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6" d="100"/>
          <a:sy n="106" d="100"/>
        </p:scale>
        <p:origin x="-612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29AFB-E3DD-4CD8-82C3-44869CA0BA1B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E2759-CC23-4A1E-B43C-4DCCAE9AF6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75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125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17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135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616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879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582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029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945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905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60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292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3EE28-97D5-4D88-9611-5BDF1C057DA3}" type="datetimeFigureOut">
              <a:rPr lang="ru-RU" smtClean="0"/>
              <a:t>02.06.2025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A938F-9114-428E-B6CF-706315A4A9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2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7300" y="1012079"/>
            <a:ext cx="95494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0070C0"/>
                </a:solidFill>
                <a:cs typeface="Aharoni" panose="02010803020104030203" pitchFamily="2" charset="-79"/>
              </a:rPr>
              <a:t>«ИГРАЕМ – РОДИНУ ПРОСЛАВЛЯЕМ»</a:t>
            </a:r>
            <a:endParaRPr lang="ru-RU" sz="6000" b="1" i="1" dirty="0">
              <a:solidFill>
                <a:srgbClr val="0070C0"/>
              </a:solidFill>
              <a:cs typeface="Aharoni" panose="02010803020104030203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7300" y="6115513"/>
            <a:ext cx="1005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СЮЖЕТНО-РОЛЕВЫЕ ИГРЫ ДОШКОЛЬНИКОВ НРАВСТВЕННО-ПАТРИОТИЧЕСКОЙ НАПРАВЛЕННОСТИ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857" y="3518590"/>
            <a:ext cx="2596243" cy="25962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60168" y="4652211"/>
            <a:ext cx="380197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Автор игры: МБДОУ№10</a:t>
            </a:r>
          </a:p>
          <a:p>
            <a:r>
              <a:rPr lang="ru-RU" dirty="0" smtClean="0"/>
              <a:t> Смирнова Галина Юрьевна, Зимина Елена Вячеславовна, </a:t>
            </a:r>
            <a:r>
              <a:rPr lang="ru-RU" dirty="0" err="1" smtClean="0"/>
              <a:t>Буянова</a:t>
            </a:r>
            <a:r>
              <a:rPr lang="ru-RU" dirty="0" smtClean="0"/>
              <a:t> Анна Алексеевна.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5809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07337"/>
            <a:ext cx="10515600" cy="83803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МБДОУ </a:t>
            </a:r>
            <a:r>
              <a:rPr lang="ru-RU" b="1" i="1" dirty="0">
                <a:solidFill>
                  <a:srgbClr val="0070C0"/>
                </a:solidFill>
              </a:rPr>
              <a:t>№10</a:t>
            </a:r>
            <a:br>
              <a:rPr lang="ru-RU" b="1" i="1" dirty="0">
                <a:solidFill>
                  <a:srgbClr val="0070C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СЮЖЕТНО-РОЛЕВАЯ ИГРА «ВОЕННЫЕ УЧЕНИЯ</a:t>
            </a:r>
            <a:r>
              <a:rPr lang="ru-RU" b="1" i="1" dirty="0" smtClean="0">
                <a:solidFill>
                  <a:srgbClr val="FF0000"/>
                </a:solidFill>
              </a:rPr>
              <a:t>»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(старший дошкольный возраст)</a:t>
            </a:r>
            <a:r>
              <a:rPr lang="ru-RU" b="1" i="1" dirty="0">
                <a:solidFill>
                  <a:srgbClr val="0070C0"/>
                </a:solidFill>
              </a:rPr>
              <a:t/>
            </a:r>
            <a:br>
              <a:rPr lang="ru-RU" b="1" i="1" dirty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/>
            </a:r>
            <a:br>
              <a:rPr lang="ru-RU" b="1" i="1" dirty="0" smtClean="0">
                <a:solidFill>
                  <a:srgbClr val="0070C0"/>
                </a:solidFill>
              </a:rPr>
            </a:b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468880" y="5015497"/>
            <a:ext cx="1491916" cy="551113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Моряки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Текст 4"/>
          <p:cNvSpPr>
            <a:spLocks noGrp="1"/>
          </p:cNvSpPr>
          <p:nvPr>
            <p:ph type="body" idx="1"/>
          </p:nvPr>
        </p:nvSpPr>
        <p:spPr>
          <a:xfrm>
            <a:off x="645919" y="5053263"/>
            <a:ext cx="2386040" cy="40907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Военный совет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30" y="2068012"/>
            <a:ext cx="3629302" cy="2721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544" y="2101390"/>
            <a:ext cx="3807494" cy="2855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561" y="3010318"/>
            <a:ext cx="4015260" cy="3011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3962" y="6242155"/>
            <a:ext cx="1506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Госпиталь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6263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" y="10951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127" y="10951"/>
            <a:ext cx="1214387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70C0"/>
                </a:solidFill>
                <a:latin typeface="+mj-lt"/>
                <a:cs typeface="Aharoni" panose="02010803020104030203" pitchFamily="2" charset="-79"/>
              </a:rPr>
              <a:t>МБДОУ </a:t>
            </a:r>
            <a:r>
              <a:rPr lang="ru-RU" sz="4000" b="1" i="1" dirty="0" smtClean="0">
                <a:solidFill>
                  <a:srgbClr val="0070C0"/>
                </a:solidFill>
                <a:latin typeface="+mj-lt"/>
                <a:cs typeface="Aharoni" panose="02010803020104030203" pitchFamily="2" charset="-79"/>
              </a:rPr>
              <a:t>№10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  <a:latin typeface="+mj-lt"/>
                <a:cs typeface="Aharoni" panose="02010803020104030203" pitchFamily="2" charset="-79"/>
              </a:rPr>
              <a:t>СЮЖЕТНО-РОЛЕВАЯ ИГРА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  <a:latin typeface="+mj-lt"/>
                <a:cs typeface="Aharoni" panose="02010803020104030203" pitchFamily="2" charset="-79"/>
              </a:rPr>
              <a:t> «КОСМИЧЕСКИЕ ПРИКЛЮЧЕНИЯ</a:t>
            </a:r>
            <a:r>
              <a:rPr lang="ru-RU" sz="4000" b="1" i="1" dirty="0" smtClean="0">
                <a:solidFill>
                  <a:srgbClr val="FF0000"/>
                </a:solidFill>
                <a:latin typeface="+mj-lt"/>
                <a:cs typeface="Aharoni" panose="02010803020104030203" pitchFamily="2" charset="-79"/>
              </a:rPr>
              <a:t>»</a:t>
            </a:r>
            <a:r>
              <a:rPr lang="ru-RU" sz="4400" b="1" i="1" dirty="0">
                <a:solidFill>
                  <a:srgbClr val="FF0000"/>
                </a:solidFill>
                <a:latin typeface="+mj-lt"/>
                <a:cs typeface="Aharoni" panose="02010803020104030203" pitchFamily="2" charset="-79"/>
              </a:rPr>
              <a:t/>
            </a:r>
            <a:br>
              <a:rPr lang="ru-RU" sz="4400" b="1" i="1" dirty="0">
                <a:solidFill>
                  <a:srgbClr val="FF0000"/>
                </a:solidFill>
                <a:latin typeface="+mj-lt"/>
                <a:cs typeface="Aharoni" panose="02010803020104030203" pitchFamily="2" charset="-79"/>
              </a:rPr>
            </a:b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haroni" panose="02010803020104030203" pitchFamily="2" charset="-79"/>
              </a:rPr>
              <a:t>(старший дошкольный возраст</a:t>
            </a:r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haroni" panose="02010803020104030203" pitchFamily="2" charset="-79"/>
              </a:rPr>
              <a:t>)</a:t>
            </a:r>
            <a:endParaRPr lang="ru-RU" sz="4400" b="1" i="1" dirty="0">
              <a:solidFill>
                <a:srgbClr val="0070C0"/>
              </a:solidFill>
              <a:latin typeface="+mj-lt"/>
              <a:cs typeface="Aharoni" panose="02010803020104030203" pitchFamily="2" charset="-79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8"/>
          <a:stretch/>
        </p:blipFill>
        <p:spPr bwMode="auto">
          <a:xfrm>
            <a:off x="124402" y="2450425"/>
            <a:ext cx="3553276" cy="3838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6" b="6787"/>
          <a:stretch/>
        </p:blipFill>
        <p:spPr bwMode="auto">
          <a:xfrm>
            <a:off x="8646695" y="2435343"/>
            <a:ext cx="3400926" cy="36656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0" t="8447" r="8947"/>
          <a:stretch/>
        </p:blipFill>
        <p:spPr bwMode="auto">
          <a:xfrm>
            <a:off x="4048963" y="2442386"/>
            <a:ext cx="4142200" cy="3522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98228" y="5964589"/>
            <a:ext cx="4403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в космос мне летать, надо много изучать…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402" y="6351353"/>
            <a:ext cx="3713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Космические пришельцы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60091" y="6042966"/>
            <a:ext cx="3487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очень захочу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космос тоже полечу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1781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162"/>
            <a:ext cx="12278249" cy="697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132675" y="-68338"/>
            <a:ext cx="5607913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3200"/>
              </a:lnSpc>
            </a:pPr>
            <a:r>
              <a:rPr lang="ru-RU" sz="4000" b="1" i="1" dirty="0">
                <a:solidFill>
                  <a:srgbClr val="0070C0"/>
                </a:solidFill>
                <a:latin typeface="Calibri Light"/>
                <a:cs typeface="Aharoni" panose="02010803020104030203" pitchFamily="2" charset="-79"/>
              </a:rPr>
              <a:t>МБДОУ №10</a:t>
            </a:r>
          </a:p>
          <a:p>
            <a:pPr lvl="0" algn="ctr">
              <a:lnSpc>
                <a:spcPts val="3200"/>
              </a:lnSpc>
            </a:pPr>
            <a:r>
              <a:rPr lang="ru-RU" sz="3200" b="1" i="1" dirty="0">
                <a:solidFill>
                  <a:srgbClr val="FF0000"/>
                </a:solidFill>
                <a:latin typeface="Calibri Light"/>
                <a:cs typeface="Aharoni" panose="02010803020104030203" pitchFamily="2" charset="-79"/>
              </a:rPr>
              <a:t>СЮЖЕТНО-РОЛЕВАЯ ИГРА</a:t>
            </a:r>
          </a:p>
          <a:p>
            <a:pPr lvl="0" algn="ctr">
              <a:lnSpc>
                <a:spcPts val="3200"/>
              </a:lnSpc>
            </a:pPr>
            <a:r>
              <a:rPr lang="ru-RU" sz="3200" b="1" i="1" dirty="0">
                <a:solidFill>
                  <a:srgbClr val="FF0000"/>
                </a:solidFill>
                <a:latin typeface="Calibri Light"/>
                <a:cs typeface="Aharoni" panose="02010803020104030203" pitchFamily="2" charset="-79"/>
              </a:rPr>
              <a:t> </a:t>
            </a:r>
            <a:r>
              <a:rPr lang="ru-RU" sz="3200" b="1" i="1" dirty="0" smtClean="0">
                <a:solidFill>
                  <a:srgbClr val="FF0000"/>
                </a:solidFill>
                <a:latin typeface="Calibri Light"/>
                <a:cs typeface="Aharoni" panose="02010803020104030203" pitchFamily="2" charset="-79"/>
              </a:rPr>
              <a:t>«</a:t>
            </a:r>
            <a:r>
              <a:rPr lang="ru-RU" sz="3200" b="1" i="1" dirty="0">
                <a:solidFill>
                  <a:srgbClr val="FF0000"/>
                </a:solidFill>
                <a:latin typeface="Calibri Light"/>
                <a:cs typeface="Aharoni" panose="02010803020104030203" pitchFamily="2" charset="-79"/>
              </a:rPr>
              <a:t>ТУРИСТИЧЕСКОЕ АГЕНТСТВО</a:t>
            </a:r>
            <a:r>
              <a:rPr lang="ru-RU" sz="3200" b="1" i="1" dirty="0" smtClean="0">
                <a:solidFill>
                  <a:srgbClr val="FF0000"/>
                </a:solidFill>
                <a:latin typeface="Calibri Light"/>
                <a:cs typeface="Aharoni" panose="02010803020104030203" pitchFamily="2" charset="-79"/>
              </a:rPr>
              <a:t>»</a:t>
            </a:r>
            <a:r>
              <a:rPr lang="ru-RU" sz="3600" b="1" i="1" dirty="0">
                <a:solidFill>
                  <a:srgbClr val="FF0000"/>
                </a:solidFill>
                <a:latin typeface="Calibri Light"/>
                <a:cs typeface="Aharoni" panose="02010803020104030203" pitchFamily="2" charset="-79"/>
              </a:rPr>
              <a:t/>
            </a:r>
            <a:br>
              <a:rPr lang="ru-RU" sz="3600" b="1" i="1" dirty="0">
                <a:solidFill>
                  <a:srgbClr val="FF0000"/>
                </a:solidFill>
                <a:latin typeface="Calibri Light"/>
                <a:cs typeface="Aharoni" panose="02010803020104030203" pitchFamily="2" charset="-79"/>
              </a:rPr>
            </a:br>
            <a:r>
              <a:rPr lang="ru-RU" sz="2400" b="1" i="1" dirty="0">
                <a:solidFill>
                  <a:prstClr val="black">
                    <a:lumMod val="95000"/>
                    <a:lumOff val="5000"/>
                  </a:prstClr>
                </a:solidFill>
                <a:latin typeface="Calibri Light"/>
                <a:cs typeface="Aharoni" panose="02010803020104030203" pitchFamily="2" charset="-79"/>
              </a:rPr>
              <a:t>(старший дошкольный возраст)</a:t>
            </a:r>
            <a:endParaRPr lang="ru-RU" sz="3600" b="1" i="1" dirty="0">
              <a:solidFill>
                <a:srgbClr val="0070C0"/>
              </a:solidFill>
              <a:latin typeface="Calibri Light"/>
              <a:cs typeface="Aharoni" panose="02010803020104030203" pitchFamily="2" charset="-79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0" t="5002"/>
          <a:stretch/>
        </p:blipFill>
        <p:spPr bwMode="auto">
          <a:xfrm>
            <a:off x="8500626" y="3352556"/>
            <a:ext cx="3635193" cy="3036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" t="20479" b="-1"/>
          <a:stretch/>
        </p:blipFill>
        <p:spPr bwMode="auto">
          <a:xfrm>
            <a:off x="4061012" y="4244469"/>
            <a:ext cx="3639670" cy="2218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t="21440"/>
          <a:stretch/>
        </p:blipFill>
        <p:spPr bwMode="auto">
          <a:xfrm>
            <a:off x="4410635" y="1589369"/>
            <a:ext cx="3613072" cy="23119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9" t="16368" r="11451" b="5987"/>
          <a:stretch/>
        </p:blipFill>
        <p:spPr bwMode="auto">
          <a:xfrm>
            <a:off x="142242" y="-33509"/>
            <a:ext cx="3049191" cy="2928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" r="5813"/>
          <a:stretch/>
        </p:blipFill>
        <p:spPr bwMode="auto">
          <a:xfrm>
            <a:off x="8721721" y="80719"/>
            <a:ext cx="3442888" cy="2566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2" r="3324" b="2892"/>
          <a:stretch/>
        </p:blipFill>
        <p:spPr bwMode="auto">
          <a:xfrm>
            <a:off x="142242" y="3188160"/>
            <a:ext cx="2828474" cy="3591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04201" y="2839604"/>
            <a:ext cx="2725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Путешествие на ласточке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1012" y="3856136"/>
            <a:ext cx="4439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Туристическое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агенство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«Юный турист»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793" y="6305877"/>
            <a:ext cx="2931679" cy="534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Фестиваль воздушных шаров в городе Суздаль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08849" y="6493179"/>
            <a:ext cx="2478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улицам Владимира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42045" y="2772387"/>
            <a:ext cx="217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Отдыхаем и играем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28094" y="6388592"/>
            <a:ext cx="2005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Сувенирная лавка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81540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99</Words>
  <Application>Microsoft Office PowerPoint</Application>
  <PresentationFormat>Произвольный</PresentationFormat>
  <Paragraphs>24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МБДОУ №10 СЮЖЕТНО-РОЛЕВАЯ ИГРА «ВОЕННЫЕ УЧЕНИЯ» (старший дошкольный возраст) 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Мария</cp:lastModifiedBy>
  <cp:revision>11</cp:revision>
  <dcterms:created xsi:type="dcterms:W3CDTF">2025-05-06T08:57:28Z</dcterms:created>
  <dcterms:modified xsi:type="dcterms:W3CDTF">2025-06-02T07:08:05Z</dcterms:modified>
</cp:coreProperties>
</file>