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57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86" y="-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20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08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78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6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179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769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9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2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811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74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03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63675-6E05-4B45-8930-A919AA6F2682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75F5A-16BF-4CD2-85BE-9C1FFDDF0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71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1_01. Весёлые путешественики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87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18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52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620001"/>
          </a:xfrm>
        </p:spPr>
      </p:pic>
    </p:spTree>
    <p:extLst>
      <p:ext uri="{BB962C8B-B14F-4D97-AF65-F5344CB8AC3E}">
        <p14:creationId xmlns:p14="http://schemas.microsoft.com/office/powerpoint/2010/main" val="355129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620001"/>
          </a:xfrm>
        </p:spPr>
      </p:pic>
    </p:spTree>
    <p:extLst>
      <p:ext uri="{BB962C8B-B14F-4D97-AF65-F5344CB8AC3E}">
        <p14:creationId xmlns:p14="http://schemas.microsoft.com/office/powerpoint/2010/main" val="22742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80976" cy="7738111"/>
          </a:xfrm>
        </p:spPr>
      </p:pic>
    </p:spTree>
    <p:extLst>
      <p:ext uri="{BB962C8B-B14F-4D97-AF65-F5344CB8AC3E}">
        <p14:creationId xmlns:p14="http://schemas.microsoft.com/office/powerpoint/2010/main" val="257413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620001"/>
          </a:xfrm>
        </p:spPr>
      </p:pic>
    </p:spTree>
    <p:extLst>
      <p:ext uri="{BB962C8B-B14F-4D97-AF65-F5344CB8AC3E}">
        <p14:creationId xmlns:p14="http://schemas.microsoft.com/office/powerpoint/2010/main" val="11154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Широкоэкранный</PresentationFormat>
  <Paragraphs>0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2016-10-05T13:25:26Z</dcterms:created>
  <dcterms:modified xsi:type="dcterms:W3CDTF">2016-10-05T13:27:32Z</dcterms:modified>
</cp:coreProperties>
</file>