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8FBFD-0244-4524-AE96-E94B0D3EFE6B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1EA9A-1791-4BBC-9787-C254DA2E35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1EA9A-1791-4BBC-9787-C254DA2E35BD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9F573-ACB7-41A7-88C2-3B0A49EFCB3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3F21F-008A-4C9F-8F4C-A1185B147B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.jpe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hyperlink" Target="&#1074;&#1080;&#1082;&#1090;&#1086;&#1088;&#1080;&#1085;&#1072;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7;&#1072;&#1084;&#1103;&#1090;&#1100;%20&#1079;&#1072;%20&#1086;&#1073;&#1086;&#1102;%20&#1087;&#1086;&#1079;&#1086;&#1074;&#1080;\&#1040;&#1085;&#1089;&#1072;&#1084;&#1073;&#1083;&#1100;%20&#1080;&#1084;.%20&#1040;.&#1042;.&#1040;&#1083;&#1077;&#1082;&#1089;&#1072;&#1085;&#1076;&#1088;&#1086;&#1074;&#1072;%20-%20&#1057;&#1074;&#1103;&#1097;&#1077;&#1085;&#1085;&#1072;&#1103;%20&#1074;&#1086;&#1081;&#1085;&#1072;%20(minus)%20(1).mp3" TargetMode="Externa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7;&#1072;&#1084;&#1103;&#1090;&#1100;%20&#1079;&#1072;%20&#1086;&#1073;&#1086;&#1102;%20&#1087;&#1086;&#1079;&#1086;&#1074;&#1080;\Rington_-_Proshhanie_Slavyanki_Rington(uzimusic.ru)%20(1).mp3" TargetMode="Externa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7;&#1072;&#1084;&#1103;&#1090;&#1100;%20&#1079;&#1072;%20&#1086;&#1073;&#1086;&#1102;%20&#1087;&#1086;&#1079;&#1086;&#1074;&#1080;\&#1044;&#1077;&#1085;&#1100;%20&#1055;&#1086;&#1073;&#1077;&#1076;&#1099;%20-%20&#1048;&#1086;&#1089;&#1080;&#1092;%20&#1050;&#1086;&#1073;&#1079;&#1086;&#1085;%20from%20backingtracks.co.mp3" TargetMode="Externa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videoplayback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ит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Память за собою позови…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2492896"/>
            <a:ext cx="5464696" cy="1752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«Пусть властно по своей орбите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Нас ритм сегодняшний кружит –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Вернее  будущее видит лишь тот,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прошлым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дорожит.»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679304" y="5105400"/>
            <a:ext cx="5464696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Подготовила: </a:t>
            </a:r>
            <a:endParaRPr kumimoji="0" lang="ru-RU" sz="19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9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 обществознания </a:t>
            </a:r>
            <a:r>
              <a:rPr lang="ru-RU" sz="19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Утегенова</a:t>
            </a:r>
            <a:r>
              <a:rPr lang="ru-RU" sz="19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Т.А</a:t>
            </a:r>
            <a:endParaRPr lang="ru-RU" sz="19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итул през.jpg"/>
          <p:cNvPicPr>
            <a:picLocks noChangeAspect="1"/>
          </p:cNvPicPr>
          <p:nvPr/>
        </p:nvPicPr>
        <p:blipFill>
          <a:blip r:embed="rId3" cstate="print"/>
          <a:srcRect t="9051" r="11753" b="3801"/>
          <a:stretch>
            <a:fillRect/>
          </a:stretch>
        </p:blipFill>
        <p:spPr>
          <a:xfrm>
            <a:off x="0" y="-243408"/>
            <a:ext cx="946015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052736"/>
            <a:ext cx="20517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hlinkClick r:id="rId4" action="ppaction://hlinkpres?slideindex=1&amp;slidetitle="/>
              </a:rPr>
              <a:t>Самый </a:t>
            </a:r>
            <a:endParaRPr lang="ru-RU" sz="2800" b="1" dirty="0" smtClean="0">
              <a:hlinkClick r:id="rId4" action="ppaction://hlinkpres?slideindex=1&amp;slidetitle="/>
            </a:endParaRPr>
          </a:p>
          <a:p>
            <a:pPr algn="ctr"/>
            <a:r>
              <a:rPr lang="ru-RU" sz="2800" b="1" dirty="0" smtClean="0">
                <a:hlinkClick r:id="rId4" action="ppaction://hlinkpres?slideindex=1&amp;slidetitle="/>
              </a:rPr>
              <a:t>умный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0"/>
            <a:ext cx="20517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hlinkClick r:id="rId5" action="ppaction://hlinksldjump"/>
              </a:rPr>
              <a:t>Герои</a:t>
            </a:r>
          </a:p>
          <a:p>
            <a:pPr algn="ctr"/>
            <a:r>
              <a:rPr lang="ru-RU" sz="2800" b="1" dirty="0" smtClean="0">
                <a:hlinkClick r:id="rId5" action="ppaction://hlinksldjump"/>
              </a:rPr>
              <a:t> </a:t>
            </a:r>
            <a:r>
              <a:rPr lang="ru-RU" sz="2800" b="1" dirty="0">
                <a:hlinkClick r:id="rId5" action="ppaction://hlinksldjump"/>
              </a:rPr>
              <a:t>ВОВ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1700808"/>
            <a:ext cx="20517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hlinkClick r:id="rId6" action="ppaction://hlinksldjump"/>
              </a:rPr>
              <a:t>Города герои 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5517232"/>
            <a:ext cx="20517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hlinkClick r:id="rId7" action="ppaction://hlinksldjump"/>
              </a:rPr>
              <a:t>Военные песни 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5373216"/>
            <a:ext cx="20517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hlinkClick r:id="rId8" action="ppaction://hlinksldjump"/>
              </a:rPr>
              <a:t>Прямое попадание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hlinkClick r:id="rId3" action="ppaction://hlinksldjump"/>
              </a:rPr>
              <a:t>Станция Герои ВОВ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68760"/>
            <a:ext cx="7509520" cy="14687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На данной станции вам необходимо собрать </a:t>
            </a:r>
            <a:r>
              <a:rPr lang="ru-RU" dirty="0" err="1"/>
              <a:t>пазл</a:t>
            </a:r>
            <a:r>
              <a:rPr lang="ru-RU" dirty="0"/>
              <a:t> и угадать Четырежды Героя Советского Союза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403648" y="4725144"/>
            <a:ext cx="7509520" cy="676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Г. Жуков</a:t>
            </a:r>
          </a:p>
        </p:txBody>
      </p:sp>
      <p:pic>
        <p:nvPicPr>
          <p:cNvPr id="6" name="Рисунок 5" descr="жуков на паз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2276872"/>
            <a:ext cx="2673735" cy="3475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hlinkClick r:id="rId3" action="ppaction://hlinksldjump"/>
              </a:rPr>
              <a:t>Города герои 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084168" y="1268760"/>
            <a:ext cx="2790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115616" y="1196752"/>
            <a:ext cx="4968552" cy="4248472"/>
          </a:xfrm>
        </p:spPr>
        <p:txBody>
          <a:bodyPr>
            <a:normAutofit fontScale="925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500" b="1" dirty="0" smtClean="0"/>
              <a:t>1. </a:t>
            </a:r>
            <a:r>
              <a:rPr lang="ru-RU" b="1" dirty="0" smtClean="0"/>
              <a:t>Город</a:t>
            </a:r>
            <a:r>
              <a:rPr lang="ru-RU" b="1" dirty="0"/>
              <a:t>, который фашисты атаковали 250 суток, а Советские войска отбили за 5 суток.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dirty="0" smtClean="0"/>
              <a:t>2. </a:t>
            </a:r>
            <a:r>
              <a:rPr lang="ru-RU" b="1" dirty="0"/>
              <a:t>В каком городе впервые проходил парад Победы</a:t>
            </a:r>
            <a:r>
              <a:rPr lang="ru-RU" b="1" dirty="0" smtClean="0"/>
              <a:t>?</a:t>
            </a:r>
          </a:p>
          <a:p>
            <a:pPr indent="0">
              <a:buNone/>
            </a:pPr>
            <a:endParaRPr lang="ru-RU" b="1" dirty="0"/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/>
              <a:t>3. </a:t>
            </a:r>
            <a:r>
              <a:rPr lang="ru-RU" b="1" dirty="0"/>
              <a:t>Какой город выдержал почти трёхлетнюю блокаду во время ВОВ?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564904"/>
            <a:ext cx="208597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077072"/>
            <a:ext cx="29923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72400" cy="936104"/>
          </a:xfrm>
        </p:spPr>
        <p:txBody>
          <a:bodyPr/>
          <a:lstStyle/>
          <a:p>
            <a:r>
              <a:rPr lang="ru-RU" b="1" dirty="0" smtClean="0">
                <a:hlinkClick r:id="rId4" action="ppaction://hlinksldjump"/>
              </a:rPr>
              <a:t>Военные песни </a:t>
            </a:r>
            <a:endParaRPr lang="ru-RU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1268760"/>
            <a:ext cx="7776864" cy="5112568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Уже </a:t>
            </a:r>
            <a:r>
              <a:rPr lang="ru-RU" sz="3600" dirty="0">
                <a:solidFill>
                  <a:schemeClr val="tx1"/>
                </a:solidFill>
              </a:rPr>
              <a:t>24 июня 1941 года в газетах «Красная звезда» и «Известия» было опубликовано стихотворение В. Лебедева-Кумача, которое сразу стало главной песней Великой Отечественной. Как называется эта песня? </a:t>
            </a:r>
            <a:endParaRPr lang="ru-RU" sz="3600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14" name="Ансамбль им. А.В.Александрова - Священная война (minus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75856" y="47971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72400" cy="936104"/>
          </a:xfrm>
        </p:spPr>
        <p:txBody>
          <a:bodyPr/>
          <a:lstStyle/>
          <a:p>
            <a:r>
              <a:rPr lang="ru-RU" b="1" dirty="0" smtClean="0">
                <a:hlinkClick r:id="rId4" action="ppaction://hlinksldjump"/>
              </a:rPr>
              <a:t>Военные песни </a:t>
            </a:r>
            <a:endParaRPr lang="ru-RU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1268760"/>
            <a:ext cx="7776864" cy="5112568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AutoNum type="arabicPeriod" startAt="2"/>
            </a:pPr>
            <a:r>
              <a:rPr lang="ru-RU" sz="3600" dirty="0" smtClean="0">
                <a:solidFill>
                  <a:schemeClr val="tx1"/>
                </a:solidFill>
              </a:rPr>
              <a:t>7 </a:t>
            </a:r>
            <a:r>
              <a:rPr lang="ru-RU" sz="3600" dirty="0">
                <a:solidFill>
                  <a:schemeClr val="tx1"/>
                </a:solidFill>
              </a:rPr>
              <a:t>ноября 1941 года, когда шла битва за Москву, парад на Красной площади все равно состоялся. Он символизировал высоту духа советского народа и советских солдат. Прямо с парада войска уходили на фронт. Играл оркестр, которым управлял известный военный дирижер В. И. Агапкин. 30 лет оркестры играли именно его марш, написанный на Тамбовской земле и ныне являющийся гимном Тамбовской области. Как называется этот марш? 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l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7" name="Rington_-_Proshhanie_Slavyanki_Rington(uzimusic.ru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24328" y="54452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72400" cy="936104"/>
          </a:xfrm>
        </p:spPr>
        <p:txBody>
          <a:bodyPr/>
          <a:lstStyle/>
          <a:p>
            <a:r>
              <a:rPr lang="ru-RU" b="1" dirty="0" smtClean="0">
                <a:hlinkClick r:id="rId4" action="ppaction://hlinksldjump"/>
              </a:rPr>
              <a:t>Военные песни </a:t>
            </a:r>
            <a:endParaRPr lang="ru-RU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1268760"/>
            <a:ext cx="7776864" cy="5112568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узнать песню и начать напевать ее слова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7" name="День Победы - Иосиф Кобзон from backingtracks.c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868144" y="20608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hlinkClick r:id="rId3" action="ppaction://hlinksldjump"/>
              </a:rPr>
              <a:t>Прямое попадание</a:t>
            </a:r>
            <a:endParaRPr lang="ru-RU" b="1" dirty="0"/>
          </a:p>
        </p:txBody>
      </p:sp>
      <p:pic>
        <p:nvPicPr>
          <p:cNvPr id="6" name="Рисунок 5" descr="знамя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1268760"/>
            <a:ext cx="6588224" cy="411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234</Words>
  <Application>Microsoft Office PowerPoint</Application>
  <PresentationFormat>Экран (4:3)</PresentationFormat>
  <Paragraphs>34</Paragraphs>
  <Slides>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Память за собою позови…</vt:lpstr>
      <vt:lpstr>Слайд 2</vt:lpstr>
      <vt:lpstr>Станция Герои ВОВ</vt:lpstr>
      <vt:lpstr>Города герои </vt:lpstr>
      <vt:lpstr>Военные песни </vt:lpstr>
      <vt:lpstr>Военные песни </vt:lpstr>
      <vt:lpstr>Военные песни </vt:lpstr>
      <vt:lpstr>Прямое попадание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Память за собою позови</dc:title>
  <dc:creator>Танечка</dc:creator>
  <cp:lastModifiedBy>Танечка</cp:lastModifiedBy>
  <cp:revision>33</cp:revision>
  <dcterms:created xsi:type="dcterms:W3CDTF">2020-01-22T14:36:31Z</dcterms:created>
  <dcterms:modified xsi:type="dcterms:W3CDTF">2020-03-01T08:09:10Z</dcterms:modified>
</cp:coreProperties>
</file>