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CAC2-065B-4B22-9785-C243D5E97D3A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91FCF-6523-47B0-AF91-797F543030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785794"/>
            <a:ext cx="8929718" cy="4113231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 </a:t>
            </a: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рассказу В.П. Астафьева</a:t>
            </a:r>
            <a:b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Васюткино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озеро»</a:t>
            </a:r>
            <a: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поднял голову. На самой вершине старой взлохмаченной ели увидел ...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«Нету нам нынче фарту», – ворчал Васюткин дедушка ... (имя?)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Далеко ушли рыбаки в низовья ... и наконец остановились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«..., наша кормилица, хлипких не любит!» – вспоминались ему слова отца и деда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«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узнал по голосу и смешному украинскому выговору старшину бота ...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Фамилия автора рассказа «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Васюткино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озеро»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Он тут же увидел поднимающуюся с земли большую черную птицу – ...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1000108"/>
            <a:ext cx="8215370" cy="585789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Заночевать решил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Васютка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берегу ... 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3143248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643182"/>
            <a:ext cx="1000132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14338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143116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1142984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Ь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3143248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29520" y="1643050"/>
            <a:ext cx="928694" cy="4071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341</Words>
  <PresentationFormat>Экран (4:3)</PresentationFormat>
  <Paragraphs>268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Кроссворд к рассказу В.П. Астафьева «Васюткино озеро»  </vt:lpstr>
      <vt:lpstr>Слайд 2</vt:lpstr>
      <vt:lpstr>1. «Нету нам нынче фарту», – ворчал Васюткин дедушка ... (имя?)</vt:lpstr>
      <vt:lpstr>2. Далеко ушли рыбаки в низовья ... и наконец остановились</vt:lpstr>
      <vt:lpstr>3. «..., наша кормилица, хлипких не любит!» – вспоминались ему слова отца и деда</vt:lpstr>
      <vt:lpstr>4. «Васютка узнал по голосу и смешному украинскому выговору старшину бота ...</vt:lpstr>
      <vt:lpstr> 5. Фамилия автора рассказа «Васюткино озеро»</vt:lpstr>
      <vt:lpstr>6. Он тут же увидел поднимающуюся с земли большую черную птицу – ...</vt:lpstr>
      <vt:lpstr>7. Заночевать решил Васютка на берегу ... </vt:lpstr>
      <vt:lpstr>8. Васютка поднял голову. На самой вершине старой взлохмаченной ели увидел 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Кроссворд к рассказу В.П. Астафьева</dc:title>
  <cp:lastModifiedBy>Вика</cp:lastModifiedBy>
  <cp:revision>17</cp:revision>
  <dcterms:modified xsi:type="dcterms:W3CDTF">2011-05-03T17:28:19Z</dcterms:modified>
</cp:coreProperties>
</file>