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56" r:id="rId3"/>
    <p:sldId id="266" r:id="rId4"/>
    <p:sldId id="268" r:id="rId5"/>
    <p:sldId id="270" r:id="rId6"/>
    <p:sldId id="272" r:id="rId7"/>
    <p:sldId id="258" r:id="rId8"/>
    <p:sldId id="263" r:id="rId9"/>
    <p:sldId id="264" r:id="rId10"/>
    <p:sldId id="271" r:id="rId11"/>
    <p:sldId id="265" r:id="rId12"/>
    <p:sldId id="260" r:id="rId13"/>
    <p:sldId id="261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ECAF963-FDA7-47D8-903A-74F6356CB539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9500C4-DD25-4FC8-86DF-6CCC7895FF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CAF963-FDA7-47D8-903A-74F6356CB539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9500C4-DD25-4FC8-86DF-6CCC7895FF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CAF963-FDA7-47D8-903A-74F6356CB539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9500C4-DD25-4FC8-86DF-6CCC7895FF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CAF963-FDA7-47D8-903A-74F6356CB539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9500C4-DD25-4FC8-86DF-6CCC7895FF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CAF963-FDA7-47D8-903A-74F6356CB539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9500C4-DD25-4FC8-86DF-6CCC7895FF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CAF963-FDA7-47D8-903A-74F6356CB539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9500C4-DD25-4FC8-86DF-6CCC7895FF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CAF963-FDA7-47D8-903A-74F6356CB539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9500C4-DD25-4FC8-86DF-6CCC7895FF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CAF963-FDA7-47D8-903A-74F6356CB539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9500C4-DD25-4FC8-86DF-6CCC7895FF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CAF963-FDA7-47D8-903A-74F6356CB539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9500C4-DD25-4FC8-86DF-6CCC7895FF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ECAF963-FDA7-47D8-903A-74F6356CB539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9500C4-DD25-4FC8-86DF-6CCC7895FF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ECAF963-FDA7-47D8-903A-74F6356CB539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9500C4-DD25-4FC8-86DF-6CCC7895FF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ECAF963-FDA7-47D8-903A-74F6356CB539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B9500C4-DD25-4FC8-86DF-6CCC7895FF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KeHT\Desktop\genogr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571500"/>
            <a:ext cx="85725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3200" dirty="0" smtClean="0"/>
              <a:t>-Деревянную кормушку, - ответил малыш.</a:t>
            </a:r>
          </a:p>
          <a:p>
            <a:r>
              <a:rPr lang="ru-RU" sz="3200" dirty="0" smtClean="0"/>
              <a:t> - Из неё папа с мамой будут кушать, когда я вырасту.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Главная семейная ценность – это наши родители, которые дали нам жизнь, вырастили и воспитали нас. Родителей надо уважать и оберегать их старость. Счастливая старость наших родителей – это залог и нашей счастливой старости, потому что дети учатся у своих родителей отношению к старшим.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Семейные ценности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 </a:t>
            </a:r>
            <a:r>
              <a:rPr lang="ru-RU" dirty="0" smtClean="0"/>
              <a:t>1 группа.  Построить счастливый семейный дом</a:t>
            </a:r>
          </a:p>
          <a:p>
            <a:r>
              <a:rPr lang="ru-RU" dirty="0" smtClean="0"/>
              <a:t>2 группа . Семейные традиции</a:t>
            </a:r>
          </a:p>
          <a:p>
            <a:r>
              <a:rPr lang="ru-RU" dirty="0" smtClean="0"/>
              <a:t>3 группа . Семейные ценности</a:t>
            </a:r>
          </a:p>
          <a:p>
            <a:r>
              <a:rPr lang="ru-RU" dirty="0" smtClean="0"/>
              <a:t>4  группа . Тест «Незаконченное предложение».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Счастливая семья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1.  Ставь интересы других людей выше собственных.</a:t>
            </a:r>
          </a:p>
          <a:p>
            <a:r>
              <a:rPr lang="ru-RU" dirty="0"/>
              <a:t>2. Будь предан своей семье, избегай возможности предать ее.</a:t>
            </a:r>
          </a:p>
          <a:p>
            <a:r>
              <a:rPr lang="ru-RU" dirty="0"/>
              <a:t>3.  Будь верен и надежен.</a:t>
            </a:r>
          </a:p>
          <a:p>
            <a:r>
              <a:rPr lang="ru-RU" dirty="0"/>
              <a:t>4. Уважая других людей, уважай себя.</a:t>
            </a:r>
          </a:p>
          <a:p>
            <a:r>
              <a:rPr lang="ru-RU" dirty="0"/>
              <a:t>5. Терпимо относись к чужим точкам зрения.</a:t>
            </a:r>
          </a:p>
          <a:p>
            <a:r>
              <a:rPr lang="ru-RU" dirty="0"/>
              <a:t>6. Воспринимай людей как равных себе.</a:t>
            </a:r>
          </a:p>
          <a:p>
            <a:r>
              <a:rPr lang="ru-RU" dirty="0"/>
              <a:t>7. Учись сопереживать другим, ставя себя на их место.</a:t>
            </a:r>
          </a:p>
          <a:p>
            <a:r>
              <a:rPr lang="ru-RU" dirty="0"/>
              <a:t>8. Умей прощать и не будь обидчив.</a:t>
            </a:r>
          </a:p>
          <a:p>
            <a:r>
              <a:rPr lang="ru-RU" dirty="0"/>
              <a:t>9. Живи в согласии с самим собой и другими людьми.</a:t>
            </a:r>
          </a:p>
          <a:p>
            <a:r>
              <a:rPr lang="ru-RU" dirty="0"/>
              <a:t>10.  Проявляй чуткость.</a:t>
            </a:r>
          </a:p>
          <a:p>
            <a:r>
              <a:rPr lang="ru-RU" dirty="0"/>
              <a:t>11. Будь уверен в себе и достоин своего дома.</a:t>
            </a:r>
          </a:p>
          <a:p>
            <a:r>
              <a:rPr lang="ru-RU" dirty="0"/>
              <a:t>12.  Будь свободен ото лжи и обмана.</a:t>
            </a:r>
          </a:p>
          <a:p>
            <a:r>
              <a:rPr lang="ru-RU" dirty="0"/>
              <a:t>13. Умей контролировать свои желания и поступки.</a:t>
            </a:r>
          </a:p>
          <a:p>
            <a:r>
              <a:rPr lang="ru-RU" dirty="0"/>
              <a:t>14. Упорно иди к цели, невзирая на препятствия.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 Правила </a:t>
            </a:r>
            <a:r>
              <a:rPr lang="ru-RU" b="1" dirty="0" smtClean="0"/>
              <a:t>жизни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KeHT\Desktop\img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052736"/>
            <a:ext cx="6400800" cy="4586064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Семья – это то, что мы делим на всех,</a:t>
            </a:r>
          </a:p>
          <a:p>
            <a:r>
              <a:rPr lang="ru-RU" dirty="0">
                <a:solidFill>
                  <a:schemeClr val="tx1"/>
                </a:solidFill>
              </a:rPr>
              <a:t>Всем понемножку: и слёзы, и смех,</a:t>
            </a:r>
          </a:p>
          <a:p>
            <a:r>
              <a:rPr lang="ru-RU" dirty="0">
                <a:solidFill>
                  <a:schemeClr val="tx1"/>
                </a:solidFill>
              </a:rPr>
              <a:t>Семья – это то, что с тобою всегда.</a:t>
            </a:r>
          </a:p>
          <a:p>
            <a:r>
              <a:rPr lang="ru-RU" dirty="0">
                <a:solidFill>
                  <a:schemeClr val="tx1"/>
                </a:solidFill>
              </a:rPr>
              <a:t>Пусть мчатся секунды, недели, года,</a:t>
            </a:r>
          </a:p>
          <a:p>
            <a:r>
              <a:rPr lang="ru-RU" dirty="0">
                <a:solidFill>
                  <a:schemeClr val="tx1"/>
                </a:solidFill>
              </a:rPr>
              <a:t>Но стены родные, отчий твой дом –</a:t>
            </a:r>
          </a:p>
          <a:p>
            <a:r>
              <a:rPr lang="ru-RU" dirty="0">
                <a:solidFill>
                  <a:schemeClr val="tx1"/>
                </a:solidFill>
              </a:rPr>
              <a:t>Сердце навеки останется в нём!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" Семья-лучшее место </a:t>
            </a:r>
          </a:p>
          <a:p>
            <a:pPr algn="ctr">
              <a:buNone/>
            </a:pPr>
            <a:r>
              <a:rPr lang="ru-RU" sz="3600" b="1" smtClean="0"/>
              <a:t>для </a:t>
            </a:r>
            <a:r>
              <a:rPr lang="ru-RU" sz="3600" b="1" dirty="0" smtClean="0"/>
              <a:t>жизни"</a:t>
            </a:r>
            <a:endParaRPr lang="ru-RU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Классный час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/>
          </a:p>
          <a:p>
            <a:pPr>
              <a:buNone/>
            </a:pPr>
            <a:r>
              <a:rPr lang="ru-RU" sz="4000" dirty="0" smtClean="0"/>
              <a:t>«</a:t>
            </a:r>
            <a:r>
              <a:rPr lang="ru-RU" sz="4000" b="1" dirty="0"/>
              <a:t>Семья-лучшее место для жизни</a:t>
            </a:r>
            <a:r>
              <a:rPr lang="ru-RU" sz="4000" dirty="0"/>
              <a:t>».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</a:t>
            </a:r>
            <a:r>
              <a:rPr lang="ru-RU" dirty="0" smtClean="0"/>
              <a:t>лассный час</a:t>
            </a:r>
            <a:endParaRPr lang="ru-RU" dirty="0"/>
          </a:p>
        </p:txBody>
      </p:sp>
      <p:pic>
        <p:nvPicPr>
          <p:cNvPr id="1026" name="Picture 2" descr="C:\Users\KeHT\Desktop\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семья?</a:t>
            </a:r>
            <a:endParaRPr lang="ru-RU" dirty="0"/>
          </a:p>
        </p:txBody>
      </p:sp>
      <p:pic>
        <p:nvPicPr>
          <p:cNvPr id="4" name="Picture 2" descr="C:\Users\KeHT\Desktop\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84784"/>
            <a:ext cx="7344816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это - обычные, принятые в семье нормы, манеры поведения, обычаи и взгляды, которые передаются из поколения в поколение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         Семейные традиции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- </a:t>
            </a:r>
            <a:r>
              <a:rPr lang="ru-RU" i="1" dirty="0"/>
              <a:t>Собираться всей семьей в родительском доме в праздники, а также отмечать семейные праздники;</a:t>
            </a:r>
            <a:endParaRPr lang="ru-RU" dirty="0"/>
          </a:p>
          <a:p>
            <a:r>
              <a:rPr lang="ru-RU" i="1" dirty="0" smtClean="0"/>
              <a:t>- </a:t>
            </a:r>
            <a:r>
              <a:rPr lang="ru-RU" i="1" dirty="0"/>
              <a:t>Приглашать гостей и собирать застолье;</a:t>
            </a:r>
            <a:endParaRPr lang="ru-RU" dirty="0"/>
          </a:p>
          <a:p>
            <a:r>
              <a:rPr lang="ru-RU" i="1" dirty="0"/>
              <a:t>- Собирать и хранить семейные фотографии;</a:t>
            </a:r>
            <a:endParaRPr lang="ru-RU" dirty="0"/>
          </a:p>
          <a:p>
            <a:r>
              <a:rPr lang="ru-RU" i="1" dirty="0"/>
              <a:t>-Хранить вещи, принадлежавшие родственникам, как предметы старины </a:t>
            </a:r>
            <a:r>
              <a:rPr lang="ru-RU" i="1" dirty="0" smtClean="0"/>
              <a:t>и как </a:t>
            </a:r>
            <a:r>
              <a:rPr lang="ru-RU" i="1" dirty="0"/>
              <a:t>память о родных и близких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Народные семейные </a:t>
            </a:r>
            <a:r>
              <a:rPr lang="ru-RU" dirty="0" smtClean="0"/>
              <a:t>традиции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C:\Users\KeHT\Desktop\фото класса\56OcD2LN0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2905"/>
            <a:ext cx="9144000" cy="6092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Когда-то жил очень старый человек. Глаза его ослепли, слух притупился, колени </a:t>
            </a:r>
            <a:r>
              <a:rPr lang="ru-RU" dirty="0" smtClean="0"/>
              <a:t>дрожали… </a:t>
            </a:r>
          </a:p>
          <a:p>
            <a:r>
              <a:rPr lang="ru-RU" dirty="0" smtClean="0"/>
              <a:t> Однажды </a:t>
            </a:r>
            <a:r>
              <a:rPr lang="ru-RU" dirty="0" smtClean="0"/>
              <a:t>руки его так тряслись, что он не смог удержать блюдечко с едой. Оно упало на пол и разбилось. </a:t>
            </a:r>
            <a:r>
              <a:rPr lang="ru-RU" dirty="0" smtClean="0"/>
              <a:t>….</a:t>
            </a:r>
          </a:p>
          <a:p>
            <a:r>
              <a:rPr lang="ru-RU" dirty="0" smtClean="0"/>
              <a:t>Тогда </a:t>
            </a:r>
            <a:r>
              <a:rPr lang="ru-RU" dirty="0" smtClean="0"/>
              <a:t>ему купили деревянную миску. Теперь он должен был есть из неё.</a:t>
            </a:r>
          </a:p>
          <a:p>
            <a:r>
              <a:rPr lang="ru-RU" dirty="0" smtClean="0"/>
              <a:t> Как-то раз, когда родители сидели за столом , в комнату вошёл их четырёхлетний сын с куском дерева в руках.</a:t>
            </a:r>
          </a:p>
          <a:p>
            <a:r>
              <a:rPr lang="ru-RU" dirty="0" smtClean="0"/>
              <a:t>- Что ты хочешь сделать? - спросил отец. 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Что ответил четырехлетний сын отцу ?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Притча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87</TotalTime>
  <Words>259</Words>
  <Application>Microsoft Office PowerPoint</Application>
  <PresentationFormat>Экран (4:3)</PresentationFormat>
  <Paragraphs>59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Слайд 1</vt:lpstr>
      <vt:lpstr>Слайд 2</vt:lpstr>
      <vt:lpstr>         Классный час</vt:lpstr>
      <vt:lpstr>Классный час</vt:lpstr>
      <vt:lpstr>Что такое семья?</vt:lpstr>
      <vt:lpstr>         Семейные традиции </vt:lpstr>
      <vt:lpstr>Народные семейные традиции</vt:lpstr>
      <vt:lpstr>Слайд 8</vt:lpstr>
      <vt:lpstr>                   Притча</vt:lpstr>
      <vt:lpstr>Слайд 10</vt:lpstr>
      <vt:lpstr>Семейные ценности</vt:lpstr>
      <vt:lpstr>Счастливая семья</vt:lpstr>
      <vt:lpstr>  Правила жизни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KeHT</dc:creator>
  <cp:lastModifiedBy>KeHT</cp:lastModifiedBy>
  <cp:revision>12</cp:revision>
  <dcterms:created xsi:type="dcterms:W3CDTF">2021-02-28T07:29:42Z</dcterms:created>
  <dcterms:modified xsi:type="dcterms:W3CDTF">2021-03-14T10:34:31Z</dcterms:modified>
</cp:coreProperties>
</file>