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313" r:id="rId4"/>
    <p:sldId id="320" r:id="rId5"/>
    <p:sldId id="315" r:id="rId6"/>
    <p:sldId id="316" r:id="rId7"/>
    <p:sldId id="324" r:id="rId8"/>
    <p:sldId id="314" r:id="rId9"/>
    <p:sldId id="327" r:id="rId10"/>
    <p:sldId id="317" r:id="rId11"/>
    <p:sldId id="326" r:id="rId12"/>
    <p:sldId id="318" r:id="rId13"/>
    <p:sldId id="322" r:id="rId14"/>
    <p:sldId id="319" r:id="rId15"/>
    <p:sldId id="321" r:id="rId16"/>
    <p:sldId id="325" r:id="rId17"/>
    <p:sldId id="310" r:id="rId18"/>
    <p:sldId id="304" r:id="rId19"/>
    <p:sldId id="309" r:id="rId20"/>
    <p:sldId id="330" r:id="rId21"/>
    <p:sldId id="331" r:id="rId22"/>
    <p:sldId id="312" r:id="rId23"/>
    <p:sldId id="30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  <a:srgbClr val="0352B1"/>
    <a:srgbClr val="F7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6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7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07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14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03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96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7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3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7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64DB4-CF88-49BB-B491-A70BC794BF43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0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29.bin"/><Relationship Id="rId2" Type="http://schemas.openxmlformats.org/officeDocument/2006/relationships/image" Target="../media/image1.jpg"/><Relationship Id="rId16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26.bin"/><Relationship Id="rId5" Type="http://schemas.openxmlformats.org/officeDocument/2006/relationships/image" Target="../media/image5.png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8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32.wmf"/><Relationship Id="rId3" Type="http://schemas.openxmlformats.org/officeDocument/2006/relationships/image" Target="../media/image6.png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35.bin"/><Relationship Id="rId2" Type="http://schemas.openxmlformats.org/officeDocument/2006/relationships/image" Target="../media/image1.jpg"/><Relationship Id="rId16" Type="http://schemas.openxmlformats.org/officeDocument/2006/relationships/image" Target="../media/image12.wmf"/><Relationship Id="rId20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5.png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3.png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11.wmf"/><Relationship Id="rId22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10.wmf"/><Relationship Id="rId17" Type="http://schemas.openxmlformats.org/officeDocument/2006/relationships/image" Target="../media/image36.png"/><Relationship Id="rId2" Type="http://schemas.openxmlformats.org/officeDocument/2006/relationships/image" Target="../media/image1.jpg"/><Relationship Id="rId16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40.bin"/><Relationship Id="rId5" Type="http://schemas.openxmlformats.org/officeDocument/2006/relationships/image" Target="../media/image5.png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9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1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12" Type="http://schemas.openxmlformats.org/officeDocument/2006/relationships/slide" Target="slide13.xml"/><Relationship Id="rId17" Type="http://schemas.openxmlformats.org/officeDocument/2006/relationships/slide" Target="slide12.xml"/><Relationship Id="rId2" Type="http://schemas.openxmlformats.org/officeDocument/2006/relationships/image" Target="../media/image2.jpg"/><Relationship Id="rId16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1.xml"/><Relationship Id="rId5" Type="http://schemas.openxmlformats.org/officeDocument/2006/relationships/slide" Target="slide4.xml"/><Relationship Id="rId15" Type="http://schemas.openxmlformats.org/officeDocument/2006/relationships/slide" Target="slide16.xml"/><Relationship Id="rId10" Type="http://schemas.openxmlformats.org/officeDocument/2006/relationships/slide" Target="slide10.xml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2.wmf"/><Relationship Id="rId3" Type="http://schemas.openxmlformats.org/officeDocument/2006/relationships/image" Target="../media/image6.png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6.bin"/><Relationship Id="rId2" Type="http://schemas.openxmlformats.org/officeDocument/2006/relationships/image" Target="../media/image1.jpg"/><Relationship Id="rId16" Type="http://schemas.openxmlformats.org/officeDocument/2006/relationships/image" Target="../media/image11.wmf"/><Relationship Id="rId20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3.bin"/><Relationship Id="rId5" Type="http://schemas.openxmlformats.org/officeDocument/2006/relationships/image" Target="../media/image5.pn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0.wmf"/><Relationship Id="rId22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2.wmf"/><Relationship Id="rId3" Type="http://schemas.openxmlformats.org/officeDocument/2006/relationships/image" Target="../media/image6.png"/><Relationship Id="rId21" Type="http://schemas.openxmlformats.org/officeDocument/2006/relationships/oleObject" Target="../embeddings/oleObject1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4.bin"/><Relationship Id="rId2" Type="http://schemas.openxmlformats.org/officeDocument/2006/relationships/image" Target="../media/image1.jpg"/><Relationship Id="rId16" Type="http://schemas.openxmlformats.org/officeDocument/2006/relationships/image" Target="../media/image11.wmf"/><Relationship Id="rId20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19.emf"/><Relationship Id="rId5" Type="http://schemas.openxmlformats.org/officeDocument/2006/relationships/image" Target="../media/image5.png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3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0.wmf"/><Relationship Id="rId22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25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2.emf"/><Relationship Id="rId17" Type="http://schemas.openxmlformats.org/officeDocument/2006/relationships/oleObject" Target="../embeddings/oleObject23.bin"/><Relationship Id="rId2" Type="http://schemas.openxmlformats.org/officeDocument/2006/relationships/image" Target="../media/image1.jpg"/><Relationship Id="rId16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oleObject" Target="../embeddings/oleObject20.bin"/><Relationship Id="rId5" Type="http://schemas.openxmlformats.org/officeDocument/2006/relationships/image" Target="../media/image5.png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9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0F27C2-5F40-4879-9B55-EBAC957C931F}"/>
              </a:ext>
            </a:extLst>
          </p:cNvPr>
          <p:cNvSpPr txBox="1"/>
          <p:nvPr/>
        </p:nvSpPr>
        <p:spPr>
          <a:xfrm>
            <a:off x="251520" y="836712"/>
            <a:ext cx="864096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Повторение по теме:</a:t>
            </a:r>
          </a:p>
          <a:p>
            <a:pPr algn="ctr"/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«Решение тригонометрических неравенств и уравнений».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5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3140CC3-C76F-4EBC-82BE-1D9122459A8E}"/>
              </a:ext>
            </a:extLst>
          </p:cNvPr>
          <p:cNvGrpSpPr/>
          <p:nvPr/>
        </p:nvGrpSpPr>
        <p:grpSpPr>
          <a:xfrm>
            <a:off x="2555776" y="4042809"/>
            <a:ext cx="5256584" cy="2105787"/>
            <a:chOff x="2555776" y="4042809"/>
            <a:chExt cx="5256584" cy="2105787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31D3C2C9-4885-4CE4-A591-08F440E77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Объект 6">
              <a:extLst>
                <a:ext uri="{FF2B5EF4-FFF2-40B4-BE49-F238E27FC236}">
                  <a16:creationId xmlns:a16="http://schemas.microsoft.com/office/drawing/2014/main" id="{F514152C-898B-47D2-892D-7FD585D91A67}"/>
                </a:ext>
              </a:extLst>
            </p:cNvPr>
            <p:cNvSpPr txBox="1"/>
            <p:nvPr/>
          </p:nvSpPr>
          <p:spPr bwMode="auto">
            <a:xfrm>
              <a:off x="2555776" y="4832498"/>
              <a:ext cx="5256584" cy="1316098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endParaRPr lang="ru-RU" sz="3600" dirty="0"/>
            </a:p>
          </p:txBody>
        </p:sp>
      </p:grpSp>
      <p:pic>
        <p:nvPicPr>
          <p:cNvPr id="8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03" y="1712182"/>
            <a:ext cx="8197406" cy="233303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5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A0E875-0EDB-4A55-ADFB-A24FDE0F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915" y="1870139"/>
            <a:ext cx="696347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формулой выражается решение уравнения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tg</a:t>
            </a:r>
            <a:r>
              <a:rPr lang="ru-RU" sz="36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х= а</a:t>
            </a:r>
            <a:r>
              <a:rPr lang="ru-RU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endParaRPr kumimoji="0" lang="ru-RU" altLang="ru-RU" sz="8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390720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8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9D139EB-C69A-4D6C-B60C-F692F223B8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9276" y="4973843"/>
            <a:ext cx="5225124" cy="68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3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1218383" cy="2333036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2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9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0FC6792-269A-419B-B685-19C579F50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8661" y="4756591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Object 12">
            <a:extLst>
              <a:ext uri="{FF2B5EF4-FFF2-40B4-BE49-F238E27FC236}">
                <a16:creationId xmlns:a16="http://schemas.microsoft.com/office/drawing/2014/main" id="{91332B38-34B4-459D-AF4A-7625F33159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147323"/>
              </p:ext>
            </p:extLst>
          </p:nvPr>
        </p:nvGraphicFramePr>
        <p:xfrm>
          <a:off x="3345214" y="5340387"/>
          <a:ext cx="4276097" cy="979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511300" imgH="444500" progId="Equation.3">
                  <p:embed/>
                </p:oleObj>
              </mc:Choice>
              <mc:Fallback>
                <p:oleObj name="Формула" r:id="rId7" imgW="1511300" imgH="444500" progId="Equation.3">
                  <p:embed/>
                  <p:pic>
                    <p:nvPicPr>
                      <p:cNvPr id="24" name="Object 12">
                        <a:extLst>
                          <a:ext uri="{FF2B5EF4-FFF2-40B4-BE49-F238E27FC236}">
                            <a16:creationId xmlns:a16="http://schemas.microsoft.com/office/drawing/2014/main" id="{EE1036ED-D03A-4B71-8C7F-44EEA6BD89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214" y="5340387"/>
                        <a:ext cx="4276097" cy="9795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B483ACFD-AFFD-4950-8B87-CD3ADE4DE590}"/>
              </a:ext>
            </a:extLst>
          </p:cNvPr>
          <p:cNvGrpSpPr/>
          <p:nvPr/>
        </p:nvGrpSpPr>
        <p:grpSpPr>
          <a:xfrm>
            <a:off x="3157399" y="1398466"/>
            <a:ext cx="4276097" cy="4061067"/>
            <a:chOff x="-252413" y="115888"/>
            <a:chExt cx="5043692" cy="5473700"/>
          </a:xfrm>
        </p:grpSpPr>
        <p:sp>
          <p:nvSpPr>
            <p:cNvPr id="50" name="Дуга 49">
              <a:extLst>
                <a:ext uri="{FF2B5EF4-FFF2-40B4-BE49-F238E27FC236}">
                  <a16:creationId xmlns:a16="http://schemas.microsoft.com/office/drawing/2014/main" id="{C9B9C140-0370-412B-943D-49C854CBB74C}"/>
                </a:ext>
              </a:extLst>
            </p:cNvPr>
            <p:cNvSpPr/>
            <p:nvPr/>
          </p:nvSpPr>
          <p:spPr>
            <a:xfrm>
              <a:off x="-252413" y="1531938"/>
              <a:ext cx="2928938" cy="2928937"/>
            </a:xfrm>
            <a:prstGeom prst="arc">
              <a:avLst>
                <a:gd name="adj1" fmla="val 16200000"/>
                <a:gd name="adj2" fmla="val 5434968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Дуга 50">
              <a:extLst>
                <a:ext uri="{FF2B5EF4-FFF2-40B4-BE49-F238E27FC236}">
                  <a16:creationId xmlns:a16="http://schemas.microsoft.com/office/drawing/2014/main" id="{2296A3EB-C59E-41D9-A5DE-1E5B2815DB7E}"/>
                </a:ext>
              </a:extLst>
            </p:cNvPr>
            <p:cNvSpPr/>
            <p:nvPr/>
          </p:nvSpPr>
          <p:spPr>
            <a:xfrm rot="17040000">
              <a:off x="-252413" y="1531938"/>
              <a:ext cx="2928937" cy="2928938"/>
            </a:xfrm>
            <a:prstGeom prst="arc">
              <a:avLst>
                <a:gd name="adj1" fmla="val 868976"/>
                <a:gd name="adj2" fmla="val 9996685"/>
              </a:avLst>
            </a:prstGeom>
            <a:ln w="31750">
              <a:solidFill>
                <a:srgbClr val="FF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TextBox 26">
              <a:extLst>
                <a:ext uri="{FF2B5EF4-FFF2-40B4-BE49-F238E27FC236}">
                  <a16:creationId xmlns:a16="http://schemas.microsoft.com/office/drawing/2014/main" id="{3CA01171-295E-4A1B-B394-52FA5FE04E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857375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5603315B-D302-48B4-BEDA-13B85021E610}"/>
                </a:ext>
              </a:extLst>
            </p:cNvPr>
            <p:cNvGrpSpPr/>
            <p:nvPr/>
          </p:nvGrpSpPr>
          <p:grpSpPr>
            <a:xfrm>
              <a:off x="323850" y="115888"/>
              <a:ext cx="4467429" cy="5473700"/>
              <a:chOff x="323850" y="115888"/>
              <a:chExt cx="4467429" cy="5473700"/>
            </a:xfrm>
          </p:grpSpPr>
          <p:sp>
            <p:nvSpPr>
              <p:cNvPr id="54" name="Line 15">
                <a:extLst>
                  <a:ext uri="{FF2B5EF4-FFF2-40B4-BE49-F238E27FC236}">
                    <a16:creationId xmlns:a16="http://schemas.microsoft.com/office/drawing/2014/main" id="{FA999CCD-93BE-42A4-B375-23D4EF6C4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1540000" flipV="1">
                <a:off x="1150938" y="400050"/>
                <a:ext cx="1571625" cy="25892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Line 2">
                <a:extLst>
                  <a:ext uri="{FF2B5EF4-FFF2-40B4-BE49-F238E27FC236}">
                    <a16:creationId xmlns:a16="http://schemas.microsoft.com/office/drawing/2014/main" id="{F7E6088B-447E-416C-A811-FA7F8994E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7450" y="476250"/>
                <a:ext cx="0" cy="442436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Line 3">
                <a:extLst>
                  <a:ext uri="{FF2B5EF4-FFF2-40B4-BE49-F238E27FC236}">
                    <a16:creationId xmlns:a16="http://schemas.microsoft.com/office/drawing/2014/main" id="{B223DBA3-28FA-420B-9364-80B1AF897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850" y="2997200"/>
                <a:ext cx="352583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aphicFrame>
            <p:nvGraphicFramePr>
              <p:cNvPr id="57" name="Object 4">
                <a:extLst>
                  <a:ext uri="{FF2B5EF4-FFF2-40B4-BE49-F238E27FC236}">
                    <a16:creationId xmlns:a16="http://schemas.microsoft.com/office/drawing/2014/main" id="{F02C14EC-4B7A-4249-8555-10D23C351EE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489325" y="2997200"/>
              <a:ext cx="360363" cy="3603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Формула" r:id="rId9" imgW="139700" imgH="139700" progId="Equation.3">
                      <p:embed/>
                    </p:oleObj>
                  </mc:Choice>
                  <mc:Fallback>
                    <p:oleObj name="Формула" r:id="rId9" imgW="139700" imgH="139700" progId="Equation.3">
                      <p:embed/>
                      <p:pic>
                        <p:nvPicPr>
                          <p:cNvPr id="25606" name="Object 4">
                            <a:extLst>
                              <a:ext uri="{FF2B5EF4-FFF2-40B4-BE49-F238E27FC236}">
                                <a16:creationId xmlns:a16="http://schemas.microsoft.com/office/drawing/2014/main" id="{E4CDE243-BD92-4D6D-8BD8-B56E7D1E1D21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89325" y="2997200"/>
                            <a:ext cx="360363" cy="36036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" name="Object 5">
                <a:extLst>
                  <a:ext uri="{FF2B5EF4-FFF2-40B4-BE49-F238E27FC236}">
                    <a16:creationId xmlns:a16="http://schemas.microsoft.com/office/drawing/2014/main" id="{0A879C61-1E19-45B5-B442-90CACCC20C2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4213" y="495300"/>
              <a:ext cx="431800" cy="3825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Формула" r:id="rId11" imgW="139579" imgH="164957" progId="Equation.3">
                      <p:embed/>
                    </p:oleObj>
                  </mc:Choice>
                  <mc:Fallback>
                    <p:oleObj name="Формула" r:id="rId11" imgW="139579" imgH="164957" progId="Equation.3">
                      <p:embed/>
                      <p:pic>
                        <p:nvPicPr>
                          <p:cNvPr id="25607" name="Object 5">
                            <a:extLst>
                              <a:ext uri="{FF2B5EF4-FFF2-40B4-BE49-F238E27FC236}">
                                <a16:creationId xmlns:a16="http://schemas.microsoft.com/office/drawing/2014/main" id="{24D920BB-051E-4C04-8D3B-5D1D7B388EE5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84213" y="495300"/>
                            <a:ext cx="431800" cy="38258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9" name="Object 4">
                <a:extLst>
                  <a:ext uri="{FF2B5EF4-FFF2-40B4-BE49-F238E27FC236}">
                    <a16:creationId xmlns:a16="http://schemas.microsoft.com/office/drawing/2014/main" id="{7AF2464D-3039-4C98-B7BF-12A604EEF02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15963" y="1047750"/>
              <a:ext cx="385762" cy="688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Формула" r:id="rId13" imgW="164957" imgH="393359" progId="Equation.3">
                      <p:embed/>
                    </p:oleObj>
                  </mc:Choice>
                  <mc:Fallback>
                    <p:oleObj name="Формула" r:id="rId13" imgW="164957" imgH="393359" progId="Equation.3">
                      <p:embed/>
                      <p:pic>
                        <p:nvPicPr>
                          <p:cNvPr id="25608" name="Object 4">
                            <a:extLst>
                              <a:ext uri="{FF2B5EF4-FFF2-40B4-BE49-F238E27FC236}">
                                <a16:creationId xmlns:a16="http://schemas.microsoft.com/office/drawing/2014/main" id="{CA32E34B-F3D8-4084-AD20-EC3491EB8468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15963" y="1047750"/>
                            <a:ext cx="385762" cy="6889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0" name="Object 8">
                <a:extLst>
                  <a:ext uri="{FF2B5EF4-FFF2-40B4-BE49-F238E27FC236}">
                    <a16:creationId xmlns:a16="http://schemas.microsoft.com/office/drawing/2014/main" id="{2C0BD4C4-7C8B-417F-A2AB-A4FA5569423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735263" y="293688"/>
              <a:ext cx="385762" cy="3635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Формула" r:id="rId15" imgW="161965" imgH="152512" progId="Equation.3">
                      <p:embed/>
                    </p:oleObj>
                  </mc:Choice>
                  <mc:Fallback>
                    <p:oleObj name="Формула" r:id="rId15" imgW="161965" imgH="152512" progId="Equation.3">
                      <p:embed/>
                      <p:pic>
                        <p:nvPicPr>
                          <p:cNvPr id="16" name="Object 8">
                            <a:extLst>
                              <a:ext uri="{FF2B5EF4-FFF2-40B4-BE49-F238E27FC236}">
                                <a16:creationId xmlns:a16="http://schemas.microsoft.com/office/drawing/2014/main" id="{B00E8874-BEB1-497D-9D37-9AE23170C2D9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35263" y="293688"/>
                            <a:ext cx="385762" cy="3635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" name="Oval 9">
                <a:extLst>
                  <a:ext uri="{FF2B5EF4-FFF2-40B4-BE49-F238E27FC236}">
                    <a16:creationId xmlns:a16="http://schemas.microsoft.com/office/drawing/2014/main" id="{BD1B78EE-471D-4299-AF6E-B183DE90F7E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116013" y="1477963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Calibri" panose="020F0502020204030204" pitchFamily="34" charset="0"/>
                </a:endParaRPr>
              </a:p>
            </p:txBody>
          </p:sp>
          <p:sp>
            <p:nvSpPr>
              <p:cNvPr id="62" name="Oval 9">
                <a:extLst>
                  <a:ext uri="{FF2B5EF4-FFF2-40B4-BE49-F238E27FC236}">
                    <a16:creationId xmlns:a16="http://schemas.microsoft.com/office/drawing/2014/main" id="{58B648DA-8D12-412D-AA78-13EA012D5A5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871663" y="1628775"/>
                <a:ext cx="107950" cy="10795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Calibri" panose="020F0502020204030204" pitchFamily="34" charset="0"/>
                </a:endParaRPr>
              </a:p>
            </p:txBody>
          </p:sp>
          <p:graphicFrame>
            <p:nvGraphicFramePr>
              <p:cNvPr id="65" name="Object 21">
                <a:extLst>
                  <a:ext uri="{FF2B5EF4-FFF2-40B4-BE49-F238E27FC236}">
                    <a16:creationId xmlns:a16="http://schemas.microsoft.com/office/drawing/2014/main" id="{38F505E0-9139-4AFB-8E4D-937F4666B7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74380233"/>
                  </p:ext>
                </p:extLst>
              </p:nvPr>
            </p:nvGraphicFramePr>
            <p:xfrm>
              <a:off x="3599067" y="1803400"/>
              <a:ext cx="1192212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Формула" r:id="rId17" imgW="523955" imgH="161960" progId="Equation.3">
                      <p:embed/>
                    </p:oleObj>
                  </mc:Choice>
                  <mc:Fallback>
                    <p:oleObj name="Формула" r:id="rId17" imgW="523955" imgH="161960" progId="Equation.3">
                      <p:embed/>
                      <p:pic>
                        <p:nvPicPr>
                          <p:cNvPr id="25619" name="Object 21">
                            <a:extLst>
                              <a:ext uri="{FF2B5EF4-FFF2-40B4-BE49-F238E27FC236}">
                                <a16:creationId xmlns:a16="http://schemas.microsoft.com/office/drawing/2014/main" id="{8527322B-4FF2-4753-B0FE-E3A5EF47B10C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99067" y="1803400"/>
                            <a:ext cx="1192212" cy="4778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" name="Line 14">
                <a:extLst>
                  <a:ext uri="{FF2B5EF4-FFF2-40B4-BE49-F238E27FC236}">
                    <a16:creationId xmlns:a16="http://schemas.microsoft.com/office/drawing/2014/main" id="{98D397B5-B22E-4F3F-B2A5-46C3FD0430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00338" y="115888"/>
                <a:ext cx="0" cy="54737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Line 14">
                <a:extLst>
                  <a:ext uri="{FF2B5EF4-FFF2-40B4-BE49-F238E27FC236}">
                    <a16:creationId xmlns:a16="http://schemas.microsoft.com/office/drawing/2014/main" id="{22F168D8-0CB9-42CE-BB31-240C38F79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00338" y="387350"/>
                <a:ext cx="0" cy="5129213"/>
              </a:xfrm>
              <a:prstGeom prst="line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Oval 9">
                <a:extLst>
                  <a:ext uri="{FF2B5EF4-FFF2-40B4-BE49-F238E27FC236}">
                    <a16:creationId xmlns:a16="http://schemas.microsoft.com/office/drawing/2014/main" id="{A6C6068B-1288-4E26-8F03-BF6E6130631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627313" y="333375"/>
                <a:ext cx="107950" cy="10795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Oval 9">
                <a:extLst>
                  <a:ext uri="{FF2B5EF4-FFF2-40B4-BE49-F238E27FC236}">
                    <a16:creationId xmlns:a16="http://schemas.microsoft.com/office/drawing/2014/main" id="{428C3BB8-A75D-414B-BE98-6C0A4ED8F35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133475" y="4406900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6F724C7A-7D5D-4AEE-9392-7E9AB4D2AB98}"/>
              </a:ext>
            </a:extLst>
          </p:cNvPr>
          <p:cNvSpPr txBox="1"/>
          <p:nvPr/>
        </p:nvSpPr>
        <p:spPr>
          <a:xfrm>
            <a:off x="3157399" y="475008"/>
            <a:ext cx="580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Какому промежутку принадлежат решения данного неравенства?</a:t>
            </a:r>
          </a:p>
        </p:txBody>
      </p:sp>
    </p:spTree>
    <p:extLst>
      <p:ext uri="{BB962C8B-B14F-4D97-AF65-F5344CB8AC3E}">
        <p14:creationId xmlns:p14="http://schemas.microsoft.com/office/powerpoint/2010/main" val="286171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73" y="1666463"/>
            <a:ext cx="8197406" cy="2333036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03313" y="2288646"/>
            <a:ext cx="2081084" cy="1039923"/>
            <a:chOff x="4952214" y="2664297"/>
            <a:chExt cx="2324684" cy="132638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3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10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8E991F-BFE3-45DA-9A6F-A2F3060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3510" y="2117995"/>
            <a:ext cx="6058069" cy="131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будет решение уравнения 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32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 x</a:t>
            </a:r>
            <a:r>
              <a:rPr lang="ru-RU" sz="32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=0</a:t>
            </a:r>
            <a:r>
              <a:rPr lang="ru-RU" sz="32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D1BE36F-AAE7-4E67-867C-1324D2D55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8" y="4282977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EBF04E-B3BF-4044-BDC6-99FE593437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7941" y="4948615"/>
            <a:ext cx="4363638" cy="10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4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628800"/>
            <a:ext cx="1214384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50983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1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195EE3E-9910-45E5-B856-99A1BDE95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6969" y="4825887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F533A60C-792E-4D06-8580-951623AD73DE}"/>
              </a:ext>
            </a:extLst>
          </p:cNvPr>
          <p:cNvGrpSpPr/>
          <p:nvPr/>
        </p:nvGrpSpPr>
        <p:grpSpPr>
          <a:xfrm>
            <a:off x="3679576" y="1420539"/>
            <a:ext cx="5173897" cy="4030520"/>
            <a:chOff x="4654033" y="944173"/>
            <a:chExt cx="4031977" cy="3455665"/>
          </a:xfrm>
        </p:grpSpPr>
        <p:sp>
          <p:nvSpPr>
            <p:cNvPr id="15" name="Line 15">
              <a:extLst>
                <a:ext uri="{FF2B5EF4-FFF2-40B4-BE49-F238E27FC236}">
                  <a16:creationId xmlns:a16="http://schemas.microsoft.com/office/drawing/2014/main" id="{966D8A6C-C2EA-4B64-B50E-802C8982779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60000" flipH="1" flipV="1">
              <a:off x="5919524" y="1733262"/>
              <a:ext cx="33905" cy="19183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2">
              <a:extLst>
                <a:ext uri="{FF2B5EF4-FFF2-40B4-BE49-F238E27FC236}">
                  <a16:creationId xmlns:a16="http://schemas.microsoft.com/office/drawing/2014/main" id="{CD69DF33-93F4-4A1B-95F5-420A1B9CD8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83084" y="944173"/>
              <a:ext cx="0" cy="345566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3">
              <a:extLst>
                <a:ext uri="{FF2B5EF4-FFF2-40B4-BE49-F238E27FC236}">
                  <a16:creationId xmlns:a16="http://schemas.microsoft.com/office/drawing/2014/main" id="{D78FE9DF-27E8-472F-BAC9-4E78D8EF66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4033" y="2754542"/>
              <a:ext cx="403197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8" name="Object 2">
              <a:extLst>
                <a:ext uri="{FF2B5EF4-FFF2-40B4-BE49-F238E27FC236}">
                  <a16:creationId xmlns:a16="http://schemas.microsoft.com/office/drawing/2014/main" id="{6122B172-2ED9-472A-9F0D-F8506E25AC3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477997" y="2837080"/>
            <a:ext cx="208013" cy="205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7" imgW="139700" imgH="139700" progId="Equation.3">
                    <p:embed/>
                  </p:oleObj>
                </mc:Choice>
                <mc:Fallback>
                  <p:oleObj name="Формула" r:id="rId7" imgW="139700" imgH="139700" progId="Equation.3">
                    <p:embed/>
                    <p:pic>
                      <p:nvPicPr>
                        <p:cNvPr id="23558" name="Object 2">
                          <a:extLst>
                            <a:ext uri="{FF2B5EF4-FFF2-40B4-BE49-F238E27FC236}">
                              <a16:creationId xmlns:a16="http://schemas.microsoft.com/office/drawing/2014/main" id="{3B5326A5-1B81-46E9-9654-F84F82234D4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77997" y="2837080"/>
                          <a:ext cx="208013" cy="2058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3">
              <a:extLst>
                <a:ext uri="{FF2B5EF4-FFF2-40B4-BE49-F238E27FC236}">
                  <a16:creationId xmlns:a16="http://schemas.microsoft.com/office/drawing/2014/main" id="{F1112D30-DC17-474E-92D7-86331C17D25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24321" y="944173"/>
            <a:ext cx="249249" cy="218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39579" imgH="164957" progId="Equation.3">
                    <p:embed/>
                  </p:oleObj>
                </mc:Choice>
                <mc:Fallback>
                  <p:oleObj name="Формула" r:id="rId9" imgW="139579" imgH="164957" progId="Equation.3">
                    <p:embed/>
                    <p:pic>
                      <p:nvPicPr>
                        <p:cNvPr id="23559" name="Object 3">
                          <a:extLst>
                            <a:ext uri="{FF2B5EF4-FFF2-40B4-BE49-F238E27FC236}">
                              <a16:creationId xmlns:a16="http://schemas.microsoft.com/office/drawing/2014/main" id="{6BB0B1CA-FEAD-44F5-AD44-59BA9BC739E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24321" y="944173"/>
                          <a:ext cx="249249" cy="218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4">
              <a:extLst>
                <a:ext uri="{FF2B5EF4-FFF2-40B4-BE49-F238E27FC236}">
                  <a16:creationId xmlns:a16="http://schemas.microsoft.com/office/drawing/2014/main" id="{BEBD9F00-2280-43BE-A60F-7BA25E8FA81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56627" y="1488372"/>
            <a:ext cx="239170" cy="406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177569" imgH="405872" progId="Equation.3">
                    <p:embed/>
                  </p:oleObj>
                </mc:Choice>
                <mc:Fallback>
                  <p:oleObj name="Формула" r:id="rId11" imgW="177569" imgH="405872" progId="Equation.3">
                    <p:embed/>
                    <p:pic>
                      <p:nvPicPr>
                        <p:cNvPr id="23560" name="Object 4">
                          <a:extLst>
                            <a:ext uri="{FF2B5EF4-FFF2-40B4-BE49-F238E27FC236}">
                              <a16:creationId xmlns:a16="http://schemas.microsoft.com/office/drawing/2014/main" id="{25F6FF2F-353F-4550-8C45-178A16A14E8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56627" y="1488372"/>
                          <a:ext cx="239170" cy="406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5">
              <a:extLst>
                <a:ext uri="{FF2B5EF4-FFF2-40B4-BE49-F238E27FC236}">
                  <a16:creationId xmlns:a16="http://schemas.microsoft.com/office/drawing/2014/main" id="{A6A6EE08-4F4D-445E-BDF4-808C160848B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408196" y="2631191"/>
            <a:ext cx="205264" cy="1396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52334" imgH="139639" progId="Equation.3">
                    <p:embed/>
                  </p:oleObj>
                </mc:Choice>
                <mc:Fallback>
                  <p:oleObj name="Формула" r:id="rId13" imgW="152334" imgH="139639" progId="Equation.3">
                    <p:embed/>
                    <p:pic>
                      <p:nvPicPr>
                        <p:cNvPr id="23561" name="Object 5">
                          <a:extLst>
                            <a:ext uri="{FF2B5EF4-FFF2-40B4-BE49-F238E27FC236}">
                              <a16:creationId xmlns:a16="http://schemas.microsoft.com/office/drawing/2014/main" id="{139E60F7-EADE-48FF-A3EE-1367164E78E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8196" y="2631191"/>
                          <a:ext cx="205264" cy="1396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6">
              <a:extLst>
                <a:ext uri="{FF2B5EF4-FFF2-40B4-BE49-F238E27FC236}">
                  <a16:creationId xmlns:a16="http://schemas.microsoft.com/office/drawing/2014/main" id="{B3008506-6DB1-4441-BC9D-AEFCAEB9A4A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278483" y="2590376"/>
            <a:ext cx="307896" cy="1777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228402" imgH="177646" progId="Equation.3">
                    <p:embed/>
                  </p:oleObj>
                </mc:Choice>
                <mc:Fallback>
                  <p:oleObj name="Формула" r:id="rId15" imgW="228402" imgH="177646" progId="Equation.3">
                    <p:embed/>
                    <p:pic>
                      <p:nvPicPr>
                        <p:cNvPr id="23562" name="Object 6">
                          <a:extLst>
                            <a:ext uri="{FF2B5EF4-FFF2-40B4-BE49-F238E27FC236}">
                              <a16:creationId xmlns:a16="http://schemas.microsoft.com/office/drawing/2014/main" id="{FCD77B10-0911-408B-B868-0FE9E68B4F0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8483" y="2590376"/>
                          <a:ext cx="307896" cy="1777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Дуга 22">
              <a:extLst>
                <a:ext uri="{FF2B5EF4-FFF2-40B4-BE49-F238E27FC236}">
                  <a16:creationId xmlns:a16="http://schemas.microsoft.com/office/drawing/2014/main" id="{92925445-7513-41CC-B731-65EDE907172E}"/>
                </a:ext>
              </a:extLst>
            </p:cNvPr>
            <p:cNvSpPr/>
            <p:nvPr/>
          </p:nvSpPr>
          <p:spPr>
            <a:xfrm>
              <a:off x="5630871" y="1906499"/>
              <a:ext cx="1690682" cy="1673412"/>
            </a:xfrm>
            <a:prstGeom prst="arc">
              <a:avLst>
                <a:gd name="adj1" fmla="val 16200000"/>
                <a:gd name="adj2" fmla="val 16065951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D13407F-694F-4194-A2C8-7F094CEFA06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03030" y="2712820"/>
              <a:ext cx="62312" cy="6167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1DB9D855-4DC2-4992-9873-568F2A68F34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03030" y="2059781"/>
              <a:ext cx="62312" cy="61676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649DD551-9546-4D55-86C7-E6480E8CF5C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03030" y="3345906"/>
              <a:ext cx="62312" cy="61676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9" name="Дуга 28">
              <a:extLst>
                <a:ext uri="{FF2B5EF4-FFF2-40B4-BE49-F238E27FC236}">
                  <a16:creationId xmlns:a16="http://schemas.microsoft.com/office/drawing/2014/main" id="{6804808B-6110-466D-9542-18B4B6B50D48}"/>
                </a:ext>
              </a:extLst>
            </p:cNvPr>
            <p:cNvSpPr/>
            <p:nvPr/>
          </p:nvSpPr>
          <p:spPr>
            <a:xfrm>
              <a:off x="5630871" y="1896522"/>
              <a:ext cx="1690682" cy="1673413"/>
            </a:xfrm>
            <a:prstGeom prst="arc">
              <a:avLst>
                <a:gd name="adj1" fmla="val 13945059"/>
                <a:gd name="adj2" fmla="val 7663895"/>
              </a:avLst>
            </a:prstGeom>
            <a:ln w="31750">
              <a:solidFill>
                <a:srgbClr val="C0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30" name="Object 9">
              <a:extLst>
                <a:ext uri="{FF2B5EF4-FFF2-40B4-BE49-F238E27FC236}">
                  <a16:creationId xmlns:a16="http://schemas.microsoft.com/office/drawing/2014/main" id="{3FCF9AEA-9E2C-4B69-A298-2BA4A5FA455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019407" y="2014431"/>
            <a:ext cx="340885" cy="406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7" imgW="253780" imgH="406048" progId="Equation.3">
                    <p:embed/>
                  </p:oleObj>
                </mc:Choice>
                <mc:Fallback>
                  <p:oleObj name="Формула" r:id="rId17" imgW="253780" imgH="406048" progId="Equation.3">
                    <p:embed/>
                    <p:pic>
                      <p:nvPicPr>
                        <p:cNvPr id="19477" name="Object 9">
                          <a:extLst>
                            <a:ext uri="{FF2B5EF4-FFF2-40B4-BE49-F238E27FC236}">
                              <a16:creationId xmlns:a16="http://schemas.microsoft.com/office/drawing/2014/main" id="{2AAECFBC-154E-499D-B83B-2D9EA9FB69C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9407" y="2014431"/>
                          <a:ext cx="340885" cy="406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10">
              <a:extLst>
                <a:ext uri="{FF2B5EF4-FFF2-40B4-BE49-F238E27FC236}">
                  <a16:creationId xmlns:a16="http://schemas.microsoft.com/office/drawing/2014/main" id="{CE3765A2-74B8-4A36-989D-5B9F267C8BD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942433" y="3083783"/>
            <a:ext cx="495750" cy="406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9" imgW="368140" imgH="406224" progId="Equation.3">
                    <p:embed/>
                  </p:oleObj>
                </mc:Choice>
                <mc:Fallback>
                  <p:oleObj name="Формула" r:id="rId19" imgW="368140" imgH="406224" progId="Equation.3">
                    <p:embed/>
                    <p:pic>
                      <p:nvPicPr>
                        <p:cNvPr id="19475" name="Object 10">
                          <a:extLst>
                            <a:ext uri="{FF2B5EF4-FFF2-40B4-BE49-F238E27FC236}">
                              <a16:creationId xmlns:a16="http://schemas.microsoft.com/office/drawing/2014/main" id="{A49F74AE-951B-4A29-A2F6-45761C02627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2433" y="3083783"/>
                          <a:ext cx="495750" cy="406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" name="Object 7">
            <a:extLst>
              <a:ext uri="{FF2B5EF4-FFF2-40B4-BE49-F238E27FC236}">
                <a16:creationId xmlns:a16="http://schemas.microsoft.com/office/drawing/2014/main" id="{E51B0C5B-4F7B-46F2-B9B2-86D236104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050847"/>
              </p:ext>
            </p:extLst>
          </p:nvPr>
        </p:nvGraphicFramePr>
        <p:xfrm>
          <a:off x="3491880" y="5505726"/>
          <a:ext cx="1790429" cy="893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1" imgW="20412159" imgH="10353676" progId="Equation.3">
                  <p:embed/>
                </p:oleObj>
              </mc:Choice>
              <mc:Fallback>
                <p:oleObj name="Формула" r:id="rId21" imgW="20412159" imgH="10353676" progId="Equation.3">
                  <p:embed/>
                  <p:pic>
                    <p:nvPicPr>
                      <p:cNvPr id="24" name="Object 7">
                        <a:extLst>
                          <a:ext uri="{FF2B5EF4-FFF2-40B4-BE49-F238E27FC236}">
                            <a16:creationId xmlns:a16="http://schemas.microsoft.com/office/drawing/2014/main" id="{4D9D1375-9290-441A-91B1-AE502F1B31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505726"/>
                        <a:ext cx="1790429" cy="893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FCEAFD38-1A44-474F-9E6A-A89017F37E42}"/>
              </a:ext>
            </a:extLst>
          </p:cNvPr>
          <p:cNvSpPr txBox="1"/>
          <p:nvPr/>
        </p:nvSpPr>
        <p:spPr>
          <a:xfrm>
            <a:off x="2813479" y="507700"/>
            <a:ext cx="6066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1. Назовите неравенство, на решение которого указывает выделенная дуга ?</a:t>
            </a:r>
          </a:p>
        </p:txBody>
      </p:sp>
    </p:spTree>
    <p:extLst>
      <p:ext uri="{BB962C8B-B14F-4D97-AF65-F5344CB8AC3E}">
        <p14:creationId xmlns:p14="http://schemas.microsoft.com/office/powerpoint/2010/main" val="25073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99" y="1690836"/>
            <a:ext cx="8197406" cy="233303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5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8E991F-BFE3-45DA-9A6F-A2F3060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195" y="2083150"/>
            <a:ext cx="6058069" cy="131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будет решение уравнения 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 x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-1</a:t>
            </a:r>
            <a:r>
              <a:rPr lang="ru-RU" sz="32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26713" y="2313019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12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441BB8A2-5228-440A-9ADA-84B992472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856" y="4843998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277D6D-C95E-4702-8DDB-3E8657FE95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5856" y="5445225"/>
            <a:ext cx="3827797" cy="89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28012"/>
            <a:ext cx="1174825" cy="2333036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50195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13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6F58325-F509-4A3A-8236-DB954E37A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2347" y="5091286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D5F2D930-3C43-4AF3-B787-67C3D2BA9A40}"/>
              </a:ext>
            </a:extLst>
          </p:cNvPr>
          <p:cNvGrpSpPr/>
          <p:nvPr/>
        </p:nvGrpSpPr>
        <p:grpSpPr>
          <a:xfrm>
            <a:off x="3923928" y="1528012"/>
            <a:ext cx="4321175" cy="3709434"/>
            <a:chOff x="1908175" y="476250"/>
            <a:chExt cx="6985000" cy="6048375"/>
          </a:xfrm>
        </p:grpSpPr>
        <p:sp>
          <p:nvSpPr>
            <p:cNvPr id="30" name="Line 15">
              <a:extLst>
                <a:ext uri="{FF2B5EF4-FFF2-40B4-BE49-F238E27FC236}">
                  <a16:creationId xmlns:a16="http://schemas.microsoft.com/office/drawing/2014/main" id="{4E3E87A4-C0CF-4C6B-B419-D9BA3342D75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60000" flipV="1">
              <a:off x="2857500" y="2808288"/>
              <a:ext cx="4643438" cy="714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2">
              <a:extLst>
                <a:ext uri="{FF2B5EF4-FFF2-40B4-BE49-F238E27FC236}">
                  <a16:creationId xmlns:a16="http://schemas.microsoft.com/office/drawing/2014/main" id="{5F5830BC-154C-408B-8342-6BAA4A7CC2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6825" y="476250"/>
              <a:ext cx="0" cy="604837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25472668-A53E-42AD-868E-608E8C5C0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175" y="3644900"/>
              <a:ext cx="698500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33" name="Object 2">
              <a:extLst>
                <a:ext uri="{FF2B5EF4-FFF2-40B4-BE49-F238E27FC236}">
                  <a16:creationId xmlns:a16="http://schemas.microsoft.com/office/drawing/2014/main" id="{BCFA56B7-3044-4388-9DCE-2103ED58918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532813" y="3789363"/>
            <a:ext cx="360362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7" imgW="139700" imgH="139700" progId="Equation.3">
                    <p:embed/>
                  </p:oleObj>
                </mc:Choice>
                <mc:Fallback>
                  <p:oleObj name="Формула" r:id="rId7" imgW="139700" imgH="139700" progId="Equation.3">
                    <p:embed/>
                    <p:pic>
                      <p:nvPicPr>
                        <p:cNvPr id="17" name="Object 2">
                          <a:extLst>
                            <a:ext uri="{FF2B5EF4-FFF2-40B4-BE49-F238E27FC236}">
                              <a16:creationId xmlns:a16="http://schemas.microsoft.com/office/drawing/2014/main" id="{CAE00861-36D6-4381-BD69-E765859621A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32813" y="3789363"/>
                          <a:ext cx="360362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">
              <a:extLst>
                <a:ext uri="{FF2B5EF4-FFF2-40B4-BE49-F238E27FC236}">
                  <a16:creationId xmlns:a16="http://schemas.microsoft.com/office/drawing/2014/main" id="{CB3420AB-CCA8-42CA-87FE-D50C2BBDE3D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148263" y="476250"/>
            <a:ext cx="431800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39579" imgH="164957" progId="Equation.3">
                    <p:embed/>
                  </p:oleObj>
                </mc:Choice>
                <mc:Fallback>
                  <p:oleObj name="Формула" r:id="rId9" imgW="139579" imgH="164957" progId="Equation.3">
                    <p:embed/>
                    <p:pic>
                      <p:nvPicPr>
                        <p:cNvPr id="18" name="Object 3">
                          <a:extLst>
                            <a:ext uri="{FF2B5EF4-FFF2-40B4-BE49-F238E27FC236}">
                              <a16:creationId xmlns:a16="http://schemas.microsoft.com/office/drawing/2014/main" id="{5FB976DA-CB26-47C2-AFB8-855444A8C0E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263" y="476250"/>
                          <a:ext cx="431800" cy="382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4">
              <a:extLst>
                <a:ext uri="{FF2B5EF4-FFF2-40B4-BE49-F238E27FC236}">
                  <a16:creationId xmlns:a16="http://schemas.microsoft.com/office/drawing/2014/main" id="{CF201067-2C8C-4DF4-8F4A-D230123B698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57750" y="1428750"/>
            <a:ext cx="414338" cy="71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177569" imgH="405872" progId="Equation.3">
                    <p:embed/>
                  </p:oleObj>
                </mc:Choice>
                <mc:Fallback>
                  <p:oleObj name="Формула" r:id="rId11" imgW="177569" imgH="405872" progId="Equation.3">
                    <p:embed/>
                    <p:pic>
                      <p:nvPicPr>
                        <p:cNvPr id="19" name="Object 4">
                          <a:extLst>
                            <a:ext uri="{FF2B5EF4-FFF2-40B4-BE49-F238E27FC236}">
                              <a16:creationId xmlns:a16="http://schemas.microsoft.com/office/drawing/2014/main" id="{1ED487A7-CE9D-4377-9C51-718CD2281C9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7750" y="1428750"/>
                          <a:ext cx="414338" cy="71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5">
              <a:extLst>
                <a:ext uri="{FF2B5EF4-FFF2-40B4-BE49-F238E27FC236}">
                  <a16:creationId xmlns:a16="http://schemas.microsoft.com/office/drawing/2014/main" id="{734CF5A9-B063-491E-91EE-5188DBF8663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214688" y="3429000"/>
            <a:ext cx="355600" cy="244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52334" imgH="139639" progId="Equation.3">
                    <p:embed/>
                  </p:oleObj>
                </mc:Choice>
                <mc:Fallback>
                  <p:oleObj name="Формула" r:id="rId13" imgW="152334" imgH="139639" progId="Equation.3">
                    <p:embed/>
                    <p:pic>
                      <p:nvPicPr>
                        <p:cNvPr id="20" name="Object 5">
                          <a:extLst>
                            <a:ext uri="{FF2B5EF4-FFF2-40B4-BE49-F238E27FC236}">
                              <a16:creationId xmlns:a16="http://schemas.microsoft.com/office/drawing/2014/main" id="{996DF184-F885-4E7B-9527-EEAEEF44F6E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4688" y="3429000"/>
                          <a:ext cx="355600" cy="244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Object 6">
              <a:extLst>
                <a:ext uri="{FF2B5EF4-FFF2-40B4-BE49-F238E27FC236}">
                  <a16:creationId xmlns:a16="http://schemas.microsoft.com/office/drawing/2014/main" id="{B3EFF701-94A8-4B61-B9F4-46BB80D6CBF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454775" y="3357563"/>
            <a:ext cx="533400" cy="311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228402" imgH="177646" progId="Equation.3">
                    <p:embed/>
                  </p:oleObj>
                </mc:Choice>
                <mc:Fallback>
                  <p:oleObj name="Формула" r:id="rId15" imgW="228402" imgH="177646" progId="Equation.3">
                    <p:embed/>
                    <p:pic>
                      <p:nvPicPr>
                        <p:cNvPr id="21" name="Object 6">
                          <a:extLst>
                            <a:ext uri="{FF2B5EF4-FFF2-40B4-BE49-F238E27FC236}">
                              <a16:creationId xmlns:a16="http://schemas.microsoft.com/office/drawing/2014/main" id="{673E0C5F-3E4F-4008-B3C3-1510AD14868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54775" y="3357563"/>
                          <a:ext cx="533400" cy="311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Дуга 37">
              <a:extLst>
                <a:ext uri="{FF2B5EF4-FFF2-40B4-BE49-F238E27FC236}">
                  <a16:creationId xmlns:a16="http://schemas.microsoft.com/office/drawing/2014/main" id="{77CC8DF2-B664-4182-A902-52C1E46E9F02}"/>
                </a:ext>
              </a:extLst>
            </p:cNvPr>
            <p:cNvSpPr/>
            <p:nvPr/>
          </p:nvSpPr>
          <p:spPr>
            <a:xfrm>
              <a:off x="3600450" y="2160588"/>
              <a:ext cx="2928938" cy="2928937"/>
            </a:xfrm>
            <a:prstGeom prst="arc">
              <a:avLst>
                <a:gd name="adj1" fmla="val 16200000"/>
                <a:gd name="adj2" fmla="val 16065951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Oval 9">
              <a:extLst>
                <a:ext uri="{FF2B5EF4-FFF2-40B4-BE49-F238E27FC236}">
                  <a16:creationId xmlns:a16="http://schemas.microsoft.com/office/drawing/2014/main" id="{C5A83D99-DDC8-4C9A-A018-8D18C728809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014913" y="2786063"/>
              <a:ext cx="107950" cy="1079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42" name="Oval 9">
              <a:extLst>
                <a:ext uri="{FF2B5EF4-FFF2-40B4-BE49-F238E27FC236}">
                  <a16:creationId xmlns:a16="http://schemas.microsoft.com/office/drawing/2014/main" id="{5637706C-E8C0-459F-9CDA-EB1986CF44B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86188" y="2786063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43" name="Oval 9">
              <a:extLst>
                <a:ext uri="{FF2B5EF4-FFF2-40B4-BE49-F238E27FC236}">
                  <a16:creationId xmlns:a16="http://schemas.microsoft.com/office/drawing/2014/main" id="{A90250F7-CCCA-485F-A55F-043EAD6D031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27763" y="2786063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44" name="Дуга 43">
              <a:extLst>
                <a:ext uri="{FF2B5EF4-FFF2-40B4-BE49-F238E27FC236}">
                  <a16:creationId xmlns:a16="http://schemas.microsoft.com/office/drawing/2014/main" id="{8AF0524B-95EE-4A47-88EE-D6DD5F00B9CB}"/>
                </a:ext>
              </a:extLst>
            </p:cNvPr>
            <p:cNvSpPr/>
            <p:nvPr/>
          </p:nvSpPr>
          <p:spPr>
            <a:xfrm>
              <a:off x="3600450" y="2143125"/>
              <a:ext cx="2928938" cy="2928938"/>
            </a:xfrm>
            <a:prstGeom prst="arc">
              <a:avLst>
                <a:gd name="adj1" fmla="val 19689441"/>
                <a:gd name="adj2" fmla="val 12697283"/>
              </a:avLst>
            </a:prstGeom>
            <a:ln w="31750">
              <a:solidFill>
                <a:srgbClr val="C0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51DE976-8D92-4FE3-9D49-D64F302BE647}"/>
              </a:ext>
            </a:extLst>
          </p:cNvPr>
          <p:cNvSpPr txBox="1"/>
          <p:nvPr/>
        </p:nvSpPr>
        <p:spPr>
          <a:xfrm>
            <a:off x="2813479" y="507700"/>
            <a:ext cx="6066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1. Назовите неравенство, на решение которого указывает выделенная дуга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bject 7">
                <a:extLst>
                  <a:ext uri="{FF2B5EF4-FFF2-40B4-BE49-F238E27FC236}">
                    <a16:creationId xmlns:a16="http://schemas.microsoft.com/office/drawing/2014/main" id="{2D8A241B-6045-4397-9784-52FE86A1ED86}"/>
                  </a:ext>
                </a:extLst>
              </p:cNvPr>
              <p:cNvSpPr txBox="1"/>
              <p:nvPr/>
            </p:nvSpPr>
            <p:spPr bwMode="auto">
              <a:xfrm>
                <a:off x="3549057" y="5620323"/>
                <a:ext cx="2435863" cy="12033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sz="24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Object 7">
                <a:extLst>
                  <a:ext uri="{FF2B5EF4-FFF2-40B4-BE49-F238E27FC236}">
                    <a16:creationId xmlns:a16="http://schemas.microsoft.com/office/drawing/2014/main" id="{2D8A241B-6045-4397-9784-52FE86A1E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057" y="5620323"/>
                <a:ext cx="2435863" cy="120336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bject 4">
                <a:extLst>
                  <a:ext uri="{FF2B5EF4-FFF2-40B4-BE49-F238E27FC236}">
                    <a16:creationId xmlns:a16="http://schemas.microsoft.com/office/drawing/2014/main" id="{CBDDEB68-DA4D-4A44-82C6-5B583648EFE1}"/>
                  </a:ext>
                </a:extLst>
              </p:cNvPr>
              <p:cNvSpPr txBox="1"/>
              <p:nvPr/>
            </p:nvSpPr>
            <p:spPr bwMode="auto">
              <a:xfrm>
                <a:off x="4829175" y="2408238"/>
                <a:ext cx="342984" cy="5074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5" name="Object 4">
                <a:extLst>
                  <a:ext uri="{FF2B5EF4-FFF2-40B4-BE49-F238E27FC236}">
                    <a16:creationId xmlns:a16="http://schemas.microsoft.com/office/drawing/2014/main" id="{CBDDEB68-DA4D-4A44-82C6-5B583648E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29175" y="2408238"/>
                <a:ext cx="342984" cy="50741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027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97" y="1600020"/>
            <a:ext cx="8197406" cy="2333036"/>
          </a:xfrm>
          <a:prstGeom prst="rect">
            <a:avLst/>
          </a:prstGeom>
        </p:spPr>
      </p:pic>
      <p:sp>
        <p:nvSpPr>
          <p:cNvPr id="6" name="Стрелка: влево 5">
            <a:hlinkClick r:id="rId5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69CDF4-9929-4824-9AD3-ED4DAB71713D}"/>
              </a:ext>
            </a:extLst>
          </p:cNvPr>
          <p:cNvSpPr txBox="1"/>
          <p:nvPr/>
        </p:nvSpPr>
        <p:spPr>
          <a:xfrm>
            <a:off x="1259632" y="2255953"/>
            <a:ext cx="7598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способы решения уравнений.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22203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4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99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C2BB7F7-AC73-4385-B0A1-66360B64D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2120" y="476672"/>
            <a:ext cx="2540968" cy="590465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вариант:</a:t>
            </a:r>
            <a:br>
              <a:rPr lang="ru-RU" sz="20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те уравнения, которые можно решить методом замены переменной.       </a:t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вариант:</a:t>
            </a:r>
            <a:br>
              <a:rPr lang="ru-RU" sz="20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из этих уравнений можно решить методом разложения на множители?       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7EFE97E-39FB-4BF8-8AE0-BE8E079BABAA}"/>
                  </a:ext>
                </a:extLst>
              </p:cNvPr>
              <p:cNvSpPr txBox="1"/>
              <p:nvPr/>
            </p:nvSpPr>
            <p:spPr>
              <a:xfrm>
                <a:off x="1547664" y="476672"/>
                <a:ext cx="4392488" cy="6676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in 3x = 1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en-US" sz="2400" i="1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 – 9 cos x + 8 = 0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en-US" sz="2400" i="1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 + 3 sin x = 0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sin 2x =-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tg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+ 3ctg x = 4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ctg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sin x--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cos x = 0 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 cos 3x + 4 sin x = 7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400" i="1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ctg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– 1)(2sin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+ 1) = 0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 sin </a:t>
                </a:r>
                <a:r>
                  <a:rPr lang="en-US" sz="2400" i="1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2400" i="1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+ 4 sin x cos x = 1 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spcAft>
                    <a:spcPts val="1000"/>
                  </a:spcAft>
                  <a:buFont typeface="+mj-lt"/>
                  <a:buAutoNum type="arabicParenR"/>
                </a:pPr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sin 2x – sin x = 0 </a:t>
                </a:r>
                <a:endParaRPr lang="ru-RU" sz="24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spcAft>
                    <a:spcPts val="100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cos x + sin x = 2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7EFE97E-39FB-4BF8-8AE0-BE8E079BA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76672"/>
                <a:ext cx="4392488" cy="6676251"/>
              </a:xfrm>
              <a:prstGeom prst="rect">
                <a:avLst/>
              </a:prstGeom>
              <a:blipFill>
                <a:blip r:embed="rId3"/>
                <a:stretch>
                  <a:fillRect l="-2222" t="-3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7EE9D662-5603-4455-AF5C-64351E6BE47A}"/>
              </a:ext>
            </a:extLst>
          </p:cNvPr>
          <p:cNvSpPr txBox="1"/>
          <p:nvPr/>
        </p:nvSpPr>
        <p:spPr>
          <a:xfrm>
            <a:off x="6300192" y="30499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(2, 3, 5, 10)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D9DA04-A9C7-4A37-8EC3-D560B8DE203E}"/>
              </a:ext>
            </a:extLst>
          </p:cNvPr>
          <p:cNvSpPr txBox="1"/>
          <p:nvPr/>
        </p:nvSpPr>
        <p:spPr>
          <a:xfrm>
            <a:off x="6516216" y="6011996"/>
            <a:ext cx="543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(9, 11)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8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0201" y="476672"/>
            <a:ext cx="182447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7331" y="601795"/>
            <a:ext cx="60991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Прототип 12. Решение уравнений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1BA00-8E1E-4F4F-B5A7-BF177D10A4FB}"/>
              </a:ext>
            </a:extLst>
          </p:cNvPr>
          <p:cNvSpPr txBox="1"/>
          <p:nvPr/>
        </p:nvSpPr>
        <p:spPr>
          <a:xfrm>
            <a:off x="1187624" y="1311697"/>
            <a:ext cx="76215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Рациональные уравнения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Иррациональные уравнения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Логарифмические и показательные уравнения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Тригонометрические уравнения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Тригонометрические уравнения, разложение на множители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Тригонометрические уравнения, исследование ОДЗ</a:t>
            </a:r>
          </a:p>
          <a:p>
            <a:pPr marL="285750" indent="-285750" algn="l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YS Text"/>
              </a:rPr>
              <a:t>Уравнения смешанного типа</a:t>
            </a:r>
          </a:p>
        </p:txBody>
      </p:sp>
    </p:spTree>
    <p:extLst>
      <p:ext uri="{BB962C8B-B14F-4D97-AF65-F5344CB8AC3E}">
        <p14:creationId xmlns:p14="http://schemas.microsoft.com/office/powerpoint/2010/main" val="126469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2D4135-6872-4F75-97E5-5F9B927CD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972559"/>
            <a:ext cx="7152033" cy="14530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F2E4E4-1885-4565-AD90-4A0C8A5D3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5013176"/>
            <a:ext cx="4124901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4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9A53B75-214B-4A45-9C22-9DDB3E7D1532}"/>
              </a:ext>
            </a:extLst>
          </p:cNvPr>
          <p:cNvGrpSpPr/>
          <p:nvPr/>
        </p:nvGrpSpPr>
        <p:grpSpPr>
          <a:xfrm>
            <a:off x="1605627" y="260648"/>
            <a:ext cx="1947019" cy="1032913"/>
            <a:chOff x="1691681" y="950491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9FE89B1-CC76-4D2A-A5B7-2EFFF49C5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19" name="Прямоугольник 362">
              <a:extLst>
                <a:ext uri="{FF2B5EF4-FFF2-40B4-BE49-F238E27FC236}">
                  <a16:creationId xmlns:a16="http://schemas.microsoft.com/office/drawing/2014/main" id="{84F70CE8-586E-46D4-A5EB-1C04694C6E70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4" action="ppaction://hlinksldjump"/>
                </a:rPr>
                <a:t>БИЛЕТ </a:t>
              </a:r>
              <a:r>
                <a:rPr lang="en-US" sz="3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4" action="ppaction://hlinksldjump"/>
                </a:rPr>
                <a:t>1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11B31F4-C6ED-4752-9592-B309D79E59D0}"/>
              </a:ext>
            </a:extLst>
          </p:cNvPr>
          <p:cNvGrpSpPr/>
          <p:nvPr/>
        </p:nvGrpSpPr>
        <p:grpSpPr>
          <a:xfrm>
            <a:off x="1605626" y="1628800"/>
            <a:ext cx="1947019" cy="1032913"/>
            <a:chOff x="1691681" y="950491"/>
            <a:chExt cx="2324684" cy="1326382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5829FEF2-26D9-46C0-8A31-EF1B93500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23" name="Прямоугольник 362">
              <a:extLst>
                <a:ext uri="{FF2B5EF4-FFF2-40B4-BE49-F238E27FC236}">
                  <a16:creationId xmlns:a16="http://schemas.microsoft.com/office/drawing/2014/main" id="{BE6FB111-205B-4714-9E8F-53A77211F36E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5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2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7CB52E82-1EA6-41AF-989F-5C08AC9C6717}"/>
              </a:ext>
            </a:extLst>
          </p:cNvPr>
          <p:cNvGrpSpPr/>
          <p:nvPr/>
        </p:nvGrpSpPr>
        <p:grpSpPr>
          <a:xfrm>
            <a:off x="1633207" y="2924944"/>
            <a:ext cx="1947019" cy="1032913"/>
            <a:chOff x="1691681" y="950491"/>
            <a:chExt cx="2324684" cy="1326382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1C6076EA-C910-4932-B2EF-570B84421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26" name="Прямоугольник 362">
              <a:extLst>
                <a:ext uri="{FF2B5EF4-FFF2-40B4-BE49-F238E27FC236}">
                  <a16:creationId xmlns:a16="http://schemas.microsoft.com/office/drawing/2014/main" id="{C9458D25-37A5-4555-ACBE-149A22AC6DB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6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3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18EE437E-5E29-410C-84B6-4BEB43B16DCA}"/>
              </a:ext>
            </a:extLst>
          </p:cNvPr>
          <p:cNvGrpSpPr/>
          <p:nvPr/>
        </p:nvGrpSpPr>
        <p:grpSpPr>
          <a:xfrm>
            <a:off x="1660788" y="4293096"/>
            <a:ext cx="1947019" cy="1032913"/>
            <a:chOff x="1691681" y="950491"/>
            <a:chExt cx="2324684" cy="1326382"/>
          </a:xfrm>
        </p:grpSpPr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43CD9503-88BF-43E2-933B-0CB6D8F91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2" name="Прямоугольник 362">
              <a:extLst>
                <a:ext uri="{FF2B5EF4-FFF2-40B4-BE49-F238E27FC236}">
                  <a16:creationId xmlns:a16="http://schemas.microsoft.com/office/drawing/2014/main" id="{8FBFFC51-6DEB-45DE-9A1C-FDE2EF7ADD97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7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4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346810D9-5B9B-4A3E-BCC2-0DEBEC38DD12}"/>
              </a:ext>
            </a:extLst>
          </p:cNvPr>
          <p:cNvGrpSpPr/>
          <p:nvPr/>
        </p:nvGrpSpPr>
        <p:grpSpPr>
          <a:xfrm>
            <a:off x="4067944" y="260648"/>
            <a:ext cx="1947019" cy="1032913"/>
            <a:chOff x="1691681" y="950491"/>
            <a:chExt cx="2324684" cy="1326382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DC2F6952-D1EC-4196-BFDC-232F6A77C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5" name="Прямоугольник 362">
              <a:extLst>
                <a:ext uri="{FF2B5EF4-FFF2-40B4-BE49-F238E27FC236}">
                  <a16:creationId xmlns:a16="http://schemas.microsoft.com/office/drawing/2014/main" id="{A0AE5938-C821-434C-9E3C-6CD74AB01506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8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6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ED4BEDA7-9B76-4A55-BD31-D9FC44002458}"/>
              </a:ext>
            </a:extLst>
          </p:cNvPr>
          <p:cNvGrpSpPr/>
          <p:nvPr/>
        </p:nvGrpSpPr>
        <p:grpSpPr>
          <a:xfrm>
            <a:off x="4067943" y="1628800"/>
            <a:ext cx="1947019" cy="1032913"/>
            <a:chOff x="1691681" y="950491"/>
            <a:chExt cx="2324684" cy="1326382"/>
          </a:xfrm>
        </p:grpSpPr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2C2DF075-76FF-468E-8274-0F32680DF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8" name="Прямоугольник 362">
              <a:extLst>
                <a:ext uri="{FF2B5EF4-FFF2-40B4-BE49-F238E27FC236}">
                  <a16:creationId xmlns:a16="http://schemas.microsoft.com/office/drawing/2014/main" id="{5EC1A0FC-A140-4633-B2BE-BDFFF7DA57FF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9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7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E49B5923-CC3D-480A-8ED2-17B75AC5B092}"/>
              </a:ext>
            </a:extLst>
          </p:cNvPr>
          <p:cNvGrpSpPr/>
          <p:nvPr/>
        </p:nvGrpSpPr>
        <p:grpSpPr>
          <a:xfrm>
            <a:off x="4095524" y="2924944"/>
            <a:ext cx="1947019" cy="1032913"/>
            <a:chOff x="1691681" y="950491"/>
            <a:chExt cx="2324684" cy="1326382"/>
          </a:xfrm>
        </p:grpSpPr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32E69F2A-9053-43EA-8298-96DA5F8A9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1" name="Прямоугольник 362">
              <a:extLst>
                <a:ext uri="{FF2B5EF4-FFF2-40B4-BE49-F238E27FC236}">
                  <a16:creationId xmlns:a16="http://schemas.microsoft.com/office/drawing/2014/main" id="{C98814F6-DEC2-432E-9B0B-BBAF648FE333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0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8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AFAE132C-E4AA-4400-86C7-581C391AC03A}"/>
              </a:ext>
            </a:extLst>
          </p:cNvPr>
          <p:cNvGrpSpPr/>
          <p:nvPr/>
        </p:nvGrpSpPr>
        <p:grpSpPr>
          <a:xfrm>
            <a:off x="4123105" y="4293096"/>
            <a:ext cx="1947019" cy="1032913"/>
            <a:chOff x="1691681" y="950491"/>
            <a:chExt cx="2324684" cy="1326382"/>
          </a:xfrm>
        </p:grpSpPr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C87B1371-6827-42C5-9C7C-CD28F627B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4" name="Прямоугольник 362">
              <a:extLst>
                <a:ext uri="{FF2B5EF4-FFF2-40B4-BE49-F238E27FC236}">
                  <a16:creationId xmlns:a16="http://schemas.microsoft.com/office/drawing/2014/main" id="{2AC14AA3-B4CA-4E13-9E9F-5983352A6C3E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1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9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161C38A5-ED00-47EA-853F-F9D4D336B1A9}"/>
              </a:ext>
            </a:extLst>
          </p:cNvPr>
          <p:cNvGrpSpPr/>
          <p:nvPr/>
        </p:nvGrpSpPr>
        <p:grpSpPr>
          <a:xfrm>
            <a:off x="6530260" y="260648"/>
            <a:ext cx="1947019" cy="1032913"/>
            <a:chOff x="1691681" y="950491"/>
            <a:chExt cx="2324684" cy="1326382"/>
          </a:xfrm>
        </p:grpSpPr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53A2CAA4-14AA-44D7-BF7B-7EAC563AA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7" name="Прямоугольник 362">
              <a:extLst>
                <a:ext uri="{FF2B5EF4-FFF2-40B4-BE49-F238E27FC236}">
                  <a16:creationId xmlns:a16="http://schemas.microsoft.com/office/drawing/2014/main" id="{E1EEEBE3-EA1E-4852-867F-D28A161B605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2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11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4D0C32CA-51B3-4B8F-9488-BBE7BA8650C1}"/>
              </a:ext>
            </a:extLst>
          </p:cNvPr>
          <p:cNvGrpSpPr/>
          <p:nvPr/>
        </p:nvGrpSpPr>
        <p:grpSpPr>
          <a:xfrm>
            <a:off x="6530259" y="1628800"/>
            <a:ext cx="1947019" cy="1032913"/>
            <a:chOff x="1691681" y="950491"/>
            <a:chExt cx="2324684" cy="1326382"/>
          </a:xfrm>
        </p:grpSpPr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D28B3866-0F81-41C4-9FC5-18FD4B221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0" name="Прямоугольник 362">
              <a:extLst>
                <a:ext uri="{FF2B5EF4-FFF2-40B4-BE49-F238E27FC236}">
                  <a16:creationId xmlns:a16="http://schemas.microsoft.com/office/drawing/2014/main" id="{27EB74C2-C06F-470E-88E8-2EE7DE04E9B4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3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12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DE4A1BD-76C3-4ABC-A5F7-38A90EA6A242}"/>
              </a:ext>
            </a:extLst>
          </p:cNvPr>
          <p:cNvGrpSpPr/>
          <p:nvPr/>
        </p:nvGrpSpPr>
        <p:grpSpPr>
          <a:xfrm>
            <a:off x="6591342" y="4293096"/>
            <a:ext cx="1947019" cy="1032913"/>
            <a:chOff x="1691681" y="950490"/>
            <a:chExt cx="2324684" cy="1326382"/>
          </a:xfrm>
        </p:grpSpPr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DE887E47-CB4A-42D4-9F1C-F0C2D1004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0"/>
              <a:ext cx="2324684" cy="1326382"/>
            </a:xfrm>
            <a:prstGeom prst="rect">
              <a:avLst/>
            </a:prstGeom>
          </p:spPr>
        </p:pic>
        <p:sp>
          <p:nvSpPr>
            <p:cNvPr id="53" name="Прямоугольник 362">
              <a:extLst>
                <a:ext uri="{FF2B5EF4-FFF2-40B4-BE49-F238E27FC236}">
                  <a16:creationId xmlns:a16="http://schemas.microsoft.com/office/drawing/2014/main" id="{EF0DFF96-9897-42FD-9E0C-407BC6FBB70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4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13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4B65C57B-2C90-4A4C-B233-D760E437D839}"/>
              </a:ext>
            </a:extLst>
          </p:cNvPr>
          <p:cNvGrpSpPr/>
          <p:nvPr/>
        </p:nvGrpSpPr>
        <p:grpSpPr>
          <a:xfrm>
            <a:off x="6657397" y="5500748"/>
            <a:ext cx="1947019" cy="1032913"/>
            <a:chOff x="1691681" y="950491"/>
            <a:chExt cx="2324684" cy="1326382"/>
          </a:xfrm>
        </p:grpSpPr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9FBBCF0A-1B31-48C8-B856-7C92FB823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6" name="Прямоугольник 362">
              <a:extLst>
                <a:ext uri="{FF2B5EF4-FFF2-40B4-BE49-F238E27FC236}">
                  <a16:creationId xmlns:a16="http://schemas.microsoft.com/office/drawing/2014/main" id="{4A55E35E-CCEA-4B94-8C9C-9B392FDDCD49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5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14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D19C9DE2-7009-4EDC-80BB-181F3C19C8DB}"/>
              </a:ext>
            </a:extLst>
          </p:cNvPr>
          <p:cNvGrpSpPr/>
          <p:nvPr/>
        </p:nvGrpSpPr>
        <p:grpSpPr>
          <a:xfrm>
            <a:off x="1619672" y="5492431"/>
            <a:ext cx="1947019" cy="1032913"/>
            <a:chOff x="1691681" y="950491"/>
            <a:chExt cx="2324684" cy="1326382"/>
          </a:xfrm>
        </p:grpSpPr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05CF50EB-F35A-4857-91EB-4CD1A8FF8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9" name="Прямоугольник 362">
              <a:extLst>
                <a:ext uri="{FF2B5EF4-FFF2-40B4-BE49-F238E27FC236}">
                  <a16:creationId xmlns:a16="http://schemas.microsoft.com/office/drawing/2014/main" id="{DAAAED43-F14D-46CF-99BA-57A5901C6869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6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5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60AE6F65-E629-4E15-A9EB-9578EEACE0E6}"/>
              </a:ext>
            </a:extLst>
          </p:cNvPr>
          <p:cNvGrpSpPr/>
          <p:nvPr/>
        </p:nvGrpSpPr>
        <p:grpSpPr>
          <a:xfrm>
            <a:off x="4081989" y="5492431"/>
            <a:ext cx="1947019" cy="1032913"/>
            <a:chOff x="1691681" y="950491"/>
            <a:chExt cx="2324684" cy="1326382"/>
          </a:xfrm>
        </p:grpSpPr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478FA454-F51B-4D99-B672-6AEDD3C7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62" name="Прямоугольник 362">
              <a:extLst>
                <a:ext uri="{FF2B5EF4-FFF2-40B4-BE49-F238E27FC236}">
                  <a16:creationId xmlns:a16="http://schemas.microsoft.com/office/drawing/2014/main" id="{513E781E-FA61-437C-BC64-FC756034919C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7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10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pic>
        <p:nvPicPr>
          <p:cNvPr id="66" name="Picture 3">
            <a:extLst>
              <a:ext uri="{FF2B5EF4-FFF2-40B4-BE49-F238E27FC236}">
                <a16:creationId xmlns:a16="http://schemas.microsoft.com/office/drawing/2014/main" id="{03B88D77-6FB1-4CC6-A3FD-BA725DCAB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4"/>
          <a:stretch/>
        </p:blipFill>
        <p:spPr bwMode="auto">
          <a:xfrm>
            <a:off x="6611553" y="2996952"/>
            <a:ext cx="1947019" cy="89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1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8B38448-337D-49DB-8801-F69EC071D099}"/>
              </a:ext>
            </a:extLst>
          </p:cNvPr>
          <p:cNvSpPr txBox="1">
            <a:spLocks/>
          </p:cNvSpPr>
          <p:nvPr/>
        </p:nvSpPr>
        <p:spPr>
          <a:xfrm>
            <a:off x="1475656" y="484187"/>
            <a:ext cx="7124328" cy="114461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Задача №3 (контрольная работа):</a:t>
            </a:r>
            <a:br>
              <a:rPr lang="ru-RU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«Решите систему уравнений».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8578C3-A125-4A58-848F-B65D78C86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1844824"/>
            <a:ext cx="364349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2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47A8B34-A4B5-400B-A450-A15ABCAB8CFD}"/>
              </a:ext>
            </a:extLst>
          </p:cNvPr>
          <p:cNvSpPr txBox="1">
            <a:spLocks/>
          </p:cNvSpPr>
          <p:nvPr/>
        </p:nvSpPr>
        <p:spPr>
          <a:xfrm>
            <a:off x="1475656" y="484187"/>
            <a:ext cx="7124328" cy="1144613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Задача*: «Решите уравнение».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5A9205-15ED-499C-BA46-BB88FB002C69}"/>
                  </a:ext>
                </a:extLst>
              </p:cNvPr>
              <p:cNvSpPr txBox="1"/>
              <p:nvPr/>
            </p:nvSpPr>
            <p:spPr>
              <a:xfrm>
                <a:off x="1691680" y="2542860"/>
                <a:ext cx="7124328" cy="886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800" b="0" i="0" dirty="0">
                    <a:solidFill>
                      <a:srgbClr val="000000"/>
                    </a:solidFill>
                    <a:effectLst/>
                    <a:latin typeface="YS Text"/>
                  </a:rPr>
                  <a:t>sin6x + </a:t>
                </a:r>
                <a14:m>
                  <m:oMath xmlns:m="http://schemas.openxmlformats.org/officeDocument/2006/math">
                    <m:r>
                      <a:rPr lang="en-US" sz="4800" b="0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√</m:t>
                    </m:r>
                  </m:oMath>
                </a14:m>
                <a:r>
                  <a:rPr lang="en-US" sz="4800" b="0" i="0" dirty="0">
                    <a:solidFill>
                      <a:srgbClr val="000000"/>
                    </a:solidFill>
                    <a:effectLst/>
                    <a:latin typeface="YS Text"/>
                  </a:rPr>
                  <a:t>3cos6x = -2cos8x</a:t>
                </a:r>
                <a:endParaRPr lang="ru-RU" sz="4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5A9205-15ED-499C-BA46-BB88FB002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542860"/>
                <a:ext cx="7124328" cy="886140"/>
              </a:xfrm>
              <a:prstGeom prst="rect">
                <a:avLst/>
              </a:prstGeom>
              <a:blipFill>
                <a:blip r:embed="rId3"/>
                <a:stretch>
                  <a:fillRect l="-3938" t="-8904" b="-356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44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E63491-6E8C-4786-B924-C58D8B5F5FF6}"/>
              </a:ext>
            </a:extLst>
          </p:cNvPr>
          <p:cNvSpPr txBox="1"/>
          <p:nvPr/>
        </p:nvSpPr>
        <p:spPr>
          <a:xfrm>
            <a:off x="154004" y="2348880"/>
            <a:ext cx="8591525" cy="4032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>
              <a:lnSpc>
                <a:spcPct val="150000"/>
              </a:lnSpc>
              <a:spcAft>
                <a:spcPts val="500"/>
              </a:spcAft>
              <a:tabLst>
                <a:tab pos="1921510" algn="l"/>
              </a:tabLs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«5»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 Я отлично разобрал данную тему и готов к контрольной работе.</a:t>
            </a:r>
          </a:p>
          <a:p>
            <a:pPr lvl="3">
              <a:lnSpc>
                <a:spcPct val="150000"/>
              </a:lnSpc>
              <a:spcAft>
                <a:spcPts val="500"/>
              </a:spcAft>
              <a:tabLst>
                <a:tab pos="1921510" algn="l"/>
              </a:tabLs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«4»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 Свои знания по данной теме оцениваю, как хорошие, но у  меня остались некоторые вопросы.</a:t>
            </a:r>
          </a:p>
          <a:p>
            <a:pPr lvl="3">
              <a:lnSpc>
                <a:spcPct val="150000"/>
              </a:lnSpc>
              <a:spcAft>
                <a:spcPts val="500"/>
              </a:spcAft>
              <a:tabLst>
                <a:tab pos="1921510" algn="l"/>
              </a:tabLs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«3»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Этот вопрос очень сложный, у меня осталось много вопросов. Я не уверен в своих силах на контрольной работе.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69DE348-C548-47D2-BCB0-6D8CCA0EB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920" y="73818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Оцените свои знания по данной теме и готовность к контрольной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3846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1974FD63-4C2F-4A70-A43A-AFB796A1472E}"/>
              </a:ext>
            </a:extLst>
          </p:cNvPr>
          <p:cNvSpPr/>
          <p:nvPr/>
        </p:nvSpPr>
        <p:spPr>
          <a:xfrm>
            <a:off x="1691680" y="1628800"/>
            <a:ext cx="4320480" cy="1800200"/>
          </a:xfrm>
          <a:prstGeom prst="ellipse">
            <a:avLst/>
          </a:prstGeom>
          <a:solidFill>
            <a:srgbClr val="0352B1"/>
          </a:solidFill>
          <a:ln>
            <a:solidFill>
              <a:srgbClr val="0352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124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4F928C80-8B2A-495B-B340-F104834C8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702823"/>
              </p:ext>
            </p:extLst>
          </p:nvPr>
        </p:nvGraphicFramePr>
        <p:xfrm>
          <a:off x="407042" y="1556792"/>
          <a:ext cx="8197406" cy="2333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872">
                  <a:extLst>
                    <a:ext uri="{9D8B030D-6E8A-4147-A177-3AD203B41FA5}">
                      <a16:colId xmlns:a16="http://schemas.microsoft.com/office/drawing/2014/main" val="1558403263"/>
                    </a:ext>
                  </a:extLst>
                </a:gridCol>
                <a:gridCol w="7082534">
                  <a:extLst>
                    <a:ext uri="{9D8B030D-6E8A-4147-A177-3AD203B41FA5}">
                      <a16:colId xmlns:a16="http://schemas.microsoft.com/office/drawing/2014/main" val="3639556736"/>
                    </a:ext>
                  </a:extLst>
                </a:gridCol>
              </a:tblGrid>
              <a:tr h="2333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Чему равен  </a:t>
                      </a:r>
                      <a:r>
                        <a:rPr lang="en-US" sz="1800" b="1" i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rcsin</a:t>
                      </a:r>
                      <a:r>
                        <a:rPr lang="ru-RU" sz="1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</a:t>
                      </a:r>
                      <a:r>
                        <a:rPr lang="en-US" sz="1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)? 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299439"/>
                  </a:ext>
                </a:extLst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4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07500AA-AACF-40CD-9FDB-A946C241367C}"/>
              </a:ext>
            </a:extLst>
          </p:cNvPr>
          <p:cNvGrpSpPr/>
          <p:nvPr/>
        </p:nvGrpSpPr>
        <p:grpSpPr>
          <a:xfrm>
            <a:off x="1992883" y="1879439"/>
            <a:ext cx="5878312" cy="1973027"/>
            <a:chOff x="1985863" y="1916801"/>
            <a:chExt cx="5878312" cy="1973027"/>
          </a:xfrm>
        </p:grpSpPr>
        <p:sp>
          <p:nvSpPr>
            <p:cNvPr id="2" name="Rectangle 2">
              <a:extLst>
                <a:ext uri="{FF2B5EF4-FFF2-40B4-BE49-F238E27FC236}">
                  <a16:creationId xmlns:a16="http://schemas.microsoft.com/office/drawing/2014/main" id="{541DCF4F-17E0-484D-8929-C9DEBB6E8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5863" y="1916801"/>
              <a:ext cx="5878312" cy="1466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42900" lvl="0" indent="-342900">
                <a:lnSpc>
                  <a:spcPct val="115000"/>
                </a:lnSpc>
                <a:buFont typeface="+mj-lt"/>
                <a:buAutoNum type="arabicParenR"/>
              </a:pPr>
              <a:r>
                <a:rPr lang="ru-RU" sz="4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Чему равен </a:t>
              </a:r>
              <a:r>
                <a:rPr lang="en-US" sz="4000" i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arccos</a:t>
              </a:r>
              <a:r>
                <a:rPr lang="ru-RU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(-</a:t>
              </a:r>
              <a:r>
                <a:rPr lang="en-US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ru-RU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 ?</a:t>
              </a:r>
              <a:r>
                <a:rPr lang="ru-RU" sz="4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marL="342900" lvl="0" indent="-342900">
                <a:lnSpc>
                  <a:spcPct val="115000"/>
                </a:lnSpc>
                <a:spcAft>
                  <a:spcPts val="1000"/>
                </a:spcAft>
                <a:buFont typeface="+mj-lt"/>
                <a:buAutoNum type="arabicParenR"/>
              </a:pPr>
              <a:r>
                <a:rPr lang="ru-RU" sz="4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Чему равен</a:t>
              </a:r>
              <a:r>
                <a:rPr lang="en-US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i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arctg</a:t>
              </a:r>
              <a:r>
                <a:rPr lang="ru-RU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(-</a:t>
              </a:r>
              <a:r>
                <a:rPr lang="en-US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ru-RU" sz="4000" i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 ? </a:t>
              </a:r>
              <a:endPara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25B677-FF51-4834-88CA-60BDA591C2DE}"/>
                </a:ext>
              </a:extLst>
            </p:cNvPr>
            <p:cNvSpPr txBox="1"/>
            <p:nvPr/>
          </p:nvSpPr>
          <p:spPr>
            <a:xfrm>
              <a:off x="4114800" y="2975428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84844" y="2178975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ECA5CC94-B5D0-4381-809E-DD15BE2B0908}"/>
              </a:ext>
            </a:extLst>
          </p:cNvPr>
          <p:cNvGrpSpPr/>
          <p:nvPr/>
        </p:nvGrpSpPr>
        <p:grpSpPr>
          <a:xfrm>
            <a:off x="2646038" y="4172052"/>
            <a:ext cx="5598369" cy="1417188"/>
            <a:chOff x="2646038" y="4172052"/>
            <a:chExt cx="5598369" cy="1417188"/>
          </a:xfrm>
        </p:grpSpPr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F84616E8-A7D0-41B7-BF5E-474DBB18D2E7}"/>
                </a:ext>
              </a:extLst>
            </p:cNvPr>
            <p:cNvGrpSpPr/>
            <p:nvPr/>
          </p:nvGrpSpPr>
          <p:grpSpPr>
            <a:xfrm>
              <a:off x="3707904" y="4172052"/>
              <a:ext cx="3144210" cy="1417188"/>
              <a:chOff x="3320264" y="4042809"/>
              <a:chExt cx="3144210" cy="2258312"/>
            </a:xfrm>
          </p:grpSpPr>
          <p:sp>
            <p:nvSpPr>
              <p:cNvPr id="14" name="Rectangle 2">
                <a:extLst>
                  <a:ext uri="{FF2B5EF4-FFF2-40B4-BE49-F238E27FC236}">
                    <a16:creationId xmlns:a16="http://schemas.microsoft.com/office/drawing/2014/main" id="{DEB28AC4-ACA5-455B-9FD4-5EB51BEF8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264" y="4042809"/>
                <a:ext cx="237930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3600" b="0" i="0" u="sng" strike="noStrike" cap="none" normalizeH="0" baseline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</a:rPr>
                  <a:t>Проверка:</a:t>
                </a:r>
                <a:endParaRPr kumimoji="0" lang="ru-RU" altLang="ru-RU" sz="4800" b="0" i="0" u="none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AC88D2A-77C2-4A6F-A14F-ADF257723898}"/>
                  </a:ext>
                </a:extLst>
              </p:cNvPr>
              <p:cNvSpPr txBox="1"/>
              <p:nvPr/>
            </p:nvSpPr>
            <p:spPr>
              <a:xfrm>
                <a:off x="5550074" y="5386721"/>
                <a:ext cx="914400" cy="914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5374AE6-78B5-49F5-B140-4D6CED78CEB3}"/>
                </a:ext>
              </a:extLst>
            </p:cNvPr>
            <p:cNvSpPr txBox="1"/>
            <p:nvPr/>
          </p:nvSpPr>
          <p:spPr>
            <a:xfrm>
              <a:off x="2646038" y="4786556"/>
              <a:ext cx="55983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ru-RU" sz="3600" dirty="0"/>
            </a:p>
          </p:txBody>
        </p:sp>
      </p:grpSp>
      <p:sp>
        <p:nvSpPr>
          <p:cNvPr id="22" name="Rectangle 2">
            <a:extLst>
              <a:ext uri="{FF2B5EF4-FFF2-40B4-BE49-F238E27FC236}">
                <a16:creationId xmlns:a16="http://schemas.microsoft.com/office/drawing/2014/main" id="{2CB24CC2-9BB5-49C1-A15B-59E105325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909" y="4661387"/>
            <a:ext cx="6044626" cy="146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arccos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П -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arccos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arctg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-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arctg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90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9BADEB-6094-4084-8722-F3A4A5B5AB27}"/>
              </a:ext>
            </a:extLst>
          </p:cNvPr>
          <p:cNvGrpSpPr/>
          <p:nvPr/>
        </p:nvGrpSpPr>
        <p:grpSpPr>
          <a:xfrm>
            <a:off x="3386565" y="4927594"/>
            <a:ext cx="3085954" cy="1128087"/>
            <a:chOff x="3358254" y="4417393"/>
            <a:chExt cx="3085954" cy="1128087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029C9BC7-82AA-4413-A1B9-96FCD6DCE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8254" y="4417393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A70A5D2-91D3-4A3A-ACE5-D6F8966DD0CC}"/>
                </a:ext>
              </a:extLst>
            </p:cNvPr>
            <p:cNvSpPr txBox="1"/>
            <p:nvPr/>
          </p:nvSpPr>
          <p:spPr>
            <a:xfrm>
              <a:off x="3491880" y="4837594"/>
              <a:ext cx="29523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ru-RU" sz="4000" dirty="0"/>
            </a:p>
          </p:txBody>
        </p:sp>
      </p:grpSp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666463"/>
            <a:ext cx="1159520" cy="2333036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88646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2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Object 12">
            <a:extLst>
              <a:ext uri="{FF2B5EF4-FFF2-40B4-BE49-F238E27FC236}">
                <a16:creationId xmlns:a16="http://schemas.microsoft.com/office/drawing/2014/main" id="{949900DD-82B9-4727-815B-1F0BCB0F39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37928"/>
              </p:ext>
            </p:extLst>
          </p:nvPr>
        </p:nvGraphicFramePr>
        <p:xfrm>
          <a:off x="3386565" y="5577456"/>
          <a:ext cx="40259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726451" imgH="444307" progId="Equation.3">
                  <p:embed/>
                </p:oleObj>
              </mc:Choice>
              <mc:Fallback>
                <p:oleObj name="Формула" r:id="rId7" imgW="1726451" imgH="444307" progId="Equation.3">
                  <p:embed/>
                  <p:pic>
                    <p:nvPicPr>
                      <p:cNvPr id="24" name="Object 12">
                        <a:extLst>
                          <a:ext uri="{FF2B5EF4-FFF2-40B4-BE49-F238E27FC236}">
                            <a16:creationId xmlns:a16="http://schemas.microsoft.com/office/drawing/2014/main" id="{179DB904-EB63-4FFA-8B56-438A8A7738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6565" y="5577456"/>
                        <a:ext cx="40259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23BBB5D2-D045-42EB-81B8-77C65815AE6B}"/>
              </a:ext>
            </a:extLst>
          </p:cNvPr>
          <p:cNvGrpSpPr/>
          <p:nvPr/>
        </p:nvGrpSpPr>
        <p:grpSpPr>
          <a:xfrm>
            <a:off x="3835729" y="1284075"/>
            <a:ext cx="4780128" cy="3968801"/>
            <a:chOff x="1908175" y="476250"/>
            <a:chExt cx="6985000" cy="6048375"/>
          </a:xfrm>
        </p:grpSpPr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938207A6-4124-4E74-A675-309AAD8251B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60000" flipV="1">
              <a:off x="3000375" y="4827588"/>
              <a:ext cx="4643438" cy="714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">
              <a:extLst>
                <a:ext uri="{FF2B5EF4-FFF2-40B4-BE49-F238E27FC236}">
                  <a16:creationId xmlns:a16="http://schemas.microsoft.com/office/drawing/2014/main" id="{BF3E9757-8DB9-4E90-9327-A3B85FA270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6825" y="476250"/>
              <a:ext cx="0" cy="604837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">
              <a:extLst>
                <a:ext uri="{FF2B5EF4-FFF2-40B4-BE49-F238E27FC236}">
                  <a16:creationId xmlns:a16="http://schemas.microsoft.com/office/drawing/2014/main" id="{51FA4D3A-6554-4038-8E73-1A024FB0B2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175" y="3644900"/>
              <a:ext cx="698500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20" name="Object 2">
              <a:extLst>
                <a:ext uri="{FF2B5EF4-FFF2-40B4-BE49-F238E27FC236}">
                  <a16:creationId xmlns:a16="http://schemas.microsoft.com/office/drawing/2014/main" id="{0F96FA6D-225E-4E1C-AB03-CEC5F71A64E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532813" y="3789363"/>
            <a:ext cx="360362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39700" imgH="139700" progId="Equation.3">
                    <p:embed/>
                  </p:oleObj>
                </mc:Choice>
                <mc:Fallback>
                  <p:oleObj name="Формула" r:id="rId9" imgW="139700" imgH="139700" progId="Equation.3">
                    <p:embed/>
                    <p:pic>
                      <p:nvPicPr>
                        <p:cNvPr id="21510" name="Object 2">
                          <a:extLst>
                            <a:ext uri="{FF2B5EF4-FFF2-40B4-BE49-F238E27FC236}">
                              <a16:creationId xmlns:a16="http://schemas.microsoft.com/office/drawing/2014/main" id="{96689B5E-DF62-45CB-B9B9-3B924131A02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32813" y="3789363"/>
                          <a:ext cx="360362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3">
              <a:extLst>
                <a:ext uri="{FF2B5EF4-FFF2-40B4-BE49-F238E27FC236}">
                  <a16:creationId xmlns:a16="http://schemas.microsoft.com/office/drawing/2014/main" id="{D039632E-C0D9-40E6-A56B-558A7917797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148263" y="476250"/>
            <a:ext cx="431800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139579" imgH="164957" progId="Equation.3">
                    <p:embed/>
                  </p:oleObj>
                </mc:Choice>
                <mc:Fallback>
                  <p:oleObj name="Формула" r:id="rId11" imgW="139579" imgH="164957" progId="Equation.3">
                    <p:embed/>
                    <p:pic>
                      <p:nvPicPr>
                        <p:cNvPr id="21511" name="Object 3">
                          <a:extLst>
                            <a:ext uri="{FF2B5EF4-FFF2-40B4-BE49-F238E27FC236}">
                              <a16:creationId xmlns:a16="http://schemas.microsoft.com/office/drawing/2014/main" id="{DB13B1C3-87CC-4A46-A401-D506C4C0DC0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263" y="476250"/>
                          <a:ext cx="431800" cy="382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4">
              <a:extLst>
                <a:ext uri="{FF2B5EF4-FFF2-40B4-BE49-F238E27FC236}">
                  <a16:creationId xmlns:a16="http://schemas.microsoft.com/office/drawing/2014/main" id="{DEB2F887-699A-4FDE-9DEA-15CF23171D5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57750" y="1428750"/>
            <a:ext cx="414338" cy="71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77569" imgH="405872" progId="Equation.3">
                    <p:embed/>
                  </p:oleObj>
                </mc:Choice>
                <mc:Fallback>
                  <p:oleObj name="Формула" r:id="rId13" imgW="177569" imgH="405872" progId="Equation.3">
                    <p:embed/>
                    <p:pic>
                      <p:nvPicPr>
                        <p:cNvPr id="21512" name="Object 4">
                          <a:extLst>
                            <a:ext uri="{FF2B5EF4-FFF2-40B4-BE49-F238E27FC236}">
                              <a16:creationId xmlns:a16="http://schemas.microsoft.com/office/drawing/2014/main" id="{8633AACC-FA9B-4897-8D82-B1BB96DE659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7750" y="1428750"/>
                          <a:ext cx="414338" cy="71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5">
              <a:extLst>
                <a:ext uri="{FF2B5EF4-FFF2-40B4-BE49-F238E27FC236}">
                  <a16:creationId xmlns:a16="http://schemas.microsoft.com/office/drawing/2014/main" id="{74713568-0D79-426E-89E7-41D1A79BE72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214688" y="3429000"/>
            <a:ext cx="355600" cy="244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152334" imgH="139639" progId="Equation.3">
                    <p:embed/>
                  </p:oleObj>
                </mc:Choice>
                <mc:Fallback>
                  <p:oleObj name="Формула" r:id="rId15" imgW="152334" imgH="139639" progId="Equation.3">
                    <p:embed/>
                    <p:pic>
                      <p:nvPicPr>
                        <p:cNvPr id="21513" name="Object 5">
                          <a:extLst>
                            <a:ext uri="{FF2B5EF4-FFF2-40B4-BE49-F238E27FC236}">
                              <a16:creationId xmlns:a16="http://schemas.microsoft.com/office/drawing/2014/main" id="{F1BFFE37-E9CC-491E-B16E-019108A8022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4688" y="3429000"/>
                          <a:ext cx="355600" cy="244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6">
              <a:extLst>
                <a:ext uri="{FF2B5EF4-FFF2-40B4-BE49-F238E27FC236}">
                  <a16:creationId xmlns:a16="http://schemas.microsoft.com/office/drawing/2014/main" id="{5BAC7E00-ACEF-4881-AB2C-939CCA23B49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454775" y="3357563"/>
            <a:ext cx="533400" cy="311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7" imgW="228402" imgH="177646" progId="Equation.3">
                    <p:embed/>
                  </p:oleObj>
                </mc:Choice>
                <mc:Fallback>
                  <p:oleObj name="Формула" r:id="rId17" imgW="228402" imgH="177646" progId="Equation.3">
                    <p:embed/>
                    <p:pic>
                      <p:nvPicPr>
                        <p:cNvPr id="21514" name="Object 6">
                          <a:extLst>
                            <a:ext uri="{FF2B5EF4-FFF2-40B4-BE49-F238E27FC236}">
                              <a16:creationId xmlns:a16="http://schemas.microsoft.com/office/drawing/2014/main" id="{7596846B-E950-4253-B6C5-69B1E8F9CC7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54775" y="3357563"/>
                          <a:ext cx="533400" cy="311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Дуга 24">
              <a:extLst>
                <a:ext uri="{FF2B5EF4-FFF2-40B4-BE49-F238E27FC236}">
                  <a16:creationId xmlns:a16="http://schemas.microsoft.com/office/drawing/2014/main" id="{9D1B0E58-3CC0-4DD9-AFAB-A226EDCA53FB}"/>
                </a:ext>
              </a:extLst>
            </p:cNvPr>
            <p:cNvSpPr/>
            <p:nvPr/>
          </p:nvSpPr>
          <p:spPr>
            <a:xfrm>
              <a:off x="3600450" y="2160588"/>
              <a:ext cx="2928938" cy="2928937"/>
            </a:xfrm>
            <a:prstGeom prst="arc">
              <a:avLst>
                <a:gd name="adj1" fmla="val 16200000"/>
                <a:gd name="adj2" fmla="val 16065951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26" name="Object 7">
              <a:extLst>
                <a:ext uri="{FF2B5EF4-FFF2-40B4-BE49-F238E27FC236}">
                  <a16:creationId xmlns:a16="http://schemas.microsoft.com/office/drawing/2014/main" id="{78F098CA-A240-403F-81AF-AF3FFB16AFE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1218466"/>
                </p:ext>
              </p:extLst>
            </p:nvPr>
          </p:nvGraphicFramePr>
          <p:xfrm>
            <a:off x="2263775" y="972344"/>
            <a:ext cx="1674813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9" imgW="20107359" imgH="10353676" progId="Equation.3">
                    <p:embed/>
                  </p:oleObj>
                </mc:Choice>
                <mc:Fallback>
                  <p:oleObj name="Формула" r:id="rId19" imgW="20107359" imgH="10353676" progId="Equation.3">
                    <p:embed/>
                    <p:pic>
                      <p:nvPicPr>
                        <p:cNvPr id="21516" name="Object 7">
                          <a:extLst>
                            <a:ext uri="{FF2B5EF4-FFF2-40B4-BE49-F238E27FC236}">
                              <a16:creationId xmlns:a16="http://schemas.microsoft.com/office/drawing/2014/main" id="{295285E5-699F-409D-9304-7DCAB52DDD0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3775" y="972344"/>
                          <a:ext cx="1674813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8">
              <a:extLst>
                <a:ext uri="{FF2B5EF4-FFF2-40B4-BE49-F238E27FC236}">
                  <a16:creationId xmlns:a16="http://schemas.microsoft.com/office/drawing/2014/main" id="{125EB807-F374-40C6-A4F4-0A848870A75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429125" y="4143375"/>
            <a:ext cx="609600" cy="687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1" imgW="9134559" imgH="10353676" progId="Equation.3">
                    <p:embed/>
                  </p:oleObj>
                </mc:Choice>
                <mc:Fallback>
                  <p:oleObj name="Формула" r:id="rId21" imgW="9134559" imgH="10353676" progId="Equation.3">
                    <p:embed/>
                    <p:pic>
                      <p:nvPicPr>
                        <p:cNvPr id="16" name="Object 8">
                          <a:extLst>
                            <a:ext uri="{FF2B5EF4-FFF2-40B4-BE49-F238E27FC236}">
                              <a16:creationId xmlns:a16="http://schemas.microsoft.com/office/drawing/2014/main" id="{2962A55D-756D-4A75-88C1-477F140CF79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9125" y="4143375"/>
                          <a:ext cx="609600" cy="687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A23EB9B2-2A51-42E1-866E-A96B0D84B60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021263" y="4786313"/>
              <a:ext cx="107950" cy="1079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9" name="Oval 9">
              <a:extLst>
                <a:ext uri="{FF2B5EF4-FFF2-40B4-BE49-F238E27FC236}">
                  <a16:creationId xmlns:a16="http://schemas.microsoft.com/office/drawing/2014/main" id="{0AB25083-AA4D-4DAD-9CBB-9FF34D89359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14813" y="4786313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30" name="Oval 9">
              <a:extLst>
                <a:ext uri="{FF2B5EF4-FFF2-40B4-BE49-F238E27FC236}">
                  <a16:creationId xmlns:a16="http://schemas.microsoft.com/office/drawing/2014/main" id="{6A50112E-A9A6-48D3-B893-31B58CE2D47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86438" y="4786313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31" name="Дуга 30">
              <a:extLst>
                <a:ext uri="{FF2B5EF4-FFF2-40B4-BE49-F238E27FC236}">
                  <a16:creationId xmlns:a16="http://schemas.microsoft.com/office/drawing/2014/main" id="{39C2DFFF-CDE2-4755-B754-2D1823A7A359}"/>
                </a:ext>
              </a:extLst>
            </p:cNvPr>
            <p:cNvSpPr/>
            <p:nvPr/>
          </p:nvSpPr>
          <p:spPr>
            <a:xfrm>
              <a:off x="3600450" y="2143125"/>
              <a:ext cx="2928938" cy="2928938"/>
            </a:xfrm>
            <a:prstGeom prst="arc">
              <a:avLst>
                <a:gd name="adj1" fmla="val 7516348"/>
                <a:gd name="adj2" fmla="val 3329768"/>
              </a:avLst>
            </a:prstGeom>
            <a:ln w="31750">
              <a:solidFill>
                <a:srgbClr val="C0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7DF4F21-5F92-48E9-841A-CB3BAFB6352C}"/>
              </a:ext>
            </a:extLst>
          </p:cNvPr>
          <p:cNvSpPr txBox="1"/>
          <p:nvPr/>
        </p:nvSpPr>
        <p:spPr>
          <a:xfrm>
            <a:off x="3109952" y="433676"/>
            <a:ext cx="580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Какому промежутку принадлежат решения данного неравенства?</a:t>
            </a:r>
          </a:p>
        </p:txBody>
      </p:sp>
    </p:spTree>
    <p:extLst>
      <p:ext uri="{BB962C8B-B14F-4D97-AF65-F5344CB8AC3E}">
        <p14:creationId xmlns:p14="http://schemas.microsoft.com/office/powerpoint/2010/main" val="109322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42" y="1516306"/>
            <a:ext cx="8197406" cy="2333036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84844" y="2138489"/>
            <a:ext cx="2081084" cy="1039923"/>
            <a:chOff x="4952214" y="2664297"/>
            <a:chExt cx="2324684" cy="132638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3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3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41DCF4F-17E0-484D-8929-C9DEBB6E8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1978460"/>
            <a:ext cx="65527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формулой выражается решение уравнения </a:t>
            </a:r>
            <a:r>
              <a:rPr lang="en-US" sz="3600" i="1" dirty="0">
                <a:solidFill>
                  <a:srgbClr val="00518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 x</a:t>
            </a:r>
            <a:r>
              <a:rPr lang="ru-RU" sz="3600" i="1" dirty="0">
                <a:solidFill>
                  <a:srgbClr val="00518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а</a:t>
            </a:r>
            <a:r>
              <a:rPr lang="ru-RU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7462663" y="5658253"/>
            <a:ext cx="4978843" cy="275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12E7A0-7BF1-403A-AE4C-732F04381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863" y="2682824"/>
            <a:ext cx="497884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C5D493-AFBA-4047-98E7-8962A32B0EF7}"/>
              </a:ext>
            </a:extLst>
          </p:cNvPr>
          <p:cNvGrpSpPr/>
          <p:nvPr/>
        </p:nvGrpSpPr>
        <p:grpSpPr>
          <a:xfrm>
            <a:off x="3887213" y="4149582"/>
            <a:ext cx="4717235" cy="2375762"/>
            <a:chOff x="3887213" y="4149582"/>
            <a:chExt cx="4717235" cy="2375762"/>
          </a:xfrm>
        </p:grpSpPr>
        <p:sp>
          <p:nvSpPr>
            <p:cNvPr id="6" name="Стрелка: влево 5">
              <a:hlinkClick r:id="rId6" action="ppaction://hlinksldjump"/>
              <a:extLst>
                <a:ext uri="{FF2B5EF4-FFF2-40B4-BE49-F238E27FC236}">
                  <a16:creationId xmlns:a16="http://schemas.microsoft.com/office/drawing/2014/main" id="{6D0896CD-E2FB-4298-A1B8-E40CCB4BE69D}"/>
                </a:ext>
              </a:extLst>
            </p:cNvPr>
            <p:cNvSpPr/>
            <p:nvPr/>
          </p:nvSpPr>
          <p:spPr>
            <a:xfrm>
              <a:off x="8100392" y="6165304"/>
              <a:ext cx="504056" cy="36004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4C6D346F-7411-4BC2-9575-18275BFD3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7213" y="4149582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3628026-69E0-48CD-86BF-E606E811A1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5148" y="5015860"/>
            <a:ext cx="5277587" cy="75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8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28012"/>
            <a:ext cx="8197406" cy="233303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41DCF4F-17E0-484D-8929-C9DEBB6E8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8028" y="1910307"/>
            <a:ext cx="6565875" cy="146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Чему равен 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arcsin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)?  </a:t>
            </a:r>
            <a:endParaRPr lang="ru-R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Чему равен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arcctg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en-US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)? </a:t>
            </a:r>
            <a:endParaRPr lang="ru-R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7462663" y="5658253"/>
            <a:ext cx="4978843" cy="275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5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12E7A0-7BF1-403A-AE4C-732F04381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863" y="2682824"/>
            <a:ext cx="497884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50195"/>
            <a:ext cx="2081084" cy="1039923"/>
            <a:chOff x="4952214" y="2664297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2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4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6AA8959-7E29-4FD9-A2D7-11424CA1A01D}"/>
              </a:ext>
            </a:extLst>
          </p:cNvPr>
          <p:cNvGrpSpPr/>
          <p:nvPr/>
        </p:nvGrpSpPr>
        <p:grpSpPr>
          <a:xfrm>
            <a:off x="2432958" y="4042809"/>
            <a:ext cx="5379402" cy="2784995"/>
            <a:chOff x="2432958" y="4042809"/>
            <a:chExt cx="5379402" cy="2784995"/>
          </a:xfrm>
        </p:grpSpPr>
        <p:sp>
          <p:nvSpPr>
            <p:cNvPr id="13" name="Rectangle 2">
              <a:extLst>
                <a:ext uri="{FF2B5EF4-FFF2-40B4-BE49-F238E27FC236}">
                  <a16:creationId xmlns:a16="http://schemas.microsoft.com/office/drawing/2014/main" id="{78426B77-528B-49CA-985C-93175192A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5C133788-3FB5-4BC8-B028-40A7D309457C}"/>
                    </a:ext>
                  </a:extLst>
                </p:cNvPr>
                <p:cNvSpPr txBox="1"/>
                <p:nvPr/>
              </p:nvSpPr>
              <p:spPr>
                <a:xfrm>
                  <a:off x="2432958" y="4888812"/>
                  <a:ext cx="5379402" cy="193899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ru-RU" sz="40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4000"/>
                        <m:t>arcsin</m:t>
                      </m:r>
                      <m:r>
                        <m:rPr>
                          <m:nor/>
                        </m:rPr>
                        <a:rPr lang="en-US" sz="4000"/>
                        <m:t>(−</m:t>
                      </m:r>
                      <m:r>
                        <m:rPr>
                          <m:nor/>
                        </m:rPr>
                        <a:rPr lang="en-US" sz="4000"/>
                        <m:t>a</m:t>
                      </m:r>
                      <m:r>
                        <m:rPr>
                          <m:nor/>
                        </m:rPr>
                        <a:rPr lang="en-US" sz="4000"/>
                        <m:t>) = − </m:t>
                      </m:r>
                      <m:r>
                        <m:rPr>
                          <m:nor/>
                        </m:rPr>
                        <a:rPr lang="en-US" sz="4000"/>
                        <m:t>arcsin</m:t>
                      </m:r>
                      <m:r>
                        <m:rPr>
                          <m:nor/>
                        </m:rPr>
                        <a:rPr lang="ru-RU" sz="4000" b="0" i="0" smtClean="0"/>
                        <m:t>(</m:t>
                      </m:r>
                      <m:r>
                        <m:rPr>
                          <m:nor/>
                        </m:rPr>
                        <a:rPr lang="en-US" sz="4000"/>
                        <m:t>a</m:t>
                      </m:r>
                    </m:oMath>
                  </a14:m>
                  <a:r>
                    <a:rPr lang="ru-RU" sz="4000" dirty="0"/>
                    <a:t>)</a:t>
                  </a:r>
                </a:p>
                <a:p>
                  <a:r>
                    <a:rPr lang="ru-RU" sz="4000" dirty="0"/>
                    <a:t>2) </a:t>
                  </a:r>
                  <a:r>
                    <a:rPr lang="en-US" sz="4000" i="1" dirty="0" err="1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arcctg</a:t>
                  </a:r>
                  <a:r>
                    <a:rPr lang="ru-RU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(-</a:t>
                  </a:r>
                  <a:r>
                    <a:rPr lang="en-US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ru-RU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) = - </a:t>
                  </a:r>
                  <a:r>
                    <a:rPr lang="en-US" sz="4000" i="1" dirty="0" err="1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arcctg</a:t>
                  </a:r>
                  <a:r>
                    <a:rPr lang="ru-RU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ru-RU" sz="4000" i="1" dirty="0"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endParaRPr lang="ru-RU" sz="4000" dirty="0"/>
                </a:p>
                <a:p>
                  <a:endParaRPr lang="ru-RU" sz="40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5C133788-3FB5-4BC8-B028-40A7D3094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2958" y="4888812"/>
                  <a:ext cx="5379402" cy="1938992"/>
                </a:xfrm>
                <a:prstGeom prst="rect">
                  <a:avLst/>
                </a:prstGeom>
                <a:blipFill>
                  <a:blip r:embed="rId7"/>
                  <a:stretch>
                    <a:fillRect l="-3964" t="-5660" r="-271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0935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484784"/>
            <a:ext cx="110290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06967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5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ADC7EAC-F0E8-481F-BCA2-46530EF13423}"/>
              </a:ext>
            </a:extLst>
          </p:cNvPr>
          <p:cNvGrpSpPr/>
          <p:nvPr/>
        </p:nvGrpSpPr>
        <p:grpSpPr>
          <a:xfrm>
            <a:off x="3352214" y="4480984"/>
            <a:ext cx="5252234" cy="2044360"/>
            <a:chOff x="3352214" y="4480984"/>
            <a:chExt cx="5252234" cy="2044360"/>
          </a:xfrm>
        </p:grpSpPr>
        <p:sp>
          <p:nvSpPr>
            <p:cNvPr id="6" name="Стрелка: влево 5">
              <a:hlinkClick r:id="rId6" action="ppaction://hlinksldjump"/>
              <a:extLst>
                <a:ext uri="{FF2B5EF4-FFF2-40B4-BE49-F238E27FC236}">
                  <a16:creationId xmlns:a16="http://schemas.microsoft.com/office/drawing/2014/main" id="{6D0896CD-E2FB-4298-A1B8-E40CCB4BE69D}"/>
                </a:ext>
              </a:extLst>
            </p:cNvPr>
            <p:cNvSpPr/>
            <p:nvPr/>
          </p:nvSpPr>
          <p:spPr>
            <a:xfrm>
              <a:off x="8100392" y="6165304"/>
              <a:ext cx="504056" cy="36004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E624F028-278D-4500-80FB-7C15FBABA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214" y="4480984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2" name="Object 12">
            <a:extLst>
              <a:ext uri="{FF2B5EF4-FFF2-40B4-BE49-F238E27FC236}">
                <a16:creationId xmlns:a16="http://schemas.microsoft.com/office/drawing/2014/main" id="{9A4AD62C-43CE-439F-A4FA-1E19FC51B8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721820"/>
              </p:ext>
            </p:extLst>
          </p:nvPr>
        </p:nvGraphicFramePr>
        <p:xfrm>
          <a:off x="3427337" y="5457090"/>
          <a:ext cx="37592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612900" imgH="444500" progId="Equation.3">
                  <p:embed/>
                </p:oleObj>
              </mc:Choice>
              <mc:Fallback>
                <p:oleObj name="Формула" r:id="rId7" imgW="1612900" imgH="444500" progId="Equation.3">
                  <p:embed/>
                  <p:pic>
                    <p:nvPicPr>
                      <p:cNvPr id="24" name="Object 12">
                        <a:extLst>
                          <a:ext uri="{FF2B5EF4-FFF2-40B4-BE49-F238E27FC236}">
                            <a16:creationId xmlns:a16="http://schemas.microsoft.com/office/drawing/2014/main" id="{8933575A-250C-4B7D-812E-31A815AA94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7337" y="5457090"/>
                        <a:ext cx="37592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BF6295E-243A-4B98-9B17-3483A0393B6D}"/>
              </a:ext>
            </a:extLst>
          </p:cNvPr>
          <p:cNvGrpSpPr/>
          <p:nvPr/>
        </p:nvGrpSpPr>
        <p:grpSpPr>
          <a:xfrm>
            <a:off x="3828676" y="1513080"/>
            <a:ext cx="4609207" cy="3831839"/>
            <a:chOff x="1908175" y="476250"/>
            <a:chExt cx="6985000" cy="6048375"/>
          </a:xfrm>
        </p:grpSpPr>
        <p:sp>
          <p:nvSpPr>
            <p:cNvPr id="14" name="Line 15">
              <a:extLst>
                <a:ext uri="{FF2B5EF4-FFF2-40B4-BE49-F238E27FC236}">
                  <a16:creationId xmlns:a16="http://schemas.microsoft.com/office/drawing/2014/main" id="{1550B762-F16F-4AFB-8A92-4560E8A08F2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">
              <a:off x="5724525" y="1501775"/>
              <a:ext cx="144463" cy="42116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2">
              <a:extLst>
                <a:ext uri="{FF2B5EF4-FFF2-40B4-BE49-F238E27FC236}">
                  <a16:creationId xmlns:a16="http://schemas.microsoft.com/office/drawing/2014/main" id="{B6AE7C62-8365-4742-A3E3-7C14A93E44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6825" y="476250"/>
              <a:ext cx="0" cy="604837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3">
              <a:extLst>
                <a:ext uri="{FF2B5EF4-FFF2-40B4-BE49-F238E27FC236}">
                  <a16:creationId xmlns:a16="http://schemas.microsoft.com/office/drawing/2014/main" id="{051DA2E3-3339-47D4-A83E-EF0DC7BF9E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175" y="3644900"/>
              <a:ext cx="698500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7" name="Object 2">
              <a:extLst>
                <a:ext uri="{FF2B5EF4-FFF2-40B4-BE49-F238E27FC236}">
                  <a16:creationId xmlns:a16="http://schemas.microsoft.com/office/drawing/2014/main" id="{422098FB-B5E5-4FF6-BC93-EC6D4E49A6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532813" y="3789363"/>
            <a:ext cx="360362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39700" imgH="139700" progId="Equation.3">
                    <p:embed/>
                  </p:oleObj>
                </mc:Choice>
                <mc:Fallback>
                  <p:oleObj name="Формула" r:id="rId9" imgW="139700" imgH="139700" progId="Equation.3">
                    <p:embed/>
                    <p:pic>
                      <p:nvPicPr>
                        <p:cNvPr id="24582" name="Object 2">
                          <a:extLst>
                            <a:ext uri="{FF2B5EF4-FFF2-40B4-BE49-F238E27FC236}">
                              <a16:creationId xmlns:a16="http://schemas.microsoft.com/office/drawing/2014/main" id="{10123278-0610-402E-B64F-AC8EB4E74C8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32813" y="3789363"/>
                          <a:ext cx="360362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3">
              <a:extLst>
                <a:ext uri="{FF2B5EF4-FFF2-40B4-BE49-F238E27FC236}">
                  <a16:creationId xmlns:a16="http://schemas.microsoft.com/office/drawing/2014/main" id="{FBE1BACD-2A28-48A6-B40A-D8D82DF3B18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148263" y="476250"/>
            <a:ext cx="431800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139579" imgH="164957" progId="Equation.3">
                    <p:embed/>
                  </p:oleObj>
                </mc:Choice>
                <mc:Fallback>
                  <p:oleObj name="Формула" r:id="rId11" imgW="139579" imgH="164957" progId="Equation.3">
                    <p:embed/>
                    <p:pic>
                      <p:nvPicPr>
                        <p:cNvPr id="24583" name="Object 3">
                          <a:extLst>
                            <a:ext uri="{FF2B5EF4-FFF2-40B4-BE49-F238E27FC236}">
                              <a16:creationId xmlns:a16="http://schemas.microsoft.com/office/drawing/2014/main" id="{C63281B0-646E-4C4B-80F5-8054DD9BDB9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263" y="476250"/>
                          <a:ext cx="431800" cy="382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4">
              <a:extLst>
                <a:ext uri="{FF2B5EF4-FFF2-40B4-BE49-F238E27FC236}">
                  <a16:creationId xmlns:a16="http://schemas.microsoft.com/office/drawing/2014/main" id="{DAEF1CC5-1168-4235-8982-996DDD1720A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57750" y="1428750"/>
            <a:ext cx="414338" cy="71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77569" imgH="405872" progId="Equation.3">
                    <p:embed/>
                  </p:oleObj>
                </mc:Choice>
                <mc:Fallback>
                  <p:oleObj name="Формула" r:id="rId13" imgW="177569" imgH="405872" progId="Equation.3">
                    <p:embed/>
                    <p:pic>
                      <p:nvPicPr>
                        <p:cNvPr id="24584" name="Object 4">
                          <a:extLst>
                            <a:ext uri="{FF2B5EF4-FFF2-40B4-BE49-F238E27FC236}">
                              <a16:creationId xmlns:a16="http://schemas.microsoft.com/office/drawing/2014/main" id="{67D637FB-2671-4A25-B334-7F0056685E6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7750" y="1428750"/>
                          <a:ext cx="414338" cy="71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5">
              <a:extLst>
                <a:ext uri="{FF2B5EF4-FFF2-40B4-BE49-F238E27FC236}">
                  <a16:creationId xmlns:a16="http://schemas.microsoft.com/office/drawing/2014/main" id="{98DA5FDF-DB21-4E9C-BE35-699427544FC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214688" y="3429000"/>
            <a:ext cx="355600" cy="244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152334" imgH="139639" progId="Equation.3">
                    <p:embed/>
                  </p:oleObj>
                </mc:Choice>
                <mc:Fallback>
                  <p:oleObj name="Формула" r:id="rId15" imgW="152334" imgH="139639" progId="Equation.3">
                    <p:embed/>
                    <p:pic>
                      <p:nvPicPr>
                        <p:cNvPr id="24585" name="Object 5">
                          <a:extLst>
                            <a:ext uri="{FF2B5EF4-FFF2-40B4-BE49-F238E27FC236}">
                              <a16:creationId xmlns:a16="http://schemas.microsoft.com/office/drawing/2014/main" id="{9F04B4AC-E606-4D1F-A61A-CD7F5B5F46A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4688" y="3429000"/>
                          <a:ext cx="355600" cy="244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6">
              <a:extLst>
                <a:ext uri="{FF2B5EF4-FFF2-40B4-BE49-F238E27FC236}">
                  <a16:creationId xmlns:a16="http://schemas.microsoft.com/office/drawing/2014/main" id="{A34D3A50-2C3C-4FAD-9EAE-3DB73F9DB0B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454775" y="3357563"/>
            <a:ext cx="533400" cy="311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7" imgW="228402" imgH="177646" progId="Equation.3">
                    <p:embed/>
                  </p:oleObj>
                </mc:Choice>
                <mc:Fallback>
                  <p:oleObj name="Формула" r:id="rId17" imgW="228402" imgH="177646" progId="Equation.3">
                    <p:embed/>
                    <p:pic>
                      <p:nvPicPr>
                        <p:cNvPr id="24586" name="Object 6">
                          <a:extLst>
                            <a:ext uri="{FF2B5EF4-FFF2-40B4-BE49-F238E27FC236}">
                              <a16:creationId xmlns:a16="http://schemas.microsoft.com/office/drawing/2014/main" id="{89CE875A-FF31-4ECE-868E-B0038173DFE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54775" y="3357563"/>
                          <a:ext cx="533400" cy="311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Дуга 21">
              <a:extLst>
                <a:ext uri="{FF2B5EF4-FFF2-40B4-BE49-F238E27FC236}">
                  <a16:creationId xmlns:a16="http://schemas.microsoft.com/office/drawing/2014/main" id="{9F69D53A-3CD1-405C-8A64-9FCDCCE06537}"/>
                </a:ext>
              </a:extLst>
            </p:cNvPr>
            <p:cNvSpPr/>
            <p:nvPr/>
          </p:nvSpPr>
          <p:spPr>
            <a:xfrm>
              <a:off x="3600450" y="2160588"/>
              <a:ext cx="2928938" cy="2928937"/>
            </a:xfrm>
            <a:prstGeom prst="arc">
              <a:avLst>
                <a:gd name="adj1" fmla="val 16200000"/>
                <a:gd name="adj2" fmla="val 16065951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23" name="Object 7">
              <a:extLst>
                <a:ext uri="{FF2B5EF4-FFF2-40B4-BE49-F238E27FC236}">
                  <a16:creationId xmlns:a16="http://schemas.microsoft.com/office/drawing/2014/main" id="{2ED6FE7B-9AEE-4251-8F1A-C0499E19574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7381491"/>
                </p:ext>
              </p:extLst>
            </p:nvPr>
          </p:nvGraphicFramePr>
          <p:xfrm>
            <a:off x="2182105" y="977900"/>
            <a:ext cx="1268412" cy="806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9" imgW="15230559" imgH="9744144" progId="Equation.3">
                    <p:embed/>
                  </p:oleObj>
                </mc:Choice>
                <mc:Fallback>
                  <p:oleObj name="Формула" r:id="rId19" imgW="15230559" imgH="9744144" progId="Equation.3">
                    <p:embed/>
                    <p:pic>
                      <p:nvPicPr>
                        <p:cNvPr id="24588" name="Object 7">
                          <a:extLst>
                            <a:ext uri="{FF2B5EF4-FFF2-40B4-BE49-F238E27FC236}">
                              <a16:creationId xmlns:a16="http://schemas.microsoft.com/office/drawing/2014/main" id="{36799C35-FDEF-4570-BCEB-BD25066F32D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82105" y="977900"/>
                          <a:ext cx="1268412" cy="806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8">
              <a:extLst>
                <a:ext uri="{FF2B5EF4-FFF2-40B4-BE49-F238E27FC236}">
                  <a16:creationId xmlns:a16="http://schemas.microsoft.com/office/drawing/2014/main" id="{977589F0-9409-425A-9ACC-E0CBAB0CAE9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929313" y="3000375"/>
            <a:ext cx="24447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1" imgW="3648159" imgH="9744144" progId="Equation.3">
                    <p:embed/>
                  </p:oleObj>
                </mc:Choice>
                <mc:Fallback>
                  <p:oleObj name="Формула" r:id="rId21" imgW="3648159" imgH="9744144" progId="Equation.3">
                    <p:embed/>
                    <p:pic>
                      <p:nvPicPr>
                        <p:cNvPr id="16" name="Object 8">
                          <a:extLst>
                            <a:ext uri="{FF2B5EF4-FFF2-40B4-BE49-F238E27FC236}">
                              <a16:creationId xmlns:a16="http://schemas.microsoft.com/office/drawing/2014/main" id="{D8A5D10D-416A-4A5B-9502-B576CCA77E3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29313" y="3000375"/>
                          <a:ext cx="244475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Oval 9">
              <a:extLst>
                <a:ext uri="{FF2B5EF4-FFF2-40B4-BE49-F238E27FC236}">
                  <a16:creationId xmlns:a16="http://schemas.microsoft.com/office/drawing/2014/main" id="{1F823FCC-652B-4C55-8B6F-E75FDF0F43B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24525" y="3581400"/>
              <a:ext cx="107950" cy="1079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C5F23D0D-B70C-459F-8847-2D805B401D1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5000" y="4857750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551EC9B2-69B7-4846-9842-D42E99B4B0B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5000" y="2286000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8" name="Дуга 27">
              <a:extLst>
                <a:ext uri="{FF2B5EF4-FFF2-40B4-BE49-F238E27FC236}">
                  <a16:creationId xmlns:a16="http://schemas.microsoft.com/office/drawing/2014/main" id="{CD9C870A-61E9-4856-BA9F-50938B0B5A29}"/>
                </a:ext>
              </a:extLst>
            </p:cNvPr>
            <p:cNvSpPr/>
            <p:nvPr/>
          </p:nvSpPr>
          <p:spPr>
            <a:xfrm rot="5400000">
              <a:off x="3581400" y="2160588"/>
              <a:ext cx="2928937" cy="2916238"/>
            </a:xfrm>
            <a:prstGeom prst="arc">
              <a:avLst>
                <a:gd name="adj1" fmla="val 19960410"/>
                <a:gd name="adj2" fmla="val 12535377"/>
              </a:avLst>
            </a:prstGeom>
            <a:ln w="31750">
              <a:solidFill>
                <a:srgbClr val="C0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31" name="Object 11">
              <a:extLst>
                <a:ext uri="{FF2B5EF4-FFF2-40B4-BE49-F238E27FC236}">
                  <a16:creationId xmlns:a16="http://schemas.microsoft.com/office/drawing/2014/main" id="{64DF092C-9923-4F55-B1D5-5081E2ADA09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948113" y="949325"/>
            <a:ext cx="244475" cy="646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23" imgW="3648159" imgH="9744144" progId="Equation.3">
                    <p:embed/>
                  </p:oleObj>
                </mc:Choice>
                <mc:Fallback>
                  <p:oleObj name="Формула" r:id="rId23" imgW="3648159" imgH="9744144" progId="Equation.3">
                    <p:embed/>
                    <p:pic>
                      <p:nvPicPr>
                        <p:cNvPr id="17" name="Object 11">
                          <a:extLst>
                            <a:ext uri="{FF2B5EF4-FFF2-40B4-BE49-F238E27FC236}">
                              <a16:creationId xmlns:a16="http://schemas.microsoft.com/office/drawing/2014/main" id="{DC38F4CC-0325-439D-8597-12C4122502D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8113" y="949325"/>
                          <a:ext cx="244475" cy="6461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39E714D-A8D3-4489-B97C-1AE6C108C4D4}"/>
              </a:ext>
            </a:extLst>
          </p:cNvPr>
          <p:cNvSpPr txBox="1"/>
          <p:nvPr/>
        </p:nvSpPr>
        <p:spPr>
          <a:xfrm>
            <a:off x="3109952" y="433676"/>
            <a:ext cx="580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Какому промежутку принадлежат решения данного неравенства?</a:t>
            </a:r>
          </a:p>
        </p:txBody>
      </p:sp>
    </p:spTree>
    <p:extLst>
      <p:ext uri="{BB962C8B-B14F-4D97-AF65-F5344CB8AC3E}">
        <p14:creationId xmlns:p14="http://schemas.microsoft.com/office/powerpoint/2010/main" val="176801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8197406" cy="2333036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0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6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A0E875-0EDB-4A55-ADFB-A24FDE0F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609" y="1949868"/>
            <a:ext cx="7033839" cy="132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будет решение уравнения </a:t>
            </a:r>
            <a:r>
              <a:rPr lang="en-US" sz="36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 x</a:t>
            </a:r>
            <a:r>
              <a:rPr lang="ru-RU" sz="36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=1</a:t>
            </a:r>
            <a:r>
              <a:rPr lang="ru-RU" sz="3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CBD7B408-3C15-411A-AEB8-1CA2669760D7}"/>
              </a:ext>
            </a:extLst>
          </p:cNvPr>
          <p:cNvGrpSpPr/>
          <p:nvPr/>
        </p:nvGrpSpPr>
        <p:grpSpPr>
          <a:xfrm>
            <a:off x="2834470" y="4528959"/>
            <a:ext cx="5730199" cy="1362228"/>
            <a:chOff x="2834470" y="4528959"/>
            <a:chExt cx="5730199" cy="1362228"/>
          </a:xfrm>
        </p:grpSpPr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107A370D-62C1-4F7E-BC82-54FBCE56D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3" y="452895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Объект 3">
              <a:extLst>
                <a:ext uri="{FF2B5EF4-FFF2-40B4-BE49-F238E27FC236}">
                  <a16:creationId xmlns:a16="http://schemas.microsoft.com/office/drawing/2014/main" id="{0856D795-F24D-4835-A5E9-2115AB4CCA31}"/>
                </a:ext>
              </a:extLst>
            </p:cNvPr>
            <p:cNvSpPr txBox="1"/>
            <p:nvPr/>
          </p:nvSpPr>
          <p:spPr bwMode="auto">
            <a:xfrm>
              <a:off x="2834470" y="4711229"/>
              <a:ext cx="5730199" cy="1179958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endParaRPr lang="ru-RU" sz="4000" dirty="0"/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08DE766F-07C6-48B0-96D5-021D24D9C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70" y="271329"/>
            <a:ext cx="1319301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3CBAA00-BC94-4E11-95E0-17253883E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4209" y="5110681"/>
            <a:ext cx="3671873" cy="80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3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110316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7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132" y="414064"/>
            <a:ext cx="219907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047857B-3281-411D-BFA0-E7B5B1E9F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0448" y="4518449"/>
            <a:ext cx="23793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Проверка: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8" name="Object 12">
            <a:extLst>
              <a:ext uri="{FF2B5EF4-FFF2-40B4-BE49-F238E27FC236}">
                <a16:creationId xmlns:a16="http://schemas.microsoft.com/office/drawing/2014/main" id="{50EF104D-08CC-4B49-9041-BDE413BC30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522458"/>
              </p:ext>
            </p:extLst>
          </p:nvPr>
        </p:nvGraphicFramePr>
        <p:xfrm>
          <a:off x="3358356" y="5228380"/>
          <a:ext cx="3619552" cy="1126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1040948" imgH="431613" progId="Equation.3">
                  <p:embed/>
                </p:oleObj>
              </mc:Choice>
              <mc:Fallback>
                <p:oleObj name="Формула" r:id="rId7" imgW="1040948" imgH="431613" progId="Equation.3">
                  <p:embed/>
                  <p:pic>
                    <p:nvPicPr>
                      <p:cNvPr id="24" name="Object 12">
                        <a:extLst>
                          <a:ext uri="{FF2B5EF4-FFF2-40B4-BE49-F238E27FC236}">
                            <a16:creationId xmlns:a16="http://schemas.microsoft.com/office/drawing/2014/main" id="{8FA5F2C9-484E-4B56-B39F-411700973F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8356" y="5228380"/>
                        <a:ext cx="3619552" cy="11268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040394D-474E-4231-A445-B0702C84A2E1}"/>
              </a:ext>
            </a:extLst>
          </p:cNvPr>
          <p:cNvGrpSpPr/>
          <p:nvPr/>
        </p:nvGrpSpPr>
        <p:grpSpPr>
          <a:xfrm>
            <a:off x="4283968" y="1556611"/>
            <a:ext cx="3390820" cy="3888613"/>
            <a:chOff x="0" y="374326"/>
            <a:chExt cx="4284663" cy="4526287"/>
          </a:xfrm>
        </p:grpSpPr>
        <p:sp>
          <p:nvSpPr>
            <p:cNvPr id="20" name="Line 15">
              <a:extLst>
                <a:ext uri="{FF2B5EF4-FFF2-40B4-BE49-F238E27FC236}">
                  <a16:creationId xmlns:a16="http://schemas.microsoft.com/office/drawing/2014/main" id="{A0B75D95-C2FC-4562-B5BC-C8F8BC6957C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1540000" flipV="1">
              <a:off x="1976438" y="1497013"/>
              <a:ext cx="1504950" cy="14176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2">
              <a:extLst>
                <a:ext uri="{FF2B5EF4-FFF2-40B4-BE49-F238E27FC236}">
                  <a16:creationId xmlns:a16="http://schemas.microsoft.com/office/drawing/2014/main" id="{ACAC4E34-B8D0-4DBC-9B82-5BA6AF8031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9613" y="476250"/>
              <a:ext cx="0" cy="44243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">
              <a:extLst>
                <a:ext uri="{FF2B5EF4-FFF2-40B4-BE49-F238E27FC236}">
                  <a16:creationId xmlns:a16="http://schemas.microsoft.com/office/drawing/2014/main" id="{79B4FAFB-7309-43BC-B75E-B1512FD25B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850" y="2924175"/>
              <a:ext cx="3525838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23" name="Object 5">
              <a:extLst>
                <a:ext uri="{FF2B5EF4-FFF2-40B4-BE49-F238E27FC236}">
                  <a16:creationId xmlns:a16="http://schemas.microsoft.com/office/drawing/2014/main" id="{6864AFE9-D52C-440A-BDB1-00B14D0A152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31913" y="495300"/>
            <a:ext cx="431800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9" imgW="139579" imgH="164957" progId="Equation.3">
                    <p:embed/>
                  </p:oleObj>
                </mc:Choice>
                <mc:Fallback>
                  <p:oleObj name="Формула" r:id="rId9" imgW="139579" imgH="164957" progId="Equation.3">
                    <p:embed/>
                    <p:pic>
                      <p:nvPicPr>
                        <p:cNvPr id="26631" name="Object 5">
                          <a:extLst>
                            <a:ext uri="{FF2B5EF4-FFF2-40B4-BE49-F238E27FC236}">
                              <a16:creationId xmlns:a16="http://schemas.microsoft.com/office/drawing/2014/main" id="{01BF3319-082C-43CC-926B-9FFEA89E6F4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913" y="495300"/>
                          <a:ext cx="431800" cy="382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Дуга 23">
              <a:extLst>
                <a:ext uri="{FF2B5EF4-FFF2-40B4-BE49-F238E27FC236}">
                  <a16:creationId xmlns:a16="http://schemas.microsoft.com/office/drawing/2014/main" id="{846BA0F9-00B3-461E-8590-0FB5FDFBB78E}"/>
                </a:ext>
              </a:extLst>
            </p:cNvPr>
            <p:cNvSpPr/>
            <p:nvPr/>
          </p:nvSpPr>
          <p:spPr>
            <a:xfrm rot="16200000">
              <a:off x="539750" y="1484313"/>
              <a:ext cx="2928937" cy="2928938"/>
            </a:xfrm>
            <a:prstGeom prst="arc">
              <a:avLst>
                <a:gd name="adj1" fmla="val 16200000"/>
                <a:gd name="adj2" fmla="val 5434968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25" name="Object 8">
              <a:extLst>
                <a:ext uri="{FF2B5EF4-FFF2-40B4-BE49-F238E27FC236}">
                  <a16:creationId xmlns:a16="http://schemas.microsoft.com/office/drawing/2014/main" id="{F9AA0BC3-4C34-478F-9DD6-0D76839171C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417888" y="1084263"/>
            <a:ext cx="149225" cy="273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1" imgW="28614" imgH="104734" progId="Equation.3">
                    <p:embed/>
                  </p:oleObj>
                </mc:Choice>
                <mc:Fallback>
                  <p:oleObj name="Формула" r:id="rId11" imgW="28614" imgH="104734" progId="Equation.3">
                    <p:embed/>
                    <p:pic>
                      <p:nvPicPr>
                        <p:cNvPr id="16" name="Object 8">
                          <a:extLst>
                            <a:ext uri="{FF2B5EF4-FFF2-40B4-BE49-F238E27FC236}">
                              <a16:creationId xmlns:a16="http://schemas.microsoft.com/office/drawing/2014/main" id="{1F541372-C137-4AED-84DE-D5A47C84161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17888" y="1084263"/>
                          <a:ext cx="149225" cy="273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D53EDB5-384A-462A-A535-E04FDBA3396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8313" y="2889250"/>
              <a:ext cx="10795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E8B6BB45-3547-4F3C-BC57-D3C04079375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987675" y="1844675"/>
              <a:ext cx="107950" cy="10795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28" name="Дуга 27">
              <a:extLst>
                <a:ext uri="{FF2B5EF4-FFF2-40B4-BE49-F238E27FC236}">
                  <a16:creationId xmlns:a16="http://schemas.microsoft.com/office/drawing/2014/main" id="{4D6E5BBA-C231-4D3E-8625-B06B1F7CB643}"/>
                </a:ext>
              </a:extLst>
            </p:cNvPr>
            <p:cNvSpPr/>
            <p:nvPr/>
          </p:nvSpPr>
          <p:spPr>
            <a:xfrm rot="17352666">
              <a:off x="569119" y="1572419"/>
              <a:ext cx="2955925" cy="2849563"/>
            </a:xfrm>
            <a:prstGeom prst="arc">
              <a:avLst>
                <a:gd name="adj1" fmla="val 1456286"/>
                <a:gd name="adj2" fmla="val 3959511"/>
              </a:avLst>
            </a:prstGeom>
            <a:ln w="31750">
              <a:solidFill>
                <a:srgbClr val="C00000"/>
              </a:solidFill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aphicFrame>
          <p:nvGraphicFramePr>
            <p:cNvPr id="29" name="Object 9">
              <a:extLst>
                <a:ext uri="{FF2B5EF4-FFF2-40B4-BE49-F238E27FC236}">
                  <a16:creationId xmlns:a16="http://schemas.microsoft.com/office/drawing/2014/main" id="{2285CEE2-C57A-4D0D-8CD2-A4FB5737406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1925" y="2644775"/>
            <a:ext cx="323850" cy="244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3" imgW="139700" imgH="139700" progId="Equation.3">
                    <p:embed/>
                  </p:oleObj>
                </mc:Choice>
                <mc:Fallback>
                  <p:oleObj name="Формула" r:id="rId13" imgW="139700" imgH="139700" progId="Equation.3">
                    <p:embed/>
                    <p:pic>
                      <p:nvPicPr>
                        <p:cNvPr id="26638" name="Object 9">
                          <a:extLst>
                            <a:ext uri="{FF2B5EF4-FFF2-40B4-BE49-F238E27FC236}">
                              <a16:creationId xmlns:a16="http://schemas.microsoft.com/office/drawing/2014/main" id="{56EB6D7F-BB7D-4EE3-8C8A-95C16C8A985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925" y="2644775"/>
                          <a:ext cx="323850" cy="244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10">
              <a:extLst>
                <a:ext uri="{FF2B5EF4-FFF2-40B4-BE49-F238E27FC236}">
                  <a16:creationId xmlns:a16="http://schemas.microsoft.com/office/drawing/2014/main" id="{458E026C-8F96-4B5F-B575-3BE3F56A132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849563" y="1976438"/>
            <a:ext cx="385762" cy="688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5" imgW="164957" imgH="393359" progId="Equation.3">
                    <p:embed/>
                  </p:oleObj>
                </mc:Choice>
                <mc:Fallback>
                  <p:oleObj name="Формула" r:id="rId15" imgW="164957" imgH="393359" progId="Equation.3">
                    <p:embed/>
                    <p:pic>
                      <p:nvPicPr>
                        <p:cNvPr id="19475" name="Object 10">
                          <a:extLst>
                            <a:ext uri="{FF2B5EF4-FFF2-40B4-BE49-F238E27FC236}">
                              <a16:creationId xmlns:a16="http://schemas.microsoft.com/office/drawing/2014/main" id="{D4BC928D-E824-491A-AB16-B3443E9DA89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9563" y="1976438"/>
                          <a:ext cx="385762" cy="688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Box 26">
              <a:extLst>
                <a:ext uri="{FF2B5EF4-FFF2-40B4-BE49-F238E27FC236}">
                  <a16:creationId xmlns:a16="http://schemas.microsoft.com/office/drawing/2014/main" id="{E5B1B349-31D0-4CB4-87BC-80BB4A1CF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857375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graphicFrame>
          <p:nvGraphicFramePr>
            <p:cNvPr id="32" name="Object 21">
              <a:extLst>
                <a:ext uri="{FF2B5EF4-FFF2-40B4-BE49-F238E27FC236}">
                  <a16:creationId xmlns:a16="http://schemas.microsoft.com/office/drawing/2014/main" id="{A089C0FB-2F06-4451-9C7E-4142F378796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0558251"/>
                </p:ext>
              </p:extLst>
            </p:nvPr>
          </p:nvGraphicFramePr>
          <p:xfrm>
            <a:off x="2474232" y="374326"/>
            <a:ext cx="1000125" cy="42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17" imgW="438114" imgH="142795" progId="Equation.3">
                    <p:embed/>
                  </p:oleObj>
                </mc:Choice>
                <mc:Fallback>
                  <p:oleObj name="Формула" r:id="rId17" imgW="438114" imgH="142795" progId="Equation.3">
                    <p:embed/>
                    <p:pic>
                      <p:nvPicPr>
                        <p:cNvPr id="26643" name="Object 21">
                          <a:extLst>
                            <a:ext uri="{FF2B5EF4-FFF2-40B4-BE49-F238E27FC236}">
                              <a16:creationId xmlns:a16="http://schemas.microsoft.com/office/drawing/2014/main" id="{9E63D0B9-A35D-4B27-ACB1-7421F535972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4232" y="374326"/>
                          <a:ext cx="1000125" cy="42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Line 14">
              <a:extLst>
                <a:ext uri="{FF2B5EF4-FFF2-40B4-BE49-F238E27FC236}">
                  <a16:creationId xmlns:a16="http://schemas.microsoft.com/office/drawing/2014/main" id="{8E744DCF-9496-4DFF-8028-8AE0FA0B9A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3850" y="1466850"/>
              <a:ext cx="3960813" cy="95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14">
              <a:extLst>
                <a:ext uri="{FF2B5EF4-FFF2-40B4-BE49-F238E27FC236}">
                  <a16:creationId xmlns:a16="http://schemas.microsoft.com/office/drawing/2014/main" id="{61D89640-2FCD-4EA7-A8D5-9E3C347C2C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68688" y="1471613"/>
              <a:ext cx="731837" cy="1270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9738ACC5-B4C7-482D-A49D-98D153D84CD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14713" y="1412875"/>
              <a:ext cx="107950" cy="1079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  <p:sp>
          <p:nvSpPr>
            <p:cNvPr id="36" name="Oval 9">
              <a:extLst>
                <a:ext uri="{FF2B5EF4-FFF2-40B4-BE49-F238E27FC236}">
                  <a16:creationId xmlns:a16="http://schemas.microsoft.com/office/drawing/2014/main" id="{80BFCB1B-DFD5-4611-923C-F70E6D6DDBE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19475" y="2852738"/>
              <a:ext cx="10795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Calibri" panose="020F050202020403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D49DE32-27A0-44BB-8D9D-F83FFA2F38E8}"/>
              </a:ext>
            </a:extLst>
          </p:cNvPr>
          <p:cNvSpPr txBox="1"/>
          <p:nvPr/>
        </p:nvSpPr>
        <p:spPr>
          <a:xfrm>
            <a:off x="3157399" y="475008"/>
            <a:ext cx="5807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Какому промежутку принадлежат решения данного неравенства?</a:t>
            </a:r>
          </a:p>
        </p:txBody>
      </p:sp>
    </p:spTree>
    <p:extLst>
      <p:ext uri="{BB962C8B-B14F-4D97-AF65-F5344CB8AC3E}">
        <p14:creationId xmlns:p14="http://schemas.microsoft.com/office/powerpoint/2010/main" val="10003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593</Words>
  <Application>Microsoft Office PowerPoint</Application>
  <PresentationFormat>Экран (4:3)</PresentationFormat>
  <Paragraphs>131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 Math</vt:lpstr>
      <vt:lpstr>Times New Roman</vt:lpstr>
      <vt:lpstr>Wingdings</vt:lpstr>
      <vt:lpstr>YS Text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 вариант: Назовите те уравнения, которые можно решить методом замены переменной.             2 вариант: Какие из этих уравнений можно решить методом разложения на множители?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Оцените свои знания по данной теме и готовность к контрольной работе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ВЕБЕР</dc:creator>
  <cp:lastModifiedBy>user</cp:lastModifiedBy>
  <cp:revision>112</cp:revision>
  <dcterms:created xsi:type="dcterms:W3CDTF">2022-09-25T01:41:04Z</dcterms:created>
  <dcterms:modified xsi:type="dcterms:W3CDTF">2025-06-27T06:29:42Z</dcterms:modified>
</cp:coreProperties>
</file>