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83" r:id="rId6"/>
    <p:sldId id="284" r:id="rId7"/>
    <p:sldId id="285" r:id="rId8"/>
    <p:sldId id="286" r:id="rId9"/>
    <p:sldId id="287" r:id="rId10"/>
    <p:sldId id="296" r:id="rId11"/>
    <p:sldId id="294" r:id="rId12"/>
    <p:sldId id="276" r:id="rId13"/>
    <p:sldId id="278" r:id="rId14"/>
    <p:sldId id="279" r:id="rId15"/>
    <p:sldId id="275" r:id="rId16"/>
    <p:sldId id="288" r:id="rId17"/>
    <p:sldId id="289" r:id="rId18"/>
    <p:sldId id="290" r:id="rId19"/>
    <p:sldId id="291" r:id="rId20"/>
    <p:sldId id="293" r:id="rId21"/>
    <p:sldId id="292" r:id="rId22"/>
    <p:sldId id="280" r:id="rId23"/>
    <p:sldId id="297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C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09539-A4A6-4C29-82F9-3E614BBA37E8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3897D-271F-4DCA-98A1-BA4299583F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6FA5E-C8F6-4151-97E4-A2C32F4548DA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FF362-8CE6-4FF4-AD07-42EEBB27C1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6989B-4745-4E5D-B818-5BF1C6BAB723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65916-57BD-46F4-A757-C8FD11D06F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EB7C1-6265-476E-902D-4495947F227F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82070-ABF6-46FE-A33C-2720C5F261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ECFEF-D521-4627-87E3-14FD5A0DA37C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4D91F-058C-4E57-91EE-ADA18DDD91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36C49-26BE-4D02-BBA4-4C1AA77DEE88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2B00A-355D-4CD7-88E1-5EB3AB739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208BF-20EE-4D25-8592-8EE2601601F2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F08F2E-B45E-45E0-B5F7-D16F96DA26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61CF0-7092-41DA-8190-55E30265743E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BA344-A044-4FD4-88AC-2ADE12812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923B9-4145-460E-96A4-638BF0B4DF8C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21C85-F7A1-4946-9159-E802B0E8D5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B7518-6ADB-4B6A-8F70-747F28195A59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9C530-0F27-4C9F-9616-E1823AC59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6B8F2-BAB3-4FE6-AAEE-58FA323325AD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C5560-26DA-4636-8A41-5C7ED1DD95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F170A7F-42C2-4DD3-8C46-E03D7E5D1FD7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F7D2313-4F46-4B7A-ACC4-B04F14E48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5" r:id="rId5"/>
    <p:sldLayoutId id="2147483670" r:id="rId6"/>
    <p:sldLayoutId id="2147483676" r:id="rId7"/>
    <p:sldLayoutId id="2147483677" r:id="rId8"/>
    <p:sldLayoutId id="2147483678" r:id="rId9"/>
    <p:sldLayoutId id="2147483669" r:id="rId10"/>
    <p:sldLayoutId id="214748367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Pc\Desktop\&#1087;&#1088;&#1077;&#1079;%20&#1082;%20&#1086;&#1090;&#1082;&#1088;%20&#1091;&#1088;\&#1092;&#1080;&#1079;&#1082;&#1091;&#1083;&#1100;&#1090;&#1084;&#1080;&#1085;&#1091;&#1090;&#1082;&#1072;.mp3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Pc\Desktop\&#1087;&#1088;&#1077;&#1079;%20&#1082;%20&#1086;&#1090;&#1082;&#1088;%20&#1091;&#1088;\&#1084;&#1091;&#1079;&#1099;&#1082;&#1072;%20&#1076;&#1083;&#1103;%20&#1087;&#1088;&#1072;&#1082;&#1090;.%20&#1088;&#1072;&#1073;&#1086;&#1090;&#1099;.mp3" TargetMode="External"/><Relationship Id="rId6" Type="http://schemas.openxmlformats.org/officeDocument/2006/relationships/image" Target="../media/image35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954759"/>
          </a:xfrm>
          <a:effectLst>
            <a:glow rad="139700">
              <a:schemeClr val="accent5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 smtClean="0">
                <a:solidFill>
                  <a:srgbClr val="663300"/>
                </a:solidFill>
                <a:latin typeface="Arial Black" pitchFamily="34" charset="0"/>
              </a:rPr>
              <a:t>Начинаем урок!</a:t>
            </a:r>
            <a:endParaRPr lang="ru-RU" sz="6000" dirty="0">
              <a:solidFill>
                <a:srgbClr val="66330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8496944" cy="110799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1430">
                  <a:solidFill>
                    <a:srgbClr val="7030A0"/>
                  </a:solidFill>
                </a:ln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ЗДРАВСТВУЙТЕ!</a:t>
            </a:r>
          </a:p>
        </p:txBody>
      </p:sp>
      <p:pic>
        <p:nvPicPr>
          <p:cNvPr id="38914" name="Picture 2" descr="https://ds05.infourok.ru/uploads/ex/0780/00075a7f-6eb01124/img3.jpg"/>
          <p:cNvPicPr>
            <a:picLocks noChangeAspect="1" noChangeArrowheads="1"/>
          </p:cNvPicPr>
          <p:nvPr/>
        </p:nvPicPr>
        <p:blipFill>
          <a:blip r:embed="rId2" cstate="print"/>
          <a:srcRect l="10240" r="20125"/>
          <a:stretch>
            <a:fillRect/>
          </a:stretch>
        </p:blipFill>
        <p:spPr bwMode="auto">
          <a:xfrm>
            <a:off x="3286116" y="4000504"/>
            <a:ext cx="2448272" cy="2636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06896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Аппликация от лат. </a:t>
            </a:r>
            <a:r>
              <a:rPr lang="ru-RU" b="1" i="1" dirty="0" err="1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а</a:t>
            </a:r>
            <a:r>
              <a:rPr lang="en-US" b="1" i="1" dirty="0" err="1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pplicatio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 –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присоединять, прикладывать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122863" cy="11811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2531" name="Picture 2" descr="https://avatars.mds.yandex.net/get-pdb/1352825/0d8e56ab-49d5-42cc-b743-34d85d905e63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2997200"/>
            <a:ext cx="2624138" cy="34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http://lamcdn.net/lookatme.ru/post_image-image/vHYtzNvwF0SkzUsTMXj1qg-artic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2924175"/>
            <a:ext cx="3563938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6" descr="https://avatars.mds.yandex.net/get-pdb/368827/c377ef3a-1779-412d-86d1-d25adead844a/s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2997200"/>
            <a:ext cx="2592388" cy="351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Материалы для лоскутной техники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122863" cy="18288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Ткань хлопчатобумажная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Ткань льняная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3555" name="Picture 2" descr="https://static-eu.insales.ru/images/products/1/2554/171305466/20180801_132017.jpg"/>
          <p:cNvPicPr>
            <a:picLocks noChangeAspect="1" noChangeArrowheads="1"/>
          </p:cNvPicPr>
          <p:nvPr/>
        </p:nvPicPr>
        <p:blipFill>
          <a:blip r:embed="rId2" cstate="print"/>
          <a:srcRect l="13429" t="2985"/>
          <a:stretch>
            <a:fillRect/>
          </a:stretch>
        </p:blipFill>
        <p:spPr bwMode="auto">
          <a:xfrm>
            <a:off x="5292725" y="1268413"/>
            <a:ext cx="3713163" cy="23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http://ae01.alicdn.com/kf/HTB1BlnHSFXXXXXkXpXXq6xXFXXXM.jpg_q50.jpg"/>
          <p:cNvPicPr>
            <a:picLocks noChangeAspect="1" noChangeArrowheads="1"/>
          </p:cNvPicPr>
          <p:nvPr/>
        </p:nvPicPr>
        <p:blipFill>
          <a:blip r:embed="rId3" cstate="print"/>
          <a:srcRect l="945" b="777"/>
          <a:stretch>
            <a:fillRect/>
          </a:stretch>
        </p:blipFill>
        <p:spPr bwMode="auto">
          <a:xfrm>
            <a:off x="5867400" y="3789363"/>
            <a:ext cx="2776538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6" descr="https://www.delaempokupki.ru/data/cache/2017nov/10/12/925498_691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789363"/>
            <a:ext cx="516572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Требования к лоскутной техники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122863" cy="47085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Использование гармоничных цветосочетаний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Соответствие тканей по толщине, фактуре, плотности</a:t>
            </a:r>
          </a:p>
        </p:txBody>
      </p:sp>
      <p:pic>
        <p:nvPicPr>
          <p:cNvPr id="24579" name="Picture 2" descr="https://i.pinimg.com/originals/11/e2/c3/11e2c37975712c01c74603612929c09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1268413"/>
            <a:ext cx="3116262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https://cs6.livemaster.ru/storage/a0/54/af8353e91cebf5b6ddca34fdd4k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4797425"/>
            <a:ext cx="3673475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06084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Правила техники безопасности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5602" name="Picture 6" descr="https://fgospostavki.ru/uploadedFiles/eshopimages/big/shk-1937-tehnika-bezopasnosti-pri-rabote-s-utyugom-0-8h0-9-1.jpg"/>
          <p:cNvPicPr>
            <a:picLocks noChangeAspect="1" noChangeArrowheads="1"/>
          </p:cNvPicPr>
          <p:nvPr/>
        </p:nvPicPr>
        <p:blipFill>
          <a:blip r:embed="rId2" cstate="print"/>
          <a:srcRect l="25616" t="14848" r="26743" b="79849"/>
          <a:stretch>
            <a:fillRect/>
          </a:stretch>
        </p:blipFill>
        <p:spPr bwMode="auto">
          <a:xfrm>
            <a:off x="5580063" y="2781300"/>
            <a:ext cx="3024187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8" descr="https://fgospostavki.ru/uploadedFiles/eshopimages/big/shk-1937-tehnika-bezopasnosti-pri-rabote-s-utyugom-0-8h0-9-1.jpg"/>
          <p:cNvPicPr>
            <a:picLocks noChangeAspect="1" noChangeArrowheads="1"/>
          </p:cNvPicPr>
          <p:nvPr/>
        </p:nvPicPr>
        <p:blipFill>
          <a:blip r:embed="rId2" cstate="print"/>
          <a:srcRect l="16919" t="45299" r="18443" b="48291"/>
          <a:stretch>
            <a:fillRect/>
          </a:stretch>
        </p:blipFill>
        <p:spPr bwMode="auto">
          <a:xfrm>
            <a:off x="395288" y="1916113"/>
            <a:ext cx="388937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10" descr="https://fgospostavki.ru/uploadedFiles/eshopimages/big/shk-1937-tehnika-bezopasnosti-pri-rabote-s-utyugom-0-8h0-9-1.jpg"/>
          <p:cNvPicPr>
            <a:picLocks noChangeAspect="1" noChangeArrowheads="1"/>
          </p:cNvPicPr>
          <p:nvPr/>
        </p:nvPicPr>
        <p:blipFill>
          <a:blip r:embed="rId2" cstate="print"/>
          <a:srcRect l="27316" t="67567" r="27158" b="26350"/>
          <a:stretch>
            <a:fillRect/>
          </a:stretch>
        </p:blipFill>
        <p:spPr bwMode="auto">
          <a:xfrm>
            <a:off x="611188" y="4365625"/>
            <a:ext cx="331311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8" descr="https://fgospostavki.ru/uploadedFiles/eshopimages/big/shk-1937-tehnika-bezopasnosti-pri-rabote-s-utyugom-0-8h0-9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2179" t="50838" r="4977" b="35316"/>
          <a:stretch>
            <a:fillRect/>
          </a:stretch>
        </p:blipFill>
        <p:spPr>
          <a:xfrm>
            <a:off x="1331913" y="3068638"/>
            <a:ext cx="1585912" cy="1081087"/>
          </a:xfrm>
        </p:spPr>
      </p:pic>
      <p:pic>
        <p:nvPicPr>
          <p:cNvPr id="25606" name="Picture 6" descr="https://fgospostavki.ru/uploadedFiles/eshopimages/big/shk-1937-tehnika-bezopasnosti-pri-rabote-s-utyugom-0-8h0-9-1.jpg"/>
          <p:cNvPicPr>
            <a:picLocks noChangeAspect="1" noChangeArrowheads="1"/>
          </p:cNvPicPr>
          <p:nvPr/>
        </p:nvPicPr>
        <p:blipFill>
          <a:blip r:embed="rId2" cstate="print"/>
          <a:srcRect l="69545" t="18967" r="5908" b="61942"/>
          <a:stretch>
            <a:fillRect/>
          </a:stretch>
        </p:blipFill>
        <p:spPr bwMode="auto">
          <a:xfrm>
            <a:off x="6300788" y="3860800"/>
            <a:ext cx="20605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2" descr="https://ds05.infourok.ru/uploads/ex/108e/00052d25-dbcd510a/hello_html_m411d8579.jpg"/>
          <p:cNvPicPr>
            <a:picLocks noChangeAspect="1" noChangeArrowheads="1"/>
          </p:cNvPicPr>
          <p:nvPr/>
        </p:nvPicPr>
        <p:blipFill>
          <a:blip r:embed="rId3" cstate="print"/>
          <a:srcRect l="47250" t="27299" r="23611" b="55901"/>
          <a:stretch>
            <a:fillRect/>
          </a:stretch>
        </p:blipFill>
        <p:spPr bwMode="auto">
          <a:xfrm>
            <a:off x="900113" y="5373688"/>
            <a:ext cx="2663825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06896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Практическая работа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«Изготовление изделий в лоскутной технике»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6626" name="Picture 2" descr="https://ilovehandmade.ru/wp-content/uploads/2019/07/541b588b9998b08108b3fee45a8d2ff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2708275"/>
            <a:ext cx="2217737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2" descr="Подушка из разноцветных прямоугольных лоскутков разной величины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492375"/>
            <a:ext cx="3203575" cy="320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https://avatars.mds.yandex.net/get-pdb/1900201/456338e2-1e97-4d00-88b1-e79a53daad5d/s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00" y="2636838"/>
            <a:ext cx="2971800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Динамическая пауза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7651" name="Picture 4" descr="https://ona-znaet.ru/_pu/18/34993878.jpg"/>
          <p:cNvPicPr>
            <a:picLocks noChangeAspect="1" noChangeArrowheads="1"/>
          </p:cNvPicPr>
          <p:nvPr/>
        </p:nvPicPr>
        <p:blipFill>
          <a:blip r:embed="rId3" cstate="print"/>
          <a:srcRect l="33862" t="6351" r="18520"/>
          <a:stretch>
            <a:fillRect/>
          </a:stretch>
        </p:blipFill>
        <p:spPr bwMode="auto">
          <a:xfrm>
            <a:off x="4932363" y="1412875"/>
            <a:ext cx="3240087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6" descr="http://i.siteapi.org/u2w3YCVGoPs40IgjTZmSLOa2ZC8=/fit-in/900x1000/center/top/filters:format(png)/53e1c78e2971ed5.ru.s.siteapi.org/img/46f934c54b41e01f46683aab3c222fb91f28edaf.jpg"/>
          <p:cNvPicPr>
            <a:picLocks noChangeAspect="1" noChangeArrowheads="1"/>
          </p:cNvPicPr>
          <p:nvPr/>
        </p:nvPicPr>
        <p:blipFill>
          <a:blip r:embed="rId4" cstate="print"/>
          <a:srcRect l="29581" t="4443" r="17175"/>
          <a:stretch>
            <a:fillRect/>
          </a:stretch>
        </p:blipFill>
        <p:spPr bwMode="auto">
          <a:xfrm>
            <a:off x="827088" y="1484313"/>
            <a:ext cx="3497262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физкультминут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88424" y="6165304"/>
            <a:ext cx="304800" cy="304800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04800" y="3933055"/>
            <a:ext cx="8686800" cy="214706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3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06896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Практическая работа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«Изготовление изделий в лоскутной технике»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8675" name="Picture 2" descr="https://ilovehandmade.ru/wp-content/uploads/2019/07/541b588b9998b08108b3fee45a8d2ff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2708275"/>
            <a:ext cx="2217737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2" descr="Подушка из разноцветных прямоугольных лоскутков разной величины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2636838"/>
            <a:ext cx="3203575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4" descr="https://avatars.mds.yandex.net/get-pdb/1900201/456338e2-1e97-4d00-88b1-e79a53daad5d/s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2500" y="2636838"/>
            <a:ext cx="2971800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музыка для практ. рабо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812360" y="6381328"/>
            <a:ext cx="304800" cy="304800"/>
          </a:xfrm>
          <a:prstGeom prst="rect">
            <a:avLst/>
          </a:prstGeom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7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Arial Black" pitchFamily="34" charset="0"/>
              </a:rPr>
              <a:t>Техника йо-йо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b="1" smtClean="0">
                <a:latin typeface="Arial Black" pitchFamily="34" charset="0"/>
              </a:rPr>
              <a:t>Подушки </a:t>
            </a:r>
          </a:p>
        </p:txBody>
      </p:sp>
      <p:pic>
        <p:nvPicPr>
          <p:cNvPr id="29699" name="Picture 4" descr="https://i.pinimg.com/736x/06/30/9f/06309fdfdb2a70b65bc1833c8dd1f46f--sewing-crafts-sewing-ide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1341438"/>
            <a:ext cx="3532188" cy="303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6" descr="https://i.pinimg.com/originals/08/bd/bd/08bdbd9cc656bff4c583476b5568491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276475"/>
            <a:ext cx="2898775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2" descr="https://i.pinimg.com/736x/ed/7a/a8/ed7aa86fd69104c6474d111dd01dc1dc--applique-cushions-applique-pillows-ideas.jpg"/>
          <p:cNvPicPr>
            <a:picLocks noChangeAspect="1" noChangeArrowheads="1"/>
          </p:cNvPicPr>
          <p:nvPr/>
        </p:nvPicPr>
        <p:blipFill>
          <a:blip r:embed="rId4" cstate="print"/>
          <a:srcRect l="6078" t="8511" r="10707" b="6383"/>
          <a:stretch>
            <a:fillRect/>
          </a:stretch>
        </p:blipFill>
        <p:spPr bwMode="auto">
          <a:xfrm>
            <a:off x="3059113" y="3860800"/>
            <a:ext cx="2665412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Arial Black" pitchFamily="34" charset="0"/>
              </a:rPr>
              <a:t>Техника йо-йо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b="1" smtClean="0">
                <a:latin typeface="Arial Black" pitchFamily="34" charset="0"/>
              </a:rPr>
              <a:t>Покрывала </a:t>
            </a:r>
          </a:p>
        </p:txBody>
      </p:sp>
      <p:pic>
        <p:nvPicPr>
          <p:cNvPr id="30723" name="Picture 4" descr="https://i.pinimg.com/736x/1f/bc/38/1fbc388272803bf1e9a14793362c07dc--yo-yo-quilt-quilt-t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349500"/>
            <a:ext cx="4492625" cy="33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2" descr="https://avatars.mds.yandex.net/get-pdb/2531696/d9aae52c-8c77-49dd-89e3-a771a05843ee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1484313"/>
            <a:ext cx="3646488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Arial Black" pitchFamily="34" charset="0"/>
              </a:rPr>
              <a:t>Техника йо-йо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b="1" smtClean="0">
                <a:latin typeface="Arial Black" pitchFamily="34" charset="0"/>
              </a:rPr>
              <a:t>Декоративные панно </a:t>
            </a:r>
          </a:p>
        </p:txBody>
      </p:sp>
      <p:pic>
        <p:nvPicPr>
          <p:cNvPr id="31747" name="Picture 2" descr="https://avatars.mds.yandex.net/get-pdb/1579627/6fa5a7e4-f38a-4767-958b-2047a35af66e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1773238"/>
            <a:ext cx="2646362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2" descr="https://i.pinimg.com/736x/11/71/3b/11713b2b8a3bed761452b65c0600393b--flower-pictures-cute-pictures.jpg"/>
          <p:cNvPicPr>
            <a:picLocks noChangeAspect="1" noChangeArrowheads="1"/>
          </p:cNvPicPr>
          <p:nvPr/>
        </p:nvPicPr>
        <p:blipFill>
          <a:blip r:embed="rId3" cstate="print"/>
          <a:srcRect t="4495" r="1393" b="7652"/>
          <a:stretch>
            <a:fillRect/>
          </a:stretch>
        </p:blipFill>
        <p:spPr bwMode="auto">
          <a:xfrm>
            <a:off x="323850" y="2205038"/>
            <a:ext cx="4911725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563" y="552450"/>
            <a:ext cx="8686800" cy="838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sz="6000" b="1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ТЕМА УРОКА</a:t>
            </a:r>
            <a:endParaRPr lang="ru-RU" sz="6000" dirty="0">
              <a:solidFill>
                <a:srgbClr val="800000"/>
              </a:solidFill>
            </a:endParaRP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124200"/>
          </a:xfrm>
        </p:spPr>
        <p:txBody>
          <a:bodyPr/>
          <a:lstStyle/>
          <a:p>
            <a:pPr algn="r" eaLnBrk="1" hangingPunct="1">
              <a:buFont typeface="Wingdings 2" pitchFamily="18" charset="2"/>
              <a:buNone/>
            </a:pPr>
            <a:r>
              <a:rPr lang="ru-RU" dirty="0" smtClean="0"/>
              <a:t> </a:t>
            </a:r>
            <a:r>
              <a:rPr lang="ru-RU" sz="4800" b="1" dirty="0" smtClean="0">
                <a:solidFill>
                  <a:srgbClr val="800000"/>
                </a:solidFill>
                <a:latin typeface="Arial Black" pitchFamily="34" charset="0"/>
              </a:rPr>
              <a:t>«</a:t>
            </a:r>
            <a:r>
              <a:rPr lang="ru-RU" sz="3600" b="1" dirty="0" smtClean="0">
                <a:solidFill>
                  <a:srgbClr val="800000"/>
                </a:solidFill>
                <a:latin typeface="Arial Black" pitchFamily="34" charset="0"/>
              </a:rPr>
              <a:t>Тайны лоскутного сундучка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2800" b="1" dirty="0" smtClean="0">
                <a:solidFill>
                  <a:srgbClr val="800000"/>
                </a:solidFill>
                <a:latin typeface="Arial Black" pitchFamily="34" charset="0"/>
              </a:rPr>
              <a:t>Технологии изготовления изделий из лоскутов</a:t>
            </a:r>
            <a:r>
              <a:rPr lang="ru-RU" sz="2400" b="1" dirty="0" smtClean="0">
                <a:solidFill>
                  <a:srgbClr val="800000"/>
                </a:solidFill>
                <a:latin typeface="Arial Black" pitchFamily="34" charset="0"/>
              </a:rPr>
              <a:t>»</a:t>
            </a:r>
            <a:endParaRPr lang="ru-RU" sz="2400" b="1" dirty="0" smtClean="0">
              <a:solidFill>
                <a:srgbClr val="800000"/>
              </a:solidFill>
              <a:latin typeface="Arial Black" pitchFamily="34" charset="0"/>
            </a:endParaRPr>
          </a:p>
        </p:txBody>
      </p:sp>
      <p:pic>
        <p:nvPicPr>
          <p:cNvPr id="14339" name="Picture 4" descr="https://avatars.mds.yandex.net/get-pdb/2531696/454221c4-f407-4e6e-a87d-65169144307b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509120"/>
            <a:ext cx="3456757" cy="1945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https://avatars.mds.yandex.net/get-pdb/805160/8c59d18f-19c0-49fa-876f-07467aa3bbc9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068960"/>
            <a:ext cx="3057623" cy="3384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6" descr="https://avatars.mds.yandex.net/get-pdb/368827/c377ef3a-1779-412d-86d1-d25adead844a/s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140968"/>
            <a:ext cx="2176462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Arial Black" pitchFamily="34" charset="0"/>
              </a:rPr>
              <a:t>Техника йо-йо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b="1" smtClean="0">
                <a:latin typeface="Arial Black" pitchFamily="34" charset="0"/>
              </a:rPr>
              <a:t>Салфетки  </a:t>
            </a:r>
          </a:p>
        </p:txBody>
      </p:sp>
      <p:pic>
        <p:nvPicPr>
          <p:cNvPr id="6" name="Picture 2" descr="https://i.pinimg.com/originals/27/ad/b4/27adb495df2dcef723f1bb87ab66d8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196752"/>
            <a:ext cx="3563888" cy="291301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6" descr="https://avatars.mds.yandex.net/get-zen_doc/1565406/pub_5d0d080f25d6b400af566c06_5d0d216125509600afe09220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4292600"/>
            <a:ext cx="3733800" cy="2274888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773" name="Picture 2" descr="https://avatars.mds.yandex.net/get-pdb/1534889/0a26cac1-8982-4226-85b5-2c411ee75c9a/s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2205038"/>
            <a:ext cx="3132138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Arial Black" pitchFamily="34" charset="0"/>
              </a:rPr>
              <a:t>Техника йо-йо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b="1" smtClean="0">
                <a:latin typeface="Arial Black" pitchFamily="34" charset="0"/>
              </a:rPr>
              <a:t>Игрушки </a:t>
            </a:r>
          </a:p>
        </p:txBody>
      </p:sp>
      <p:pic>
        <p:nvPicPr>
          <p:cNvPr id="33795" name="Picture 10" descr="https://i.pinimg.com/736x/77/ee/39/77ee39f09eca68e41122dc4823d39c7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349500"/>
            <a:ext cx="2665413" cy="354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8" descr="https://avatars.mds.yandex.net/get-pdb/805781/d7afa5e1-6d89-4a5a-9972-349089302937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138" y="2781300"/>
            <a:ext cx="2833687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12" descr="https://club.season.ru/uploads/post/15192/237/post-15192-14310112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2276475"/>
            <a:ext cx="2917825" cy="389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Цветок настроения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950" y="1600200"/>
            <a:ext cx="5256213" cy="4708525"/>
          </a:xfrm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Красный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 – мне было интересно, я довольна своей работой на уроке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Arial Black" pitchFamily="34" charset="0"/>
              </a:rPr>
              <a:t>Желтый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 – мне было интересно, но не все у меня получалось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rgbClr val="3333FF"/>
                </a:solidFill>
                <a:latin typeface="Arial Black" pitchFamily="34" charset="0"/>
              </a:rPr>
              <a:t>Синий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 -  на уроке мне было трудно</a:t>
            </a:r>
          </a:p>
        </p:txBody>
      </p:sp>
      <p:pic>
        <p:nvPicPr>
          <p:cNvPr id="35843" name="Picture 2" descr="semitsveti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1412875"/>
            <a:ext cx="406717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Сообщение или презентация на тему «Лоскутная техника кинусайга»</a:t>
            </a:r>
          </a:p>
          <a:p>
            <a:pPr eaLnBrk="1" hangingPunct="1"/>
            <a:r>
              <a:rPr lang="ru-RU" smtClean="0"/>
              <a:t>Возможности техники йо-йо (какие изделия можно изготовить или декорировать при помощи данной техники)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632271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sz="4400" b="1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Лоскутное шитье – древний вид декоративно-прикладного искусства</a:t>
            </a:r>
            <a:endParaRPr lang="ru-RU" sz="4400" dirty="0">
              <a:solidFill>
                <a:srgbClr val="8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144463"/>
          </a:xfrm>
        </p:spPr>
        <p:txBody>
          <a:bodyPr>
            <a:normAutofit fontScale="250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</a:t>
            </a:r>
            <a:endParaRPr lang="ru-RU" sz="4800" b="1" dirty="0">
              <a:solidFill>
                <a:srgbClr val="800000"/>
              </a:solidFill>
              <a:latin typeface="Arial Black" pitchFamily="34" charset="0"/>
            </a:endParaRPr>
          </a:p>
        </p:txBody>
      </p:sp>
      <p:pic>
        <p:nvPicPr>
          <p:cNvPr id="15363" name="Picture 4" descr="https://ds04.infourok.ru/uploads/ex/114b/000a4a7a-f245b345/hello_html_401e3fb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476250"/>
            <a:ext cx="4186237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7" name="Picture 6" descr="https://avatars.mds.yandex.net/get-zen_doc/1222384/pub_5bdd4bd09fb30d00aa65bceb_5bdd4d4a01613e00a972cd96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3" y="0"/>
            <a:ext cx="87772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Arial Black" pitchFamily="34" charset="0"/>
                <a:cs typeface="Arial" pitchFamily="34" charset="0"/>
              </a:rPr>
              <a:t>Лоскутный узор </a:t>
            </a:r>
            <a:br>
              <a:rPr lang="ru-RU" b="1" dirty="0" smtClean="0">
                <a:latin typeface="Arial Black" pitchFamily="34" charset="0"/>
                <a:cs typeface="Arial" pitchFamily="34" charset="0"/>
              </a:rPr>
            </a:br>
            <a:r>
              <a:rPr lang="ru-RU" b="1" dirty="0" smtClean="0">
                <a:latin typeface="Arial Black" pitchFamily="34" charset="0"/>
                <a:cs typeface="Arial" pitchFamily="34" charset="0"/>
              </a:rPr>
              <a:t>«Бревенчатая изба»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90512"/>
          </a:xfrm>
        </p:spPr>
        <p:txBody>
          <a:bodyPr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17411" name="Picture 2" descr="https://avatars.mds.yandex.net/get-zen_doc/1877958/pub_5cfdc7625bac9100b0d4324e_5cff0611ba657800b0cc67c8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060575"/>
            <a:ext cx="3241675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 descr="https://avatars.mds.yandex.net/get-pdb/27625/4ee97525-6a34-4814-9e6f-77ed39b39203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1557338"/>
            <a:ext cx="537686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Arial Black" pitchFamily="34" charset="0"/>
                <a:cs typeface="Arial" pitchFamily="34" charset="0"/>
              </a:rPr>
              <a:t>Лоскутный узор </a:t>
            </a:r>
            <a:br>
              <a:rPr lang="ru-RU" b="1" dirty="0" smtClean="0">
                <a:latin typeface="Arial Black" pitchFamily="34" charset="0"/>
                <a:cs typeface="Arial" pitchFamily="34" charset="0"/>
              </a:rPr>
            </a:br>
            <a:r>
              <a:rPr lang="ru-RU" b="1" dirty="0" smtClean="0">
                <a:latin typeface="Arial Black" pitchFamily="34" charset="0"/>
                <a:cs typeface="Arial" pitchFamily="34" charset="0"/>
              </a:rPr>
              <a:t>«Спираль»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90512"/>
          </a:xfrm>
        </p:spPr>
        <p:txBody>
          <a:bodyPr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18435" name="Picture 2" descr="https://cs5.livemaster.ru/storage/50/70/a5698f9ae9d10e17b5b5ff8de04a--dlya-doma-interera-pokryvalo-craz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1989138"/>
            <a:ext cx="3930650" cy="393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https://i.pinimg.com/736x/98/38/63/983863fa6969020bf5272d1c7a23b6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916113"/>
            <a:ext cx="4011613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Arial Black" pitchFamily="34" charset="0"/>
                <a:cs typeface="Arial" pitchFamily="34" charset="0"/>
              </a:rPr>
              <a:t>Лоскутный узор </a:t>
            </a:r>
            <a:br>
              <a:rPr lang="ru-RU" b="1" dirty="0" smtClean="0">
                <a:latin typeface="Arial Black" pitchFamily="34" charset="0"/>
                <a:cs typeface="Arial" pitchFamily="34" charset="0"/>
              </a:rPr>
            </a:br>
            <a:r>
              <a:rPr lang="ru-RU" b="1" dirty="0" smtClean="0">
                <a:latin typeface="Arial Black" pitchFamily="34" charset="0"/>
                <a:cs typeface="Arial" pitchFamily="34" charset="0"/>
              </a:rPr>
              <a:t>«АНАНАС»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90512"/>
          </a:xfrm>
        </p:spPr>
        <p:txBody>
          <a:bodyPr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19459" name="Picture 2" descr="https://img1.liveinternet.ru/images/attach/c/4/84/455/84455403_large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773238"/>
            <a:ext cx="417195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https://s3.amazonaws.com/ACQimages/hs334/Front4.jpg"/>
          <p:cNvPicPr>
            <a:picLocks noChangeAspect="1" noChangeArrowheads="1"/>
          </p:cNvPicPr>
          <p:nvPr/>
        </p:nvPicPr>
        <p:blipFill>
          <a:blip r:embed="rId3" cstate="print"/>
          <a:srcRect l="17719" t="7875" r="17314" b="8652"/>
          <a:stretch>
            <a:fillRect/>
          </a:stretch>
        </p:blipFill>
        <p:spPr bwMode="auto">
          <a:xfrm>
            <a:off x="4572000" y="1773238"/>
            <a:ext cx="433387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Arial Black" pitchFamily="34" charset="0"/>
                <a:cs typeface="Arial" pitchFamily="34" charset="0"/>
              </a:rPr>
              <a:t>Лоскутный узор </a:t>
            </a:r>
            <a:br>
              <a:rPr lang="ru-RU" b="1" dirty="0" smtClean="0">
                <a:latin typeface="Arial Black" pitchFamily="34" charset="0"/>
                <a:cs typeface="Arial" pitchFamily="34" charset="0"/>
              </a:rPr>
            </a:br>
            <a:r>
              <a:rPr lang="ru-RU" b="1" dirty="0" smtClean="0">
                <a:latin typeface="Arial Black" pitchFamily="34" charset="0"/>
                <a:cs typeface="Arial" pitchFamily="34" charset="0"/>
              </a:rPr>
              <a:t>«Алмаз»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90512"/>
          </a:xfrm>
        </p:spPr>
        <p:txBody>
          <a:bodyPr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20483" name="Picture 2" descr="https://avatars.mds.yandex.net/get-pdb/251121/3a09f15a-5288-416f-b4a9-336f7aacafff/s6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1412875"/>
            <a:ext cx="3827462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https://modnoerukodelie.ru/img-mr/f.almaz.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844675"/>
            <a:ext cx="4160838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Arial Black" pitchFamily="34" charset="0"/>
                <a:cs typeface="Arial" pitchFamily="34" charset="0"/>
              </a:rPr>
              <a:t>Лоскутный узор </a:t>
            </a:r>
            <a:br>
              <a:rPr lang="ru-RU" b="1" dirty="0" smtClean="0">
                <a:latin typeface="Arial Black" pitchFamily="34" charset="0"/>
                <a:cs typeface="Arial" pitchFamily="34" charset="0"/>
              </a:rPr>
            </a:br>
            <a:r>
              <a:rPr lang="ru-RU" b="1" dirty="0" smtClean="0">
                <a:latin typeface="Arial Black" pitchFamily="34" charset="0"/>
                <a:cs typeface="Arial" pitchFamily="34" charset="0"/>
              </a:rPr>
              <a:t>«звезда»</a:t>
            </a:r>
            <a:endParaRPr lang="ru-RU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90512"/>
          </a:xfrm>
        </p:spPr>
        <p:txBody>
          <a:bodyPr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21507" name="Picture 2" descr="https://i.pinimg.com/736x/61/46/d9/6146d978c51b865fb2cd30d2167afa24--block-of-the-month-star-quilts.jpg"/>
          <p:cNvPicPr>
            <a:picLocks noChangeAspect="1" noChangeArrowheads="1"/>
          </p:cNvPicPr>
          <p:nvPr/>
        </p:nvPicPr>
        <p:blipFill>
          <a:blip r:embed="rId2" cstate="print"/>
          <a:srcRect l="5289" t="3525" r="4823" b="4823"/>
          <a:stretch>
            <a:fillRect/>
          </a:stretch>
        </p:blipFill>
        <p:spPr bwMode="auto">
          <a:xfrm>
            <a:off x="395288" y="1916113"/>
            <a:ext cx="40259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8" descr="Подушечки в красно-зеленых тонах."/>
          <p:cNvPicPr>
            <a:picLocks noChangeAspect="1" noChangeArrowheads="1"/>
          </p:cNvPicPr>
          <p:nvPr/>
        </p:nvPicPr>
        <p:blipFill>
          <a:blip r:embed="rId3" cstate="print"/>
          <a:srcRect l="6644" t="35063" r="47583" b="15720"/>
          <a:stretch>
            <a:fillRect/>
          </a:stretch>
        </p:blipFill>
        <p:spPr bwMode="auto">
          <a:xfrm>
            <a:off x="4500563" y="2060575"/>
            <a:ext cx="4464050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563</TotalTime>
  <Words>156</Words>
  <Application>Microsoft Office PowerPoint</Application>
  <PresentationFormat>Экран (4:3)</PresentationFormat>
  <Paragraphs>40</Paragraphs>
  <Slides>23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Трек</vt:lpstr>
      <vt:lpstr>Начинаем урок!</vt:lpstr>
      <vt:lpstr> ТЕМА УРОКА</vt:lpstr>
      <vt:lpstr> Лоскутное шитье – древний вид декоративно-прикладного искусства</vt:lpstr>
      <vt:lpstr>Слайд 4</vt:lpstr>
      <vt:lpstr>Лоскутный узор  «Бревенчатая изба»</vt:lpstr>
      <vt:lpstr>Лоскутный узор  «Спираль»</vt:lpstr>
      <vt:lpstr>Лоскутный узор  «АНАНАС»</vt:lpstr>
      <vt:lpstr>Лоскутный узор  «Алмаз»</vt:lpstr>
      <vt:lpstr>Лоскутный узор  «звезда»</vt:lpstr>
      <vt:lpstr>Аппликация от лат. аpplicatio – присоединять, прикладывать</vt:lpstr>
      <vt:lpstr>Материалы для лоскутной техники</vt:lpstr>
      <vt:lpstr>Требования к лоскутной техники</vt:lpstr>
      <vt:lpstr>Правила техники безопасности</vt:lpstr>
      <vt:lpstr>Практическая работа  «Изготовление изделий в лоскутной технике»</vt:lpstr>
      <vt:lpstr>Динамическая пауза</vt:lpstr>
      <vt:lpstr>Практическая работа  «Изготовление изделий в лоскутной технике»</vt:lpstr>
      <vt:lpstr>Техника йо-йо</vt:lpstr>
      <vt:lpstr>Техника йо-йо</vt:lpstr>
      <vt:lpstr>Техника йо-йо</vt:lpstr>
      <vt:lpstr>Техника йо-йо</vt:lpstr>
      <vt:lpstr>Техника йо-йо</vt:lpstr>
      <vt:lpstr>Цветок настроения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Pc</cp:lastModifiedBy>
  <cp:revision>65</cp:revision>
  <dcterms:created xsi:type="dcterms:W3CDTF">2020-01-21T14:52:12Z</dcterms:created>
  <dcterms:modified xsi:type="dcterms:W3CDTF">2020-04-30T08:05:44Z</dcterms:modified>
</cp:coreProperties>
</file>