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sldIdLst>
    <p:sldId id="256" r:id="rId2"/>
    <p:sldId id="264" r:id="rId3"/>
    <p:sldId id="266" r:id="rId4"/>
    <p:sldId id="260" r:id="rId5"/>
    <p:sldId id="258" r:id="rId6"/>
    <p:sldId id="259" r:id="rId7"/>
    <p:sldId id="261" r:id="rId8"/>
    <p:sldId id="262" r:id="rId9"/>
    <p:sldId id="263" r:id="rId10"/>
    <p:sldId id="267" r:id="rId11"/>
    <p:sldId id="265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 varScale="1">
        <p:scale>
          <a:sx n="42" d="100"/>
          <a:sy n="42" d="100"/>
        </p:scale>
        <p:origin x="-120" y="-8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010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943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511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7651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015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0416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798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8848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174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85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702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735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422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456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245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051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694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7433A-8EB6-4CC7-8D30-1D1152C37DEA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4BFB0-AB3B-4DCE-8538-EDE3BF598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50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24smi.org/celebrity/3979-agniia-barto.html" TargetMode="External"/><Relationship Id="rId2" Type="http://schemas.openxmlformats.org/officeDocument/2006/relationships/hyperlink" Target="file:///E:\12%20&#208;&#160;&#208;&#176;&#208;&#183;&#209;&#128;&#208;&#176;&#208;&#177;&#208;&#190;&#209;&#130;&#208;&#186;&#208;&#184;%20&#209;&#131;&#209;&#128;&#208;&#190;&#208;&#186;&#208;&#190;&#208;&#178;%20&#208;&#189;&#208;&#176;%20&#208;&#186;&#208;&#190;&#208;&#189;&#208;&#186;&#209;&#131;&#209;&#128;&#209;&#129;&#209;&#139;\2019-2020_&#208;&#154;&#208;&#189;&#208;&#184;&#208;&#182;&#208;&#186;&#208;&#176;-&#208;&#188;&#208;&#176;&#208;&#187;&#209;&#139;&#209;&#136;&#208;&#186;&#208;&#176;_&#209;&#130;&#208;&#181;&#209;&#133;&#208;&#189;&#208;&#190;&#208;&#187;&#208;&#190;&#208;&#179;&#208;&#184;&#209;&#143;\&#208;&#144;&#208;&#179;&#208;&#189;&#208;&#184;&#209;&#143;%20&#208;&#145;&#208;&#176;&#209;&#128;&#209;&#130;&#208;&#190;%202.web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gniyabarto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24smi.org/celebrity/4022-lev-tolstoi.html?utm_source=bio&amp;utm_medium=body&amp;utm_campaign=content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Создание презентации «книжка-малышка»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с помощью программы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 power point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50253"/>
            <a:ext cx="9448800" cy="6858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Урок обобщение. </a:t>
            </a:r>
            <a:endParaRPr lang="en-US" sz="2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6 класс.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85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Домашнее задание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Создайте презентацию своей любимой книги.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Презентация состоит из титульного листа, 2-3 слайдов.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Работу вышлите мне на почту.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3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Подведем    итог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70" t="49246"/>
          <a:stretch/>
        </p:blipFill>
        <p:spPr>
          <a:xfrm>
            <a:off x="6763926" y="2733868"/>
            <a:ext cx="1258957" cy="1237594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" t="46528" r="46739"/>
          <a:stretch/>
        </p:blipFill>
        <p:spPr>
          <a:xfrm>
            <a:off x="510209" y="2637182"/>
            <a:ext cx="1258957" cy="1303855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82" t="543" b="48370"/>
          <a:stretch/>
        </p:blipFill>
        <p:spPr>
          <a:xfrm>
            <a:off x="10303916" y="2872408"/>
            <a:ext cx="1285459" cy="1245705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" t="333" r="48370" b="46950"/>
          <a:stretch/>
        </p:blipFill>
        <p:spPr>
          <a:xfrm>
            <a:off x="3638419" y="2655576"/>
            <a:ext cx="1205948" cy="128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86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Благодарю за работу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урок окончен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" t="46528" r="46739"/>
          <a:stretch/>
        </p:blipFill>
        <p:spPr>
          <a:xfrm>
            <a:off x="3704331" y="2021305"/>
            <a:ext cx="4404953" cy="456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78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Ресурсы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Агния </a:t>
            </a:r>
            <a:r>
              <a:rPr lang="ru-RU" sz="2000" dirty="0" err="1" smtClean="0"/>
              <a:t>Барто</a:t>
            </a:r>
            <a:r>
              <a:rPr lang="ru-RU" sz="2000" dirty="0" smtClean="0"/>
              <a:t> в молодости.</a:t>
            </a:r>
          </a:p>
          <a:p>
            <a:r>
              <a:rPr lang="en-US" sz="2000" dirty="0">
                <a:hlinkClick r:id="rId2"/>
              </a:rPr>
              <a:t>file:///E:/12%20%D0%A0%D0%B0%D0%B7%D1%80%D0%B0%D0%B1%D0%BE%D1%82%D0%BA%D0%B8%20%D1%83%D1%80%D0%BE%D0%BA%D0%BE%D0%B2%20%D0%BD%D0%B0%20%D0%BA%D0%BE%D0%BD%D0%BA%D1%83%D1%80%D1%81%D1%8B/2019-2020_%D0%9A%D0%BD%D0%B8%D0%B6%D0%BA%D0%B0-%D0%BC%D0%B0%D0%BB%D1%8B%D1%88%D0%BA%D0%B0_%D1%82%D0%B5%D1%85%D0%BD%D0%BE%D0%BB%D0%BE%D0%B3%D0%B8%D1%8F/%</a:t>
            </a:r>
            <a:r>
              <a:rPr lang="en-US" sz="2000" dirty="0" smtClean="0">
                <a:hlinkClick r:id="rId2"/>
              </a:rPr>
              <a:t>D0%90%D0%B3%D0%BD%D0%B8%D1%8F%20%D0%91%D0%B0%D1%80%D1%82%D0%BE%202.webp</a:t>
            </a:r>
            <a:endParaRPr lang="ru-RU" sz="2000" dirty="0" smtClean="0"/>
          </a:p>
          <a:p>
            <a:r>
              <a:rPr lang="ru-RU" sz="2000" dirty="0" smtClean="0"/>
              <a:t>Биография А. </a:t>
            </a:r>
            <a:r>
              <a:rPr lang="ru-RU" sz="2000" dirty="0" err="1" smtClean="0"/>
              <a:t>Барто</a:t>
            </a:r>
            <a:endParaRPr lang="ru-RU" sz="2000" dirty="0" smtClean="0"/>
          </a:p>
          <a:p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24smi.org/celebrity/3979-agniia-barto.html</a:t>
            </a:r>
            <a:endParaRPr lang="ru-RU" sz="2000" dirty="0" smtClean="0"/>
          </a:p>
          <a:p>
            <a:r>
              <a:rPr lang="ru-RU" sz="2000" dirty="0" smtClean="0"/>
              <a:t>Творчество А. </a:t>
            </a:r>
            <a:r>
              <a:rPr lang="ru-RU" sz="2000" dirty="0" err="1" smtClean="0"/>
              <a:t>Барто</a:t>
            </a:r>
            <a:r>
              <a:rPr lang="ru-RU" sz="2000" dirty="0" smtClean="0"/>
              <a:t>.  </a:t>
            </a:r>
            <a:r>
              <a:rPr lang="en-US" sz="2000" dirty="0">
                <a:hlinkClick r:id="rId4"/>
              </a:rPr>
              <a:t>http://agniyabarto.ru/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2990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44557" y="2266122"/>
            <a:ext cx="1775791" cy="2107095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</a:t>
            </a:r>
            <a:r>
              <a:rPr lang="ru-RU" dirty="0" smtClean="0"/>
              <a:t>.</a:t>
            </a:r>
          </a:p>
          <a:p>
            <a:pPr algn="ctr"/>
            <a:r>
              <a:rPr lang="ru-RU" dirty="0" smtClean="0"/>
              <a:t>Что </a:t>
            </a:r>
            <a:r>
              <a:rPr lang="ru-RU" dirty="0"/>
              <a:t>такое Презентация?</a:t>
            </a:r>
          </a:p>
        </p:txBody>
      </p:sp>
      <p:sp>
        <p:nvSpPr>
          <p:cNvPr id="6" name="Загнутый угол 5"/>
          <p:cNvSpPr/>
          <p:nvPr/>
        </p:nvSpPr>
        <p:spPr>
          <a:xfrm>
            <a:off x="2796209" y="2279375"/>
            <a:ext cx="1775791" cy="2107095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Загнутый угол 6"/>
          <p:cNvSpPr/>
          <p:nvPr/>
        </p:nvSpPr>
        <p:spPr>
          <a:xfrm>
            <a:off x="5168349" y="2266122"/>
            <a:ext cx="1775791" cy="2107095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Загнутый угол 7"/>
          <p:cNvSpPr/>
          <p:nvPr/>
        </p:nvSpPr>
        <p:spPr>
          <a:xfrm>
            <a:off x="7407966" y="2279375"/>
            <a:ext cx="1775791" cy="2107095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7</a:t>
            </a:r>
            <a:r>
              <a:rPr lang="ru-RU" dirty="0" smtClean="0"/>
              <a:t>.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Что такое </a:t>
            </a:r>
            <a:r>
              <a:rPr lang="ru-RU" sz="1600" dirty="0"/>
              <a:t>интерактивная</a:t>
            </a:r>
            <a:r>
              <a:rPr lang="ru-RU" dirty="0"/>
              <a:t> презентация?</a:t>
            </a:r>
          </a:p>
        </p:txBody>
      </p:sp>
      <p:sp>
        <p:nvSpPr>
          <p:cNvPr id="9" name="Загнутый угол 8"/>
          <p:cNvSpPr/>
          <p:nvPr/>
        </p:nvSpPr>
        <p:spPr>
          <a:xfrm>
            <a:off x="9730409" y="2279375"/>
            <a:ext cx="1775791" cy="2107095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9. </a:t>
            </a:r>
            <a:endParaRPr lang="ru-RU" dirty="0" smtClean="0"/>
          </a:p>
          <a:p>
            <a:pPr algn="ctr"/>
            <a:r>
              <a:rPr lang="ru-RU" dirty="0" smtClean="0"/>
              <a:t>Что </a:t>
            </a:r>
            <a:r>
              <a:rPr lang="ru-RU" dirty="0"/>
              <a:t>представляет собой интерфейс РР?</a:t>
            </a:r>
          </a:p>
          <a:p>
            <a:endParaRPr lang="ru-RU" dirty="0"/>
          </a:p>
        </p:txBody>
      </p:sp>
      <p:sp>
        <p:nvSpPr>
          <p:cNvPr id="10" name="Загнутый угол 9"/>
          <p:cNvSpPr/>
          <p:nvPr/>
        </p:nvSpPr>
        <p:spPr>
          <a:xfrm>
            <a:off x="2887319" y="2266122"/>
            <a:ext cx="1775791" cy="2107095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6. </a:t>
            </a:r>
            <a:endParaRPr lang="ru-RU" dirty="0" smtClean="0"/>
          </a:p>
          <a:p>
            <a:pPr algn="ctr"/>
            <a:r>
              <a:rPr lang="ru-RU" dirty="0" smtClean="0"/>
              <a:t>Что </a:t>
            </a:r>
            <a:r>
              <a:rPr lang="ru-RU" dirty="0"/>
              <a:t>включает в себя процесс создания презентации?</a:t>
            </a:r>
          </a:p>
        </p:txBody>
      </p:sp>
      <p:sp>
        <p:nvSpPr>
          <p:cNvPr id="11" name="Загнутый угол 10"/>
          <p:cNvSpPr/>
          <p:nvPr/>
        </p:nvSpPr>
        <p:spPr>
          <a:xfrm>
            <a:off x="5259459" y="2252869"/>
            <a:ext cx="1775791" cy="2107095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4. </a:t>
            </a:r>
            <a:endParaRPr lang="ru-RU" dirty="0" smtClean="0"/>
          </a:p>
          <a:p>
            <a:pPr algn="ctr"/>
            <a:r>
              <a:rPr lang="ru-RU" dirty="0" smtClean="0"/>
              <a:t>Сколько </a:t>
            </a:r>
            <a:r>
              <a:rPr lang="ru-RU" dirty="0"/>
              <a:t>и какие режимы просмотра встроены в систему </a:t>
            </a:r>
            <a:r>
              <a:rPr lang="ru-RU" dirty="0" smtClean="0"/>
              <a:t>РР ?</a:t>
            </a:r>
            <a:endParaRPr lang="ru-RU" dirty="0"/>
          </a:p>
        </p:txBody>
      </p:sp>
      <p:sp>
        <p:nvSpPr>
          <p:cNvPr id="12" name="Загнутый угол 11"/>
          <p:cNvSpPr/>
          <p:nvPr/>
        </p:nvSpPr>
        <p:spPr>
          <a:xfrm>
            <a:off x="6374296" y="4568685"/>
            <a:ext cx="1775791" cy="2107095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8. </a:t>
            </a:r>
            <a:endParaRPr lang="ru-RU" dirty="0" smtClean="0"/>
          </a:p>
          <a:p>
            <a:pPr algn="ctr"/>
            <a:r>
              <a:rPr lang="ru-RU" dirty="0" smtClean="0"/>
              <a:t>Как запустить презентацию ?</a:t>
            </a:r>
            <a:endParaRPr lang="ru-RU" dirty="0"/>
          </a:p>
        </p:txBody>
      </p:sp>
      <p:sp>
        <p:nvSpPr>
          <p:cNvPr id="13" name="Загнутый угол 12"/>
          <p:cNvSpPr/>
          <p:nvPr/>
        </p:nvSpPr>
        <p:spPr>
          <a:xfrm>
            <a:off x="8749748" y="4595191"/>
            <a:ext cx="1775791" cy="2107095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3. </a:t>
            </a:r>
            <a:endParaRPr lang="ru-RU" dirty="0" smtClean="0"/>
          </a:p>
          <a:p>
            <a:pPr algn="ctr"/>
            <a:r>
              <a:rPr lang="ru-RU" dirty="0" smtClean="0"/>
              <a:t>Что </a:t>
            </a:r>
            <a:r>
              <a:rPr lang="ru-RU" dirty="0"/>
              <a:t>такое </a:t>
            </a:r>
            <a:r>
              <a:rPr lang="en-US" dirty="0"/>
              <a:t>POWER POINT</a:t>
            </a:r>
            <a:r>
              <a:rPr lang="ru-RU" dirty="0"/>
              <a:t>?</a:t>
            </a:r>
          </a:p>
        </p:txBody>
      </p:sp>
      <p:sp>
        <p:nvSpPr>
          <p:cNvPr id="14" name="Загнутый угол 13"/>
          <p:cNvSpPr/>
          <p:nvPr/>
        </p:nvSpPr>
        <p:spPr>
          <a:xfrm>
            <a:off x="1906658" y="4581938"/>
            <a:ext cx="1775791" cy="2107095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5. </a:t>
            </a:r>
            <a:endParaRPr lang="ru-RU" dirty="0" smtClean="0"/>
          </a:p>
          <a:p>
            <a:pPr algn="ctr"/>
            <a:r>
              <a:rPr lang="ru-RU" dirty="0" smtClean="0"/>
              <a:t>Что </a:t>
            </a:r>
            <a:r>
              <a:rPr lang="ru-RU" dirty="0"/>
              <a:t>может включать в себя слайд?</a:t>
            </a:r>
          </a:p>
        </p:txBody>
      </p:sp>
      <p:sp>
        <p:nvSpPr>
          <p:cNvPr id="15" name="Загнутый угол 14"/>
          <p:cNvSpPr/>
          <p:nvPr/>
        </p:nvSpPr>
        <p:spPr>
          <a:xfrm>
            <a:off x="4278798" y="4568685"/>
            <a:ext cx="1775791" cy="2107095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  <a:r>
              <a:rPr lang="ru-RU" dirty="0" smtClean="0"/>
              <a:t>.</a:t>
            </a:r>
          </a:p>
          <a:p>
            <a:pPr algn="ctr"/>
            <a:r>
              <a:rPr lang="ru-RU" dirty="0" smtClean="0"/>
              <a:t>Что </a:t>
            </a:r>
            <a:r>
              <a:rPr lang="ru-RU" dirty="0"/>
              <a:t>такое Слайд?</a:t>
            </a: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590261" y="764373"/>
            <a:ext cx="10326757" cy="12930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Повторение. Обобщение материала.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65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Стихи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Лошадка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Текст 16"/>
          <p:cNvSpPr>
            <a:spLocks noGrp="1"/>
          </p:cNvSpPr>
          <p:nvPr>
            <p:ph type="body" sz="half" idx="15"/>
          </p:nvPr>
        </p:nvSpPr>
        <p:spPr>
          <a:xfrm>
            <a:off x="685799" y="3037085"/>
            <a:ext cx="3456432" cy="33141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Я люблю свою лошадку,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Причешу ей шерстку гладко,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Гребешком приглажу хвостик,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 И верхом поеду в гости.</a:t>
            </a:r>
          </a:p>
          <a:p>
            <a:pPr algn="ctr"/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Мячик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half" idx="16"/>
          </p:nvPr>
        </p:nvSpPr>
        <p:spPr>
          <a:xfrm>
            <a:off x="4366858" y="3063091"/>
            <a:ext cx="3456432" cy="33146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Наша Таня громко плачет,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Уронила в речку мячик.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Тише, Танечка, не плачь.</a:t>
            </a:r>
            <a:b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 Не утонит в речке мяч.</a:t>
            </a:r>
          </a:p>
          <a:p>
            <a:pPr algn="ctr"/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Мишка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sz="half" idx="17"/>
          </p:nvPr>
        </p:nvSpPr>
        <p:spPr>
          <a:xfrm>
            <a:off x="8051801" y="3050337"/>
            <a:ext cx="3456432" cy="33141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Уронили мишку на пол, 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Оторвали мишке лапу.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Все равно его не брошу, 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Потому что он хороший.</a:t>
            </a:r>
          </a:p>
          <a:p>
            <a:pPr algn="ctr"/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71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1351722"/>
            <a:ext cx="6873240" cy="569843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Биография писательницы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8" r="5498"/>
          <a:stretch>
            <a:fillRect/>
          </a:stretch>
        </p:blipFill>
        <p:spPr>
          <a:xfrm>
            <a:off x="10238132" y="1921565"/>
            <a:ext cx="1639410" cy="24591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685800" y="2292626"/>
            <a:ext cx="6873240" cy="4339725"/>
          </a:xfrm>
        </p:spPr>
        <p:txBody>
          <a:bodyPr>
            <a:normAutofit/>
          </a:bodyPr>
          <a:lstStyle/>
          <a:p>
            <a:pPr algn="just" fontAlgn="base"/>
            <a:r>
              <a:rPr lang="ru-RU" sz="1800" dirty="0">
                <a:solidFill>
                  <a:schemeClr val="accent6">
                    <a:lumMod val="75000"/>
                  </a:schemeClr>
                </a:solidFill>
              </a:rPr>
              <a:t>Агния Львовна </a:t>
            </a:r>
            <a:r>
              <a:rPr lang="ru-RU" sz="1800" dirty="0" err="1">
                <a:solidFill>
                  <a:schemeClr val="accent6">
                    <a:lumMod val="75000"/>
                  </a:schemeClr>
                </a:solidFill>
              </a:rPr>
              <a:t>Барто</a:t>
            </a:r>
            <a:r>
              <a:rPr lang="ru-RU" sz="1800" dirty="0">
                <a:solidFill>
                  <a:schemeClr val="accent6">
                    <a:lumMod val="75000"/>
                  </a:schemeClr>
                </a:solidFill>
              </a:rPr>
              <a:t> появилась на свет в Москве 17 февраля 1906 года. По некоторым данным, при рождении девочку звали </a:t>
            </a:r>
            <a:r>
              <a:rPr lang="ru-RU" sz="1800" dirty="0" err="1">
                <a:solidFill>
                  <a:schemeClr val="accent6">
                    <a:lumMod val="75000"/>
                  </a:schemeClr>
                </a:solidFill>
              </a:rPr>
              <a:t>Гетель</a:t>
            </a:r>
            <a:r>
              <a:rPr lang="ru-RU" sz="1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accent6">
                    <a:lumMod val="75000"/>
                  </a:schemeClr>
                </a:solidFill>
              </a:rPr>
              <a:t>Лейбовна</a:t>
            </a:r>
            <a:r>
              <a:rPr lang="ru-RU" sz="1800" dirty="0">
                <a:solidFill>
                  <a:schemeClr val="accent6">
                    <a:lumMod val="75000"/>
                  </a:schemeClr>
                </a:solidFill>
              </a:rPr>
              <a:t> Волова. Агния родилась в образованной семье еврейского происхождения. Ее отцом стал Лев Николаевич Волов, ветеринарный врач, и Мария Ильинична Волова (в девичестве Блох), которая после рождения дочери занялась домашним хозяйством.</a:t>
            </a:r>
            <a:br>
              <a:rPr lang="ru-RU" sz="1800" dirty="0">
                <a:solidFill>
                  <a:schemeClr val="accent6">
                    <a:lumMod val="75000"/>
                  </a:schemeClr>
                </a:solidFill>
              </a:rPr>
            </a:br>
            <a:endParaRPr lang="ru-RU" sz="1800" dirty="0">
              <a:solidFill>
                <a:schemeClr val="accent6">
                  <a:lumMod val="75000"/>
                </a:schemeClr>
              </a:solidFill>
            </a:endParaRPr>
          </a:p>
          <a:p>
            <a:pPr algn="just" fontAlgn="base"/>
            <a:r>
              <a:rPr lang="ru-RU" sz="1800" dirty="0">
                <a:solidFill>
                  <a:schemeClr val="accent6">
                    <a:lumMod val="75000"/>
                  </a:schemeClr>
                </a:solidFill>
              </a:rPr>
              <a:t>Отец девочки очень любил басни Крылова и с самого детства своей дочери регулярно читал ей их на ночь. Он же учил маленькую дочку читать, по книге </a:t>
            </a:r>
            <a:r>
              <a:rPr lang="ru-RU" sz="1800" b="1" dirty="0">
                <a:solidFill>
                  <a:schemeClr val="accent6">
                    <a:lumMod val="75000"/>
                  </a:schemeClr>
                </a:solidFill>
                <a:hlinkClick r:id="rId3"/>
              </a:rPr>
              <a:t>Льва Толстого</a:t>
            </a:r>
            <a:r>
              <a:rPr lang="ru-RU" sz="1800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endParaRPr lang="ru-RU" sz="1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 fontAlgn="base"/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Еще </a:t>
            </a:r>
            <a:r>
              <a:rPr lang="ru-RU" sz="1800" dirty="0">
                <a:solidFill>
                  <a:schemeClr val="accent6">
                    <a:lumMod val="75000"/>
                  </a:schemeClr>
                </a:solidFill>
              </a:rPr>
              <a:t>в раннем детстве Агния начала писать стихи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. Стихи были разные . Но позже она стала писать детские стишки.</a:t>
            </a:r>
            <a:endParaRPr lang="ru-RU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8054" y="4478531"/>
            <a:ext cx="3368536" cy="21538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r="49789"/>
          <a:stretch/>
        </p:blipFill>
        <p:spPr>
          <a:xfrm>
            <a:off x="8123581" y="766275"/>
            <a:ext cx="1895061" cy="2516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4600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3752" y="764373"/>
            <a:ext cx="10472530" cy="12930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Подготовка к практической работе.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1. Создать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странички книжки-малышки,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состоящей из</a:t>
            </a:r>
          </a:p>
          <a:p>
            <a:pPr lvl="1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Титульного листа</a:t>
            </a:r>
          </a:p>
          <a:p>
            <a:pPr lvl="1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Слайдов с отдельными стихотворениями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2. На слайдах разместить 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Название стихотворения в заголовке</a:t>
            </a:r>
          </a:p>
          <a:p>
            <a:pPr lvl="1"/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Т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ематическую картинку</a:t>
            </a:r>
          </a:p>
          <a:p>
            <a:pPr lvl="1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Текст стихотворения</a:t>
            </a:r>
          </a:p>
          <a:p>
            <a:pPr marL="0" lvl="0" indent="0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3. Выполнить оформление презентации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Подобрать шаблон презентации</a:t>
            </a:r>
          </a:p>
          <a:p>
            <a:pPr lvl="1"/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О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тформатировать текст</a:t>
            </a:r>
          </a:p>
          <a:p>
            <a:pPr lvl="1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Картинку заключить в рамочку</a:t>
            </a:r>
          </a:p>
          <a:p>
            <a:pPr lvl="1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Задать элементам слайдов анимацию</a:t>
            </a:r>
          </a:p>
          <a:p>
            <a:pPr lvl="1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Задать анимацию смены слайдов.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4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Mistral" panose="03090702030407020403" pitchFamily="66" charset="0"/>
              </a:rPr>
              <a:t>Книжка-малышка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08" b="23865"/>
          <a:stretch/>
        </p:blipFill>
        <p:spPr>
          <a:xfrm>
            <a:off x="3579222" y="793658"/>
            <a:ext cx="8336767" cy="3713027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85800" y="5707390"/>
            <a:ext cx="10820400" cy="51129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СТИХИ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56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648789"/>
            <a:ext cx="6041571" cy="944880"/>
          </a:xfrm>
        </p:spPr>
        <p:txBody>
          <a:bodyPr>
            <a:normAutofit/>
          </a:bodyPr>
          <a:lstStyle/>
          <a:p>
            <a:pPr algn="r"/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  <a:latin typeface="Mistral" panose="03090702030407020403" pitchFamily="66" charset="0"/>
              </a:rPr>
              <a:t>Мячик</a:t>
            </a:r>
            <a:endParaRPr lang="ru-RU" sz="6000" dirty="0">
              <a:solidFill>
                <a:schemeClr val="accent6">
                  <a:lumMod val="7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82880" y="1776549"/>
            <a:ext cx="7376160" cy="4442135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sz="4000" dirty="0" smtClean="0"/>
          </a:p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Наша 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</a:rPr>
              <a:t>Таня громко плачет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</a:p>
          <a:p>
            <a:pPr algn="ctr"/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</a:rPr>
              <a:t>Уронила в речку мячик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ctr"/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</a:rPr>
              <a:t>Тише, Танечка, не плачь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0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</a:rPr>
              <a:t> Не утонит в речке мяч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ctr"/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sz="4000" dirty="0"/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55" r="-683"/>
          <a:stretch/>
        </p:blipFill>
        <p:spPr>
          <a:xfrm>
            <a:off x="7837713" y="4761836"/>
            <a:ext cx="1632857" cy="16005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5768" y="1121229"/>
            <a:ext cx="2479672" cy="3722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13917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0991" y="764373"/>
            <a:ext cx="10035209" cy="1293028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Выполнение практической работы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3" descr="58528fab2fdc58cf9ef24c5d6756f22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259" y="3293820"/>
            <a:ext cx="1488717" cy="1800000"/>
          </a:xfrm>
          <a:prstGeom prst="rect">
            <a:avLst/>
          </a:prstGeom>
        </p:spPr>
      </p:pic>
      <p:pic>
        <p:nvPicPr>
          <p:cNvPr id="8" name="Рисунок 7" descr="a4ffacbf3d258a723a82fa99a108bc5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4833" y="3293820"/>
            <a:ext cx="1965305" cy="1800000"/>
          </a:xfrm>
          <a:prstGeom prst="rect">
            <a:avLst/>
          </a:prstGeom>
        </p:spPr>
      </p:pic>
      <p:pic>
        <p:nvPicPr>
          <p:cNvPr id="9" name="Рисунок 8" descr="i0757rp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4973" y="3293820"/>
            <a:ext cx="196530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7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Демонстрация работ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74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324</TotalTime>
  <Words>355</Words>
  <Application>Microsoft Office PowerPoint</Application>
  <PresentationFormat>Произвольный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След самолета</vt:lpstr>
      <vt:lpstr>Создание презентации «книжка-малышка»  с помощью программы  power point</vt:lpstr>
      <vt:lpstr>Повторение. Обобщение материала.</vt:lpstr>
      <vt:lpstr>Стихи</vt:lpstr>
      <vt:lpstr>Биография писательницы</vt:lpstr>
      <vt:lpstr>Подготовка к практической работе.</vt:lpstr>
      <vt:lpstr>Книжка-малышка</vt:lpstr>
      <vt:lpstr>Мячик</vt:lpstr>
      <vt:lpstr>Выполнение практической работы</vt:lpstr>
      <vt:lpstr>Демонстрация работ</vt:lpstr>
      <vt:lpstr>Домашнее задание</vt:lpstr>
      <vt:lpstr>Подведем    итог</vt:lpstr>
      <vt:lpstr>Благодарю за работу урок окончен</vt:lpstr>
      <vt:lpstr>Ресурсы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Lenovo-ученик-20-3</cp:lastModifiedBy>
  <cp:revision>29</cp:revision>
  <dcterms:created xsi:type="dcterms:W3CDTF">2020-08-15T05:59:05Z</dcterms:created>
  <dcterms:modified xsi:type="dcterms:W3CDTF">2020-09-02T16:10:22Z</dcterms:modified>
</cp:coreProperties>
</file>