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4" r:id="rId22"/>
    <p:sldId id="277" r:id="rId23"/>
    <p:sldId id="275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12A1C2-600E-4FC8-BA94-9E2A7EAF89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B189A0-7A3A-4460-9760-85284C5478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428625" y="0"/>
            <a:ext cx="5157421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Круиз на лайнере «Здоровье»</a:t>
            </a:r>
            <a:endParaRPr lang="ru-RU" sz="6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19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877929-65DE-4121-A608-7C5062F2A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C8E301-3E7F-49B6-A1CB-D6C42B8B7B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047" y="0"/>
            <a:ext cx="12094953" cy="6858000"/>
          </a:xfrm>
        </p:spPr>
      </p:pic>
    </p:spTree>
    <p:extLst>
      <p:ext uri="{BB962C8B-B14F-4D97-AF65-F5344CB8AC3E}">
        <p14:creationId xmlns:p14="http://schemas.microsoft.com/office/powerpoint/2010/main" val="959569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BB0F1-886B-45E9-BA8F-A3A9307FB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909981-0D9F-4DC0-B33C-222256B3D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20723AA-A827-4BB5-AEC0-22AA56EB4800}"/>
              </a:ext>
            </a:extLst>
          </p:cNvPr>
          <p:cNvSpPr/>
          <p:nvPr/>
        </p:nvSpPr>
        <p:spPr>
          <a:xfrm>
            <a:off x="1258784" y="1518545"/>
            <a:ext cx="1172732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КАК ПРАВИЛЬНО ПЕРЕЖЕВЫВАТЬ ПИЩУ? </a:t>
            </a:r>
            <a:endParaRPr lang="ru-RU" sz="6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943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D9E8F-4CFB-4C4F-B18D-7E61F5E3D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28BD60-6D97-47FC-B412-DA9BE847FA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9488" y="15874"/>
            <a:ext cx="10192512" cy="6867145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959689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0BC255-EB0C-4642-B763-882CAE5E2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B81C04-C6D8-4EB5-AC7B-28EFAC89C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F181B03-C2C9-4746-99ED-ABB0B6A66ADA}"/>
              </a:ext>
            </a:extLst>
          </p:cNvPr>
          <p:cNvSpPr/>
          <p:nvPr/>
        </p:nvSpPr>
        <p:spPr>
          <a:xfrm>
            <a:off x="961901" y="946778"/>
            <a:ext cx="11230099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НА КАКИЕ ОСНОВНЫЕ ГРУППЫ МОЖНО РАЗДЕЛИТЬ ВСЕ ПРОДУКТЫ ПИТАНИЯ?</a:t>
            </a:r>
          </a:p>
        </p:txBody>
      </p:sp>
    </p:spTree>
    <p:extLst>
      <p:ext uri="{BB962C8B-B14F-4D97-AF65-F5344CB8AC3E}">
        <p14:creationId xmlns:p14="http://schemas.microsoft.com/office/powerpoint/2010/main" val="2339946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65F41-5838-4782-9FDC-AE35C29BA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7DBA07-3975-489A-8267-7DC37FAB9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6925" y="15874"/>
            <a:ext cx="10375075" cy="6905189"/>
          </a:xfr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880131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F9E7D-7FBF-4132-BB8B-1898BB403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196AE9E-E9B0-4B5E-AB66-D0191E1DA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4839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7E3020-76E6-499E-A03E-C2D7FB52F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A81A5C-9680-487D-BE26-79F7CBBF7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31648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A96D37-6799-49D8-9B4D-BA5D389C4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7D36205-97B6-44D3-91D9-ACB281768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574032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FAE56-1DF3-4A6C-8A73-332635F95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0457165-055F-44F3-8D22-D63FD2159A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92" y="-142869"/>
            <a:ext cx="12117908" cy="7143738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029607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62018-B6F9-494A-8A7A-6961AC2FA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1EB98B-7351-46EE-9934-5766733E1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9920" y="-150509"/>
            <a:ext cx="9235044" cy="5522027"/>
          </a:xfrm>
          <a:effectLst>
            <a:softEdge rad="317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ACDCCD2-8474-4F41-9F85-7230C9FADEA6}"/>
              </a:ext>
            </a:extLst>
          </p:cNvPr>
          <p:cNvSpPr/>
          <p:nvPr/>
        </p:nvSpPr>
        <p:spPr>
          <a:xfrm>
            <a:off x="373043" y="4953001"/>
            <a:ext cx="124651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желудок располагается близко к сердцу, холодная жидкость может привести к резкому сужению сосудов из-за перепада температуры.</a:t>
            </a:r>
            <a:endParaRPr lang="ru-RU" sz="36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31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67C205-298A-4877-AE56-BE9E8526B1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5D5B9D-5D5B-49F8-A59C-F5FAF5275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EE72BEC-E3C5-458A-89AC-6BD57D352116}"/>
              </a:ext>
            </a:extLst>
          </p:cNvPr>
          <p:cNvSpPr/>
          <p:nvPr/>
        </p:nvSpPr>
        <p:spPr>
          <a:xfrm>
            <a:off x="1270660" y="224135"/>
            <a:ext cx="11139055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СКОЛЬКО РАЗ В ДЕНЬ ЧЕЛОВЕКУ НЕОБХОДИМО ПРИНИМАТЬ ПИЩУ ДЛЯ ПОЛНОЦЕННОГО ПИТАНИЯ?</a:t>
            </a:r>
          </a:p>
        </p:txBody>
      </p:sp>
    </p:spTree>
    <p:extLst>
      <p:ext uri="{BB962C8B-B14F-4D97-AF65-F5344CB8AC3E}">
        <p14:creationId xmlns:p14="http://schemas.microsoft.com/office/powerpoint/2010/main" val="252549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20697-5A25-4A08-92E3-A18E7D87A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56D414D-F874-41A7-BE8D-25F51C49E5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66567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D5AAA-40A8-4A63-941B-FE759EFF9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3194A94-D0C4-4548-966A-3F0884A30D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13466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7BC330-7808-41E4-9561-0980B75D0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837865-E77E-44CB-8728-9DA28AA9C5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373164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86EED-758B-40A9-B7A1-7A848B0A3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C5C34CA-2FA2-4CDA-B492-F072E34FAC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93546"/>
          </a:xfrm>
        </p:spPr>
      </p:pic>
    </p:spTree>
    <p:extLst>
      <p:ext uri="{BB962C8B-B14F-4D97-AF65-F5344CB8AC3E}">
        <p14:creationId xmlns:p14="http://schemas.microsoft.com/office/powerpoint/2010/main" val="3539302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E175C-5EFA-4CAE-9535-E7689D90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8C9E52-BC43-4486-96B6-CBE04F0DF2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858001"/>
          </a:xfrm>
        </p:spPr>
      </p:pic>
    </p:spTree>
    <p:extLst>
      <p:ext uri="{BB962C8B-B14F-4D97-AF65-F5344CB8AC3E}">
        <p14:creationId xmlns:p14="http://schemas.microsoft.com/office/powerpoint/2010/main" val="17031359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774118-6C03-4156-8A80-8ED0EF121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973768-96C5-4A85-8242-592A0086F5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420"/>
          <a:stretch/>
        </p:blipFill>
        <p:spPr>
          <a:xfrm>
            <a:off x="0" y="-38595"/>
            <a:ext cx="12192000" cy="7223166"/>
          </a:xfrm>
        </p:spPr>
      </p:pic>
    </p:spTree>
    <p:extLst>
      <p:ext uri="{BB962C8B-B14F-4D97-AF65-F5344CB8AC3E}">
        <p14:creationId xmlns:p14="http://schemas.microsoft.com/office/powerpoint/2010/main" val="21138819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8BBD8-7593-42AA-B522-9BEC05AEA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E00993-3F33-411B-9694-E57455DB3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BC76AF8-B117-433F-8FF9-4EAA979DEB5B}"/>
              </a:ext>
            </a:extLst>
          </p:cNvPr>
          <p:cNvSpPr/>
          <p:nvPr/>
        </p:nvSpPr>
        <p:spPr>
          <a:xfrm>
            <a:off x="1086018" y="1164104"/>
            <a:ext cx="1125500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2000" b="1" smtClean="0">
                <a:ln/>
                <a:solidFill>
                  <a:schemeClr val="accent3"/>
                </a:solidFill>
                <a:latin typeface="Arial Black" panose="020B0A04020102020204" pitchFamily="34" charset="0"/>
              </a:rPr>
              <a:t>МОЛОДЦЫ</a:t>
            </a:r>
            <a:r>
              <a:rPr lang="ru-RU" sz="12000" b="1" cap="none" spc="0" smtClean="0">
                <a:ln/>
                <a:solidFill>
                  <a:schemeClr val="accent3"/>
                </a:solidFill>
                <a:effectLst/>
                <a:latin typeface="Arial Black" panose="020B0A04020102020204" pitchFamily="34" charset="0"/>
              </a:rPr>
              <a:t>!!!</a:t>
            </a:r>
            <a:endParaRPr lang="ru-RU" sz="12000" b="1" cap="none" spc="0" dirty="0">
              <a:ln/>
              <a:solidFill>
                <a:schemeClr val="accent3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069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0A704-AA74-4860-8864-06D1E4783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B12C9AE-15D2-4E05-A2D8-328C4B26FD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677"/>
          <a:stretch/>
        </p:blipFill>
        <p:spPr>
          <a:xfrm>
            <a:off x="0" y="0"/>
            <a:ext cx="12192000" cy="7077694"/>
          </a:xfrm>
        </p:spPr>
      </p:pic>
    </p:spTree>
    <p:extLst>
      <p:ext uri="{BB962C8B-B14F-4D97-AF65-F5344CB8AC3E}">
        <p14:creationId xmlns:p14="http://schemas.microsoft.com/office/powerpoint/2010/main" val="4010041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61CC3-7418-43BF-80CF-0B27D82F7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3C4385-4337-422A-BBCF-B6D2E47DE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5C59323-2A6A-441B-9A5B-1FF0ED21578E}"/>
              </a:ext>
            </a:extLst>
          </p:cNvPr>
          <p:cNvSpPr/>
          <p:nvPr/>
        </p:nvSpPr>
        <p:spPr>
          <a:xfrm>
            <a:off x="1277563" y="624110"/>
            <a:ext cx="1077867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ЗА СКОЛЬКО ЧАСОВ ДО НОЧНОГО СНА НЕ РЕКОМЕНДУЕТСЯ КУШАТЬ?  </a:t>
            </a:r>
          </a:p>
        </p:txBody>
      </p:sp>
    </p:spTree>
    <p:extLst>
      <p:ext uri="{BB962C8B-B14F-4D97-AF65-F5344CB8AC3E}">
        <p14:creationId xmlns:p14="http://schemas.microsoft.com/office/powerpoint/2010/main" val="1884157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62B6AD-5AEF-4400-92D9-120291930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59EE87D-82C2-4AB1-9866-FC1F9C353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637" y="0"/>
            <a:ext cx="11964562" cy="6871490"/>
          </a:xfr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792784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00DED6-19C2-4D71-9BDB-1DDCFCCC7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170303-98C3-4EAC-9063-91073479B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2A68F03-2AE0-448D-AB8B-A2CAE3D39FD0}"/>
              </a:ext>
            </a:extLst>
          </p:cNvPr>
          <p:cNvSpPr/>
          <p:nvPr/>
        </p:nvSpPr>
        <p:spPr>
          <a:xfrm>
            <a:off x="837809" y="1156854"/>
            <a:ext cx="11354191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НАЗОВИТЕ ОСНОВНЫЕ ВИТАМИНЫ , КОТОРЫЕ ВХОДЯТ В ПРОДУКТЫ ПИТАНИЯ?</a:t>
            </a:r>
            <a:endParaRPr lang="ru-RU" sz="6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156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0CB5D6-3E75-4AF2-B0A9-E1BC20D2D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632D36-EA5A-49FA-ABD4-374A6991EA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163"/>
          <a:stretch/>
        </p:blipFill>
        <p:spPr>
          <a:xfrm>
            <a:off x="2185060" y="15875"/>
            <a:ext cx="9654639" cy="6814474"/>
          </a:xfr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96649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A0B9DC-D120-4186-A399-5BE30138E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5E0E4E-95C4-4E8E-AD0D-B37011492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88BCCF-3445-4553-BF2F-6EA565BC74D4}"/>
              </a:ext>
            </a:extLst>
          </p:cNvPr>
          <p:cNvSpPr/>
          <p:nvPr/>
        </p:nvSpPr>
        <p:spPr>
          <a:xfrm>
            <a:off x="332510" y="1138536"/>
            <a:ext cx="1206137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«ЗАВТРАК СЪЕШЬ САМ, ОБЕДОМ ПОДЕЛИСЬ С ДРУГОМ, А УЖИН…..»</a:t>
            </a:r>
            <a:endParaRPr lang="ru-RU" sz="6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06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54085-C1D4-473C-9E85-807588EBA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CC8EE9-1894-4BBB-9489-520AA15CB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84E7C48-6F3E-40E1-9178-B40071C46632}"/>
              </a:ext>
            </a:extLst>
          </p:cNvPr>
          <p:cNvSpPr/>
          <p:nvPr/>
        </p:nvSpPr>
        <p:spPr>
          <a:xfrm>
            <a:off x="1657701" y="1264555"/>
            <a:ext cx="10534299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ЧЕМ ВРЕДНЫ ДЛЯ ОРГАНИЗМА СЛАДОСТИ?</a:t>
            </a:r>
          </a:p>
        </p:txBody>
      </p:sp>
    </p:spTree>
    <p:extLst>
      <p:ext uri="{BB962C8B-B14F-4D97-AF65-F5344CB8AC3E}">
        <p14:creationId xmlns:p14="http://schemas.microsoft.com/office/powerpoint/2010/main" val="328502414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618</TotalTime>
  <Words>81</Words>
  <Application>Microsoft Office PowerPoint</Application>
  <PresentationFormat>Широкоэкранный</PresentationFormat>
  <Paragraphs>10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 Kursk</dc:creator>
  <cp:lastModifiedBy>1</cp:lastModifiedBy>
  <cp:revision>4</cp:revision>
  <dcterms:created xsi:type="dcterms:W3CDTF">2021-12-12T10:12:23Z</dcterms:created>
  <dcterms:modified xsi:type="dcterms:W3CDTF">2022-02-05T18:50:26Z</dcterms:modified>
</cp:coreProperties>
</file>