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4" r:id="rId9"/>
    <p:sldId id="265" r:id="rId10"/>
    <p:sldId id="263" r:id="rId11"/>
    <p:sldId id="269" r:id="rId12"/>
    <p:sldId id="270" r:id="rId13"/>
    <p:sldId id="272" r:id="rId14"/>
    <p:sldId id="266" r:id="rId15"/>
    <p:sldId id="271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лена Якимова" initials="ЕЯ" lastIdx="1" clrIdx="0">
    <p:extLst>
      <p:ext uri="{19B8F6BF-5375-455C-9EA6-DF929625EA0E}">
        <p15:presenceInfo xmlns:p15="http://schemas.microsoft.com/office/powerpoint/2012/main" userId="b117916864e3f62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67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zagadki-na-temu-pozharnaya-bezopasnost-2485423.html" TargetMode="External"/><Relationship Id="rId2" Type="http://schemas.openxmlformats.org/officeDocument/2006/relationships/hyperlink" Target="http://www.pojarnayabezopasnost.ru/vospitatel/zagadki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arysh-kultura.uln.muzkult.ru/media/2021/12/27/1306992845/Baner_pri_pozhare.jpg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16632"/>
            <a:ext cx="7315200" cy="2595025"/>
          </a:xfrm>
        </p:spPr>
        <p:txBody>
          <a:bodyPr/>
          <a:lstStyle/>
          <a:p>
            <a:r>
              <a:rPr lang="ru-RU" dirty="0"/>
              <a:t>ПОЖАРНАЯ ДРУЖИНА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Социальный проект  4-Б класса </a:t>
            </a:r>
          </a:p>
          <a:p>
            <a:r>
              <a:rPr lang="ru-RU" dirty="0"/>
              <a:t>МАОУ СОШ №10 д. Большое Седельниково</a:t>
            </a:r>
          </a:p>
          <a:p>
            <a:r>
              <a:rPr lang="ru-RU" dirty="0"/>
              <a:t>Классный руководитель Якимова Елена Александровна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9793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1990" y="698718"/>
            <a:ext cx="7315200" cy="1154097"/>
          </a:xfrm>
        </p:spPr>
        <p:txBody>
          <a:bodyPr>
            <a:noAutofit/>
          </a:bodyPr>
          <a:lstStyle/>
          <a:p>
            <a:pPr algn="ctr"/>
            <a:r>
              <a:rPr lang="ru-RU" sz="6000" dirty="0"/>
              <a:t>Уголок пожарной безопасности</a:t>
            </a:r>
          </a:p>
        </p:txBody>
      </p:sp>
      <p:pic>
        <p:nvPicPr>
          <p:cNvPr id="5122" name="Picture 2" descr="C:\Users\8BAD~1\AppData\Local\Temp\7zE0F9B4F91\20220311_1118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37" y="1852815"/>
            <a:ext cx="3471473" cy="1954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1CF57C5-1DCF-4515-97E9-40CEA2097D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365104"/>
            <a:ext cx="3471474" cy="195495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027FF4B-931F-4B27-8504-B7619645B3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36166" y="4584635"/>
            <a:ext cx="2691817" cy="151589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CF161C2-426B-4FA0-9283-5236B6B310E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866448"/>
            <a:ext cx="3471473" cy="1954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442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700808"/>
            <a:ext cx="7315200" cy="1154097"/>
          </a:xfrm>
        </p:spPr>
        <p:txBody>
          <a:bodyPr>
            <a:noAutofit/>
          </a:bodyPr>
          <a:lstStyle/>
          <a:p>
            <a:pPr algn="ctr"/>
            <a:r>
              <a:rPr lang="ru-RU" sz="6000" dirty="0"/>
              <a:t>Конкурс рисунков по пожарной безопасности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08E8779-470D-40F8-81AB-0E83FCC156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257" y="2770188"/>
            <a:ext cx="6283485" cy="3538537"/>
          </a:xfrm>
        </p:spPr>
      </p:pic>
    </p:spTree>
    <p:extLst>
      <p:ext uri="{BB962C8B-B14F-4D97-AF65-F5344CB8AC3E}">
        <p14:creationId xmlns:p14="http://schemas.microsoft.com/office/powerpoint/2010/main" val="2540541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DBEEC9-A256-416A-A675-3CCED18FF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176" y="941089"/>
            <a:ext cx="7821648" cy="1154097"/>
          </a:xfrm>
        </p:spPr>
        <p:txBody>
          <a:bodyPr>
            <a:normAutofit fontScale="90000"/>
          </a:bodyPr>
          <a:lstStyle/>
          <a:p>
            <a:r>
              <a:rPr lang="ru-RU" sz="6000" dirty="0"/>
              <a:t>Победители</a:t>
            </a:r>
            <a:r>
              <a:rPr lang="en-US" sz="6000" dirty="0"/>
              <a:t>:</a:t>
            </a:r>
            <a:br>
              <a:rPr lang="ru-RU" sz="6000" dirty="0"/>
            </a:br>
            <a:r>
              <a:rPr lang="ru-RU" sz="3100" dirty="0"/>
              <a:t>1 место – Неупокоева Анастасия (3-Б класс)</a:t>
            </a:r>
            <a:br>
              <a:rPr lang="ru-RU" sz="3100" dirty="0"/>
            </a:br>
            <a:r>
              <a:rPr lang="ru-RU" sz="3100" dirty="0"/>
              <a:t>2 место  - Тимеркаев Денис (1-Б класс)</a:t>
            </a:r>
            <a:br>
              <a:rPr lang="ru-RU" sz="3100" dirty="0"/>
            </a:br>
            <a:r>
              <a:rPr lang="ru-RU" sz="3100" dirty="0"/>
              <a:t>3 место – Симонова Эва (3-А класс)</a:t>
            </a:r>
            <a:endParaRPr lang="ru-RU" sz="60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BDEAE12-4DAE-4164-AEC7-23BA6D7544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448234"/>
            <a:ext cx="2807073" cy="15808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43D3A97-C730-46AA-BA0B-C4410F625F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448234"/>
            <a:ext cx="2807073" cy="158080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0D0B488-18FE-472B-94D2-66CD95AB330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217311"/>
            <a:ext cx="3001737" cy="169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763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D0D8F7-3746-4E40-991C-A3726DEB7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/>
              <a:t>Презентации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6F3D67-DE1C-4211-9949-6AF62AF4E9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«Правила поведения при пожаре»</a:t>
            </a:r>
          </a:p>
          <a:p>
            <a:r>
              <a:rPr lang="ru-RU" dirty="0"/>
              <a:t>«Огонь – враг. Огонь- друг»</a:t>
            </a:r>
          </a:p>
          <a:p>
            <a:r>
              <a:rPr lang="ru-RU" dirty="0"/>
              <a:t>«Не играй с огнём»</a:t>
            </a:r>
          </a:p>
          <a:p>
            <a:r>
              <a:rPr lang="ru-RU" dirty="0"/>
              <a:t>«Огонь – это не игра!»</a:t>
            </a:r>
          </a:p>
          <a:p>
            <a:r>
              <a:rPr lang="ru-RU" dirty="0"/>
              <a:t>«Пожар»</a:t>
            </a:r>
          </a:p>
          <a:p>
            <a:r>
              <a:rPr lang="ru-RU" dirty="0"/>
              <a:t>«Чтобы не было беды»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8764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/>
              <a:t>Пожарные на своем посту и день, и ночь.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Мы очень надеемся, что наш проект поможет им в их нелегком труде. </a:t>
            </a:r>
          </a:p>
          <a:p>
            <a:r>
              <a:rPr lang="ru-RU" sz="2800" dirty="0"/>
              <a:t>Надеемся, что ребята станут осторожнее обращаться с огнем.</a:t>
            </a:r>
          </a:p>
          <a:p>
            <a:r>
              <a:rPr lang="ru-RU" sz="2800" dirty="0"/>
              <a:t>Верим, что дети теперь знают правила пожарной безопасности, помнят, как  вести себя при пожаре, знают наизусть номера телефонов служб спасения.</a:t>
            </a:r>
          </a:p>
        </p:txBody>
      </p:sp>
    </p:spTree>
    <p:extLst>
      <p:ext uri="{BB962C8B-B14F-4D97-AF65-F5344CB8AC3E}">
        <p14:creationId xmlns:p14="http://schemas.microsoft.com/office/powerpoint/2010/main" val="5363601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B6E1BE-25C2-48EE-9D00-70E1E43D6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44624"/>
            <a:ext cx="7315200" cy="1154097"/>
          </a:xfrm>
        </p:spPr>
        <p:txBody>
          <a:bodyPr/>
          <a:lstStyle/>
          <a:p>
            <a:r>
              <a:rPr lang="ru-RU" dirty="0"/>
              <a:t>Список литературы</a:t>
            </a:r>
            <a:r>
              <a:rPr lang="en-US" dirty="0"/>
              <a:t>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F80F9F-250A-4467-B47A-4A6622A0E8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640" y="1268760"/>
            <a:ext cx="7315200" cy="3539527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hlinkClick r:id="rId2"/>
              </a:rPr>
              <a:t>http://www.pojarnayabezopasnost.ru/vospitatel/zagadki.html</a:t>
            </a:r>
            <a:endParaRPr lang="ru-RU" dirty="0"/>
          </a:p>
          <a:p>
            <a:r>
              <a:rPr lang="en-US" dirty="0">
                <a:hlinkClick r:id="rId3"/>
              </a:rPr>
              <a:t>https://infourok.ru/zagadki-na-temu-pozharnaya-bezopasnost-2485423.html</a:t>
            </a:r>
            <a:endParaRPr lang="ru-RU" dirty="0"/>
          </a:p>
          <a:p>
            <a:r>
              <a:rPr lang="en-US" dirty="0">
                <a:hlinkClick r:id="rId4"/>
              </a:rPr>
              <a:t>http://barysh-kultura.uln.muzkult.ru/media/2021/12/27/1306992845/Baner_pri_pozhare.jpg</a:t>
            </a:r>
            <a:endParaRPr lang="ru-RU" dirty="0"/>
          </a:p>
          <a:p>
            <a:pPr fontAlgn="base"/>
            <a:r>
              <a:rPr lang="ru-RU" dirty="0"/>
              <a:t>Википедия/Пожар [Электронный ресурс]— </a:t>
            </a:r>
            <a:r>
              <a:rPr lang="ru-RU" dirty="0" err="1"/>
              <a:t>Загл</a:t>
            </a:r>
            <a:r>
              <a:rPr lang="ru-RU" dirty="0"/>
              <a:t>. с экрана. — Яз. рус., англ.2.</a:t>
            </a:r>
          </a:p>
          <a:p>
            <a:pPr fontAlgn="base"/>
            <a:r>
              <a:rPr lang="ru-RU" dirty="0"/>
              <a:t>Какие существуют причины возникновения пожаров? [Электронный ресурс] —, свободный. — </a:t>
            </a:r>
            <a:r>
              <a:rPr lang="ru-RU" dirty="0" err="1"/>
              <a:t>Загл</a:t>
            </a:r>
            <a:r>
              <a:rPr lang="ru-RU" dirty="0"/>
              <a:t>. с экрана. — Яз. рус., англ.</a:t>
            </a:r>
          </a:p>
          <a:p>
            <a:pPr fontAlgn="base"/>
            <a:r>
              <a:rPr lang="ru-RU" dirty="0"/>
              <a:t>Шорыгина Т.А. Беседы о правилах пожарной безопасности. – М.: Сфера, 2013. – 64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77785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708920"/>
            <a:ext cx="7315200" cy="1944216"/>
          </a:xfrm>
        </p:spPr>
        <p:txBody>
          <a:bodyPr/>
          <a:lstStyle/>
          <a:p>
            <a:pPr algn="ctr"/>
            <a:r>
              <a:rPr lang="ru-RU" dirty="0"/>
              <a:t>ПОЖАРНАЯ ДРУЖИНА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Социальный проект  4-Б класса </a:t>
            </a:r>
          </a:p>
          <a:p>
            <a:r>
              <a:rPr lang="ru-RU" dirty="0"/>
              <a:t>МАОУ СОШ №10 д. Большое Седельниково</a:t>
            </a:r>
          </a:p>
          <a:p>
            <a:r>
              <a:rPr lang="ru-RU" dirty="0"/>
              <a:t>Классный руководитель Якимова Елена Александровна</a:t>
            </a:r>
          </a:p>
        </p:txBody>
      </p:sp>
    </p:spTree>
    <p:extLst>
      <p:ext uri="{BB962C8B-B14F-4D97-AF65-F5344CB8AC3E}">
        <p14:creationId xmlns:p14="http://schemas.microsoft.com/office/powerpoint/2010/main" val="830742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/>
              <a:t>Идея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/>
              <a:t>В прошлом году всем нам запомнилось жаркое лето с  многочисленными пожарами и самоотверженной работой пожарных и служб МЧС. Мы очень переживали за леса, дома и людей и животных. И задумались…</a:t>
            </a:r>
          </a:p>
          <a:p>
            <a:r>
              <a:rPr lang="ru-RU" sz="2800" dirty="0"/>
              <a:t>А как же избежать пожаров?</a:t>
            </a:r>
          </a:p>
          <a:p>
            <a:r>
              <a:rPr lang="ru-RU" sz="2800" dirty="0"/>
              <a:t>Что делать в случае пожара?</a:t>
            </a:r>
          </a:p>
        </p:txBody>
      </p:sp>
    </p:spTree>
    <p:extLst>
      <p:ext uri="{BB962C8B-B14F-4D97-AF65-F5344CB8AC3E}">
        <p14:creationId xmlns:p14="http://schemas.microsoft.com/office/powerpoint/2010/main" val="3845763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863"/>
            <a:ext cx="6787770" cy="1154097"/>
          </a:xfrm>
        </p:spPr>
        <p:txBody>
          <a:bodyPr>
            <a:noAutofit/>
          </a:bodyPr>
          <a:lstStyle/>
          <a:p>
            <a:r>
              <a:rPr lang="ru-RU" sz="6000" dirty="0"/>
              <a:t>Опрос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74431"/>
            <a:ext cx="7315200" cy="3539527"/>
          </a:xfrm>
        </p:spPr>
        <p:txBody>
          <a:bodyPr/>
          <a:lstStyle/>
          <a:p>
            <a:r>
              <a:rPr lang="ru-RU" sz="2800" dirty="0"/>
              <a:t>Для начала, мы решили провести онлайн-опрос </a:t>
            </a:r>
          </a:p>
          <a:p>
            <a:pPr marL="45720" indent="0">
              <a:buNone/>
            </a:pPr>
            <a:r>
              <a:rPr lang="ru-RU" sz="2800" dirty="0"/>
              <a:t>в школьной группе в Контакте «Новости от школоты»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1026" name="Picture 2" descr="C:\Users\Алена\Desktop\Screenshot_20220313-211334_V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359268"/>
            <a:ext cx="2954454" cy="3283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лена\Desktop\Screenshot_20220313-211316_V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59268"/>
            <a:ext cx="2990745" cy="3258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743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772816"/>
            <a:ext cx="7315200" cy="925996"/>
          </a:xfrm>
        </p:spPr>
        <p:txBody>
          <a:bodyPr>
            <a:noAutofit/>
          </a:bodyPr>
          <a:lstStyle/>
          <a:p>
            <a:pPr algn="ctr"/>
            <a:r>
              <a:rPr lang="ru-RU" sz="4800" dirty="0"/>
              <a:t>Очный опрос мы провели во всех классах начальной школы.</a:t>
            </a:r>
            <a:endParaRPr lang="ru-RU" sz="6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14400" y="1728360"/>
            <a:ext cx="7113984" cy="2880360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pic>
        <p:nvPicPr>
          <p:cNvPr id="3074" name="Picture 2" descr="C:\Users\8BAD~1\AppData\Local\Temp\7zE0F97D50C\20220225_1256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96952"/>
            <a:ext cx="5724128" cy="322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83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/>
              <a:t>В результате опроса мы выяснили, что не все знают правила поведения при пожаре.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257" y="2770188"/>
            <a:ext cx="6283485" cy="3538537"/>
          </a:xfrm>
        </p:spPr>
      </p:pic>
    </p:spTree>
    <p:extLst>
      <p:ext uri="{BB962C8B-B14F-4D97-AF65-F5344CB8AC3E}">
        <p14:creationId xmlns:p14="http://schemas.microsoft.com/office/powerpoint/2010/main" val="1823801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988840"/>
            <a:ext cx="7834064" cy="1154097"/>
          </a:xfrm>
        </p:spPr>
        <p:txBody>
          <a:bodyPr>
            <a:noAutofit/>
          </a:bodyPr>
          <a:lstStyle/>
          <a:p>
            <a:pPr algn="ctr"/>
            <a:r>
              <a:rPr lang="ru-RU" sz="6000" dirty="0"/>
              <a:t>Проект «ПОЖАРНАЯ ДРУЖИНА»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3314637"/>
            <a:ext cx="7315200" cy="3539527"/>
          </a:xfrm>
        </p:spPr>
        <p:txBody>
          <a:bodyPr>
            <a:normAutofit/>
          </a:bodyPr>
          <a:lstStyle/>
          <a:p>
            <a:r>
              <a:rPr lang="ru-RU" sz="2800" dirty="0"/>
              <a:t>Цель</a:t>
            </a:r>
            <a:r>
              <a:rPr lang="en-US" sz="2800" dirty="0"/>
              <a:t>:</a:t>
            </a:r>
            <a:r>
              <a:rPr lang="ru-RU" sz="2800" dirty="0"/>
              <a:t> напомнить ребятам о причинах возникновения пожара</a:t>
            </a:r>
          </a:p>
          <a:p>
            <a:r>
              <a:rPr lang="ru-RU" sz="2800" dirty="0"/>
              <a:t>Вспомнить правила поведения при пожаре</a:t>
            </a:r>
          </a:p>
          <a:p>
            <a:r>
              <a:rPr lang="ru-RU" sz="2800" dirty="0"/>
              <a:t>Отработать эвакуацию классов при пожаре</a:t>
            </a:r>
          </a:p>
        </p:txBody>
      </p:sp>
    </p:spTree>
    <p:extLst>
      <p:ext uri="{BB962C8B-B14F-4D97-AF65-F5344CB8AC3E}">
        <p14:creationId xmlns:p14="http://schemas.microsoft.com/office/powerpoint/2010/main" val="2532181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/>
              <a:t>Урок-игра </a:t>
            </a:r>
            <a:br>
              <a:rPr lang="ru-RU" sz="6000" dirty="0"/>
            </a:br>
            <a:r>
              <a:rPr lang="ru-RU" sz="6000" dirty="0"/>
              <a:t>«Огонь-друг! Огонь-враг!»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8BAD~1\AppData\Local\Temp\7zE0F9ABF2E\IMG-20220301-WA00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543" y="2708920"/>
            <a:ext cx="4860032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4201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/>
              <a:t>Памятки в дневники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67E50CA-5589-40CE-9D6A-4D9F62A436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73" y="2770188"/>
            <a:ext cx="6621853" cy="3538537"/>
          </a:xfrm>
        </p:spPr>
      </p:pic>
    </p:spTree>
    <p:extLst>
      <p:ext uri="{BB962C8B-B14F-4D97-AF65-F5344CB8AC3E}">
        <p14:creationId xmlns:p14="http://schemas.microsoft.com/office/powerpoint/2010/main" val="3482876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/>
              <a:t>Тренировочная эвакуация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049" y="2770188"/>
            <a:ext cx="2653902" cy="3538537"/>
          </a:xfrm>
        </p:spPr>
      </p:pic>
    </p:spTree>
    <p:extLst>
      <p:ext uri="{BB962C8B-B14F-4D97-AF65-F5344CB8AC3E}">
        <p14:creationId xmlns:p14="http://schemas.microsoft.com/office/powerpoint/2010/main" val="31966632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608</TotalTime>
  <Words>414</Words>
  <Application>Microsoft Office PowerPoint</Application>
  <PresentationFormat>Экран (4:3)</PresentationFormat>
  <Paragraphs>45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Wingdings</vt:lpstr>
      <vt:lpstr>Перспектива</vt:lpstr>
      <vt:lpstr>ПОЖАРНАЯ ДРУЖИНА</vt:lpstr>
      <vt:lpstr>Идея проекта</vt:lpstr>
      <vt:lpstr>Опрос</vt:lpstr>
      <vt:lpstr>Очный опрос мы провели во всех классах начальной школы.</vt:lpstr>
      <vt:lpstr>В результате опроса мы выяснили, что не все знают правила поведения при пожаре.</vt:lpstr>
      <vt:lpstr>Проект «ПОЖАРНАЯ ДРУЖИНА»</vt:lpstr>
      <vt:lpstr>Урок-игра  «Огонь-друг! Огонь-враг!»</vt:lpstr>
      <vt:lpstr>Памятки в дневники</vt:lpstr>
      <vt:lpstr>Тренировочная эвакуация</vt:lpstr>
      <vt:lpstr>Уголок пожарной безопасности</vt:lpstr>
      <vt:lpstr>Конкурс рисунков по пожарной безопасности </vt:lpstr>
      <vt:lpstr>Победители: 1 место – Неупокоева Анастасия (3-Б класс) 2 место  - Тимеркаев Денис (1-Б класс) 3 место – Симонова Эва (3-А класс)</vt:lpstr>
      <vt:lpstr>Презентации </vt:lpstr>
      <vt:lpstr>Пожарные на своем посту и день, и ночь. </vt:lpstr>
      <vt:lpstr>Список литературы:</vt:lpstr>
      <vt:lpstr>ПОЖАРНАЯ ДРУЖИНА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ПОЖАРНАЯ ДРУЖИНА</dc:title>
  <dc:creator>Алена</dc:creator>
  <cp:lastModifiedBy>Елена Якимова</cp:lastModifiedBy>
  <cp:revision>11</cp:revision>
  <dcterms:created xsi:type="dcterms:W3CDTF">2022-03-13T16:24:57Z</dcterms:created>
  <dcterms:modified xsi:type="dcterms:W3CDTF">2022-03-24T11:34:18Z</dcterms:modified>
</cp:coreProperties>
</file>