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4688" autoAdjust="0"/>
  </p:normalViewPr>
  <p:slideViewPr>
    <p:cSldViewPr>
      <p:cViewPr varScale="1">
        <p:scale>
          <a:sx n="110" d="100"/>
          <a:sy n="110" d="100"/>
        </p:scale>
        <p:origin x="-163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44;&#1086;&#1082;&#1091;&#1084;&#1077;&#1085;&#1090;&#1099;%20&#1080;%20&#1092;&#1072;&#1081;&#1083;&#1099;\Documents\&#1060;&#1086;&#1090;&#1086;%20&#1089;%20&#1090;&#1077;&#1083;&#1077;&#1092;&#1086;&#1085;&#1072;%2002.11.2021\IMG_1021.MOV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44;&#1086;&#1082;&#1091;&#1084;&#1077;&#1085;&#1090;&#1099;%20&#1080;%20&#1092;&#1072;&#1081;&#1083;&#1099;\Documents\&#1060;&#1086;&#1090;&#1086;%20&#1089;%20&#1090;&#1077;&#1083;&#1077;&#1092;&#1086;&#1085;&#1072;%2002.11.2021\IMG_1018.MOV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92697"/>
            <a:ext cx="7772400" cy="1584175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Профессия - тренер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C:\Users\Home\Downloads\thumbnail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2636912"/>
            <a:ext cx="4392488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Игра «Что лишнее?»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C:\Users\Home\Downloads\21ecd3c6b29b7a5a3ea58f7b0973785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7" y="1628800"/>
            <a:ext cx="2448271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Home\Downloads\f7a2d1f8bf9cf808c76140801417e3e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1412776"/>
            <a:ext cx="2592288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Home\Downloads\1590ec53d13d994ae9a4f2e025b3a0b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4293096"/>
            <a:ext cx="2448272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Home\Downloads\DBO681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1" y="4149080"/>
            <a:ext cx="252028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Игра «Что лишнее?»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C:\Users\Home\Downloads\H9f6c4339b62d40b2919f01a032c5159at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628800"/>
            <a:ext cx="3240360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Home\Downloads\product-560225-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1484784"/>
            <a:ext cx="2160240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Home\Downloads\18604778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4437112"/>
            <a:ext cx="2952328" cy="2163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Home\Downloads\лестница-баров-стены-гимнастики-шве-ская-естница-гимнастики-спорт-8771297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3861048"/>
            <a:ext cx="2584956" cy="2728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Игра «Что лишнее?»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C:\Users\Home\Downloads\9f8bdfa4b199e5c0f26317b3a783506d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484784"/>
            <a:ext cx="2808312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Home\Downloads\4lb-masons-club-hammer-3-592-p-1-600x56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7" y="1628800"/>
            <a:ext cx="2376264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Home\Downloads\velotrenazher-dfc-v8729_1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3861048"/>
            <a:ext cx="266429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Home\Downloads\5134675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4004082"/>
            <a:ext cx="3168352" cy="252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Игра «Что лишнее?»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C:\Users\Home\Downloads\$_3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484784"/>
            <a:ext cx="3168352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Home\Downloads\94c48dc86e9910ca2d9e8ed90ee308d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1340768"/>
            <a:ext cx="2808312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Home\Downloads\1621735619_24-phonoteka_org-p-bokserskie-perchatki-fon-2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4005064"/>
            <a:ext cx="3240360" cy="2662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Home\Downloads\281075-3-800x80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4077072"/>
            <a:ext cx="2592289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Эстафета </a:t>
            </a:r>
            <a:b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«Предметы для тренера»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C:\Users\Home\Downloads\maxresdefault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204864"/>
            <a:ext cx="5940425" cy="3344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Задание: рисунок тренера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Home\Downloads\exercise0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628800"/>
            <a:ext cx="7920880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36713"/>
            <a:ext cx="7772400" cy="2016223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 встречи на соревнованиях!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356992"/>
            <a:ext cx="6400800" cy="144016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Home\Downloads\cd060d93baa3492cd8a9a78c243fc3a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4221088"/>
            <a:ext cx="2520280" cy="216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224136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Тренер по спорту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C:\Users\Home\Downloads\ма-енькие-ребеята-в-футбо-ьном-по-е-с-ушая-к-их-тренеру-4996042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204864"/>
            <a:ext cx="4176464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Home\Downloads\maxresdefault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132856"/>
            <a:ext cx="4032448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Тренер по дзюдо</a:t>
            </a:r>
            <a:b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(экскурсия в детско-юношескую спортивную школу)</a:t>
            </a:r>
            <a:endParaRPr lang="ru-RU" sz="27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C:\Users\Home\Downloads\wNEKSVpjaPeoK9Hpwgv9YMRCxu3iSu8l80zWv9gJeZD1CssD4oCnHjOmrKRiJ8c9yeYE_mfKPiikeNR2vUbC_HNb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9" y="1988839"/>
            <a:ext cx="4176464" cy="3420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Home\Downloads\5VXNEWdPXXD_k_YHND2Qr-KUGlJE58Nb8-vgsZ2FIzBf2N2xfBIshUepnS3uDa80mh6A-t5QvvT7Yq-FOAgFqGC_ (1)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988839"/>
            <a:ext cx="4176464" cy="3420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Тренер по дзюдо</a:t>
            </a:r>
            <a:b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(экскурсия в детско-юношескую спортивную школу)</a:t>
            </a:r>
            <a:endParaRPr lang="ru-RU" sz="2700" dirty="0"/>
          </a:p>
        </p:txBody>
      </p:sp>
      <p:pic>
        <p:nvPicPr>
          <p:cNvPr id="4" name="Рисунок 3" descr="C:\Users\Home\Downloads\8JDmUUdkHTlhhH6c7KOw3PoJLkTw_pALlO39GjkrAx0h7o1LPPBOJwZac5YHidDZ2IyFgLQ7GqkYrR04d9GUOaRR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628800"/>
            <a:ext cx="7272808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Тренер-преподаватель по спортивной аэробике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D:\Документы и файлы\Documents\Фото с телефона 02.11.2021\IMG_100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060848"/>
            <a:ext cx="4176464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D:\Документы и файлы\Documents\Фото с телефона 02.11.2021\IMG_101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060848"/>
            <a:ext cx="4248472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Мастер-класс </a:t>
            </a:r>
            <a:b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 спортивной аэробике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IMG_1021.MO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23528" y="1484784"/>
            <a:ext cx="8496944" cy="51125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Показательное выступление </a:t>
            </a:r>
            <a:b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 спортивной аэробике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IMG_1018.MO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51520" y="1700808"/>
            <a:ext cx="8568952" cy="48965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Тренер по фитнесу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C:\Users\Home\Downloads\pic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060848"/>
            <a:ext cx="4392487" cy="3672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Home\Downloads\Ava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060848"/>
            <a:ext cx="4212233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Упражнение «Часики»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clock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19673" y="1412776"/>
            <a:ext cx="6048672" cy="496855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373</TotalTime>
  <Words>60</Words>
  <Application>Microsoft Office PowerPoint</Application>
  <PresentationFormat>Экран (4:3)</PresentationFormat>
  <Paragraphs>17</Paragraphs>
  <Slides>16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Профессия - тренер</vt:lpstr>
      <vt:lpstr>Тренер по спорту</vt:lpstr>
      <vt:lpstr>Тренер по дзюдо (экскурсия в детско-юношескую спортивную школу)</vt:lpstr>
      <vt:lpstr>Тренер по дзюдо (экскурсия в детско-юношескую спортивную школу)</vt:lpstr>
      <vt:lpstr>Тренер-преподаватель по спортивной аэробике</vt:lpstr>
      <vt:lpstr>Мастер-класс  по спортивной аэробике</vt:lpstr>
      <vt:lpstr>Показательное выступление  по спортивной аэробике</vt:lpstr>
      <vt:lpstr>Тренер по фитнесу</vt:lpstr>
      <vt:lpstr>Упражнение «Часики»</vt:lpstr>
      <vt:lpstr>Игра «Что лишнее?»</vt:lpstr>
      <vt:lpstr>Игра «Что лишнее?»</vt:lpstr>
      <vt:lpstr>Игра «Что лишнее?»</vt:lpstr>
      <vt:lpstr>Игра «Что лишнее?»</vt:lpstr>
      <vt:lpstr>Эстафета  «Предметы для тренера»</vt:lpstr>
      <vt:lpstr>Задание: рисунок тренера</vt:lpstr>
      <vt:lpstr>До встречи на соревнованиях!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Home</cp:lastModifiedBy>
  <cp:revision>35</cp:revision>
  <dcterms:created xsi:type="dcterms:W3CDTF">2022-05-07T20:12:41Z</dcterms:created>
  <dcterms:modified xsi:type="dcterms:W3CDTF">2022-05-10T00:29:07Z</dcterms:modified>
</cp:coreProperties>
</file>