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74" r:id="rId2"/>
    <p:sldId id="275" r:id="rId3"/>
    <p:sldId id="276" r:id="rId4"/>
    <p:sldId id="260" r:id="rId5"/>
    <p:sldId id="278" r:id="rId6"/>
    <p:sldId id="280" r:id="rId7"/>
    <p:sldId id="281" r:id="rId8"/>
    <p:sldId id="282" r:id="rId9"/>
    <p:sldId id="283" r:id="rId10"/>
    <p:sldId id="284" r:id="rId11"/>
    <p:sldId id="286" r:id="rId12"/>
    <p:sldId id="285" r:id="rId13"/>
    <p:sldId id="288" r:id="rId14"/>
    <p:sldId id="273" r:id="rId15"/>
    <p:sldId id="262" r:id="rId16"/>
    <p:sldId id="258" r:id="rId17"/>
    <p:sldId id="259" r:id="rId18"/>
    <p:sldId id="256" r:id="rId19"/>
    <p:sldId id="292" r:id="rId20"/>
    <p:sldId id="263" r:id="rId21"/>
    <p:sldId id="265" r:id="rId22"/>
    <p:sldId id="264" r:id="rId23"/>
    <p:sldId id="295" r:id="rId24"/>
    <p:sldId id="266" r:id="rId25"/>
    <p:sldId id="267" r:id="rId26"/>
    <p:sldId id="289" r:id="rId27"/>
    <p:sldId id="268" r:id="rId28"/>
    <p:sldId id="293" r:id="rId29"/>
    <p:sldId id="294" r:id="rId30"/>
    <p:sldId id="271" r:id="rId31"/>
    <p:sldId id="270" r:id="rId32"/>
    <p:sldId id="290" r:id="rId33"/>
    <p:sldId id="291" r:id="rId34"/>
    <p:sldId id="272" r:id="rId35"/>
    <p:sldId id="297" r:id="rId36"/>
    <p:sldId id="296" r:id="rId37"/>
    <p:sldId id="287" r:id="rId38"/>
    <p:sldId id="298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C88BA-3E3B-4783-AE20-A5B361623FE2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DEE1F-54D7-4927-B8A0-2D3C69B87B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FDEE1F-54D7-4927-B8A0-2D3C69B87BF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92A3D-744D-433F-BDE2-5C2D02408096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D2FE-670F-45E7-B0E9-849D185929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92A3D-744D-433F-BDE2-5C2D02408096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D2FE-670F-45E7-B0E9-849D185929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92A3D-744D-433F-BDE2-5C2D02408096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D2FE-670F-45E7-B0E9-849D185929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92A3D-744D-433F-BDE2-5C2D02408096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D2FE-670F-45E7-B0E9-849D185929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92A3D-744D-433F-BDE2-5C2D02408096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D2FE-670F-45E7-B0E9-849D185929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92A3D-744D-433F-BDE2-5C2D02408096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D2FE-670F-45E7-B0E9-849D185929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92A3D-744D-433F-BDE2-5C2D02408096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D2FE-670F-45E7-B0E9-849D185929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92A3D-744D-433F-BDE2-5C2D02408096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D2FE-670F-45E7-B0E9-849D185929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92A3D-744D-433F-BDE2-5C2D02408096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D2FE-670F-45E7-B0E9-849D185929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92A3D-744D-433F-BDE2-5C2D02408096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D2FE-670F-45E7-B0E9-849D185929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92A3D-744D-433F-BDE2-5C2D02408096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AD2FE-670F-45E7-B0E9-849D185929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92A3D-744D-433F-BDE2-5C2D02408096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AD2FE-670F-45E7-B0E9-849D185929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2;&#1086;&#1103;%20&#1084;&#1072;&#1083;&#1072;&#1103;%20&#1056;&#1086;&#1076;&#1080;&#1085;&#1072;\&#1052;&#1072;&#1088;&#1082;%20&#1041;&#1077;&#1088;&#1085;&#1077;&#1089;%20-%20&#1057;%20&#1095;&#1077;&#1075;&#1086;%20&#1085;&#1072;&#1095;&#1080;&#1085;&#1072;&#1077;&#1090;&#1089;&#1103;%20&#1056;&#1086;&#1076;&#1080;&#1085;&#1072;%20(www.mixmuz.ru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pn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pn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0243f41ad7366a9c26791c2d0a1babc4-l&amp;n=13"/>
          <p:cNvPicPr>
            <a:picLocks noChangeAspect="1" noChangeArrowheads="1"/>
          </p:cNvPicPr>
          <p:nvPr/>
        </p:nvPicPr>
        <p:blipFill>
          <a:blip r:embed="rId3" cstate="print"/>
          <a:srcRect t="7967" b="4396"/>
          <a:stretch>
            <a:fillRect/>
          </a:stretch>
        </p:blipFill>
        <p:spPr bwMode="auto">
          <a:xfrm>
            <a:off x="0" y="0"/>
            <a:ext cx="9144272" cy="5286388"/>
          </a:xfrm>
          <a:prstGeom prst="rect">
            <a:avLst/>
          </a:prstGeom>
          <a:noFill/>
        </p:spPr>
      </p:pic>
      <p:pic>
        <p:nvPicPr>
          <p:cNvPr id="4" name="Марк Бернес - С чего начинается Родина (www.mixmuz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3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2786058"/>
            <a:ext cx="4800576" cy="1143000"/>
          </a:xfrm>
        </p:spPr>
        <p:txBody>
          <a:bodyPr/>
          <a:lstStyle/>
          <a:p>
            <a:r>
              <a:rPr lang="ru-RU" dirty="0" smtClean="0"/>
              <a:t>Улица Южная</a:t>
            </a:r>
            <a:endParaRPr lang="ru-RU" dirty="0"/>
          </a:p>
        </p:txBody>
      </p:sp>
      <p:pic>
        <p:nvPicPr>
          <p:cNvPr id="4098" name="Picture 2" descr="E:\Моя малая Родина\20190422_1845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71934" cy="6899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2500306"/>
            <a:ext cx="4286248" cy="1500198"/>
          </a:xfrm>
        </p:spPr>
        <p:txBody>
          <a:bodyPr/>
          <a:lstStyle/>
          <a:p>
            <a:r>
              <a:rPr lang="ru-RU" dirty="0" smtClean="0"/>
              <a:t>Улица Аксакова</a:t>
            </a:r>
            <a:endParaRPr lang="ru-RU" dirty="0"/>
          </a:p>
        </p:txBody>
      </p:sp>
      <p:pic>
        <p:nvPicPr>
          <p:cNvPr id="1026" name="Picture 2" descr="C:\Users\User\Desktop\20190420_112425.jpg"/>
          <p:cNvPicPr>
            <a:picLocks noChangeAspect="1" noChangeArrowheads="1"/>
          </p:cNvPicPr>
          <p:nvPr/>
        </p:nvPicPr>
        <p:blipFill>
          <a:blip r:embed="rId3" cstate="print"/>
          <a:srcRect l="3542" t="4127" r="1709" b="15398"/>
          <a:stretch>
            <a:fillRect/>
          </a:stretch>
        </p:blipFill>
        <p:spPr bwMode="auto">
          <a:xfrm>
            <a:off x="0" y="0"/>
            <a:ext cx="485775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1214422"/>
            <a:ext cx="3971924" cy="3154362"/>
          </a:xfrm>
        </p:spPr>
        <p:txBody>
          <a:bodyPr>
            <a:normAutofit/>
          </a:bodyPr>
          <a:lstStyle/>
          <a:p>
            <a:r>
              <a:rPr lang="ru-RU" dirty="0" smtClean="0"/>
              <a:t>Улица </a:t>
            </a:r>
            <a:r>
              <a:rPr lang="ru-RU" dirty="0" err="1" smtClean="0"/>
              <a:t>Шарташинская</a:t>
            </a:r>
            <a:endParaRPr lang="ru-RU" dirty="0"/>
          </a:p>
        </p:txBody>
      </p:sp>
      <p:pic>
        <p:nvPicPr>
          <p:cNvPr id="2050" name="Picture 2" descr="E:\Моя малая Родина\20190422_1850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4568" b="10225"/>
          <a:stretch>
            <a:fillRect/>
          </a:stretch>
        </p:blipFill>
        <p:spPr bwMode="auto">
          <a:xfrm>
            <a:off x="0" y="0"/>
            <a:ext cx="4286248" cy="68397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s://im0-tub-ru.yandex.net/i?id=3c21e0b431643ea4565ff11c172f8d63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10" descr="http://kartologia.ru/anshlag/ulitsa-aksakova/131.png"/>
          <p:cNvPicPr>
            <a:picLocks noChangeAspect="1" noChangeArrowheads="1"/>
          </p:cNvPicPr>
          <p:nvPr/>
        </p:nvPicPr>
        <p:blipFill>
          <a:blip r:embed="rId3"/>
          <a:srcRect t="3178" r="29276"/>
          <a:stretch>
            <a:fillRect/>
          </a:stretch>
        </p:blipFill>
        <p:spPr bwMode="auto">
          <a:xfrm>
            <a:off x="0" y="0"/>
            <a:ext cx="3000396" cy="1062929"/>
          </a:xfrm>
          <a:prstGeom prst="rect">
            <a:avLst/>
          </a:prstGeom>
          <a:noFill/>
        </p:spPr>
      </p:pic>
      <p:pic>
        <p:nvPicPr>
          <p:cNvPr id="6" name="Picture 27" descr="http://reklamaserp.ru/wp-content/uploads/2017/06/Polevaya-33-1024x512.png"/>
          <p:cNvPicPr>
            <a:picLocks noChangeAspect="1" noChangeArrowheads="1"/>
          </p:cNvPicPr>
          <p:nvPr/>
        </p:nvPicPr>
        <p:blipFill>
          <a:blip r:embed="rId4" cstate="print"/>
          <a:srcRect b="41406"/>
          <a:stretch>
            <a:fillRect/>
          </a:stretch>
        </p:blipFill>
        <p:spPr bwMode="auto">
          <a:xfrm>
            <a:off x="3143240" y="0"/>
            <a:ext cx="3286148" cy="962746"/>
          </a:xfrm>
          <a:prstGeom prst="rect">
            <a:avLst/>
          </a:prstGeom>
          <a:noFill/>
        </p:spPr>
      </p:pic>
      <p:pic>
        <p:nvPicPr>
          <p:cNvPr id="7" name="Picture 6" descr="http://kartologia.ru/anshlag/ulitsa-chelyuskintsev/4.png"/>
          <p:cNvPicPr>
            <a:picLocks noChangeAspect="1" noChangeArrowheads="1"/>
          </p:cNvPicPr>
          <p:nvPr/>
        </p:nvPicPr>
        <p:blipFill>
          <a:blip r:embed="rId5"/>
          <a:srcRect t="6356" r="19718"/>
          <a:stretch>
            <a:fillRect/>
          </a:stretch>
        </p:blipFill>
        <p:spPr bwMode="auto">
          <a:xfrm>
            <a:off x="214282" y="1357298"/>
            <a:ext cx="4357718" cy="1126373"/>
          </a:xfrm>
          <a:prstGeom prst="rect">
            <a:avLst/>
          </a:prstGeom>
          <a:noFill/>
        </p:spPr>
      </p:pic>
      <p:pic>
        <p:nvPicPr>
          <p:cNvPr id="8" name="Picture 12" descr="https://im0-tub-ru.yandex.net/i?id=169770852ccc34a582dd32a1964be231-l&amp;n=13"/>
          <p:cNvPicPr>
            <a:picLocks noChangeAspect="1" noChangeArrowheads="1"/>
          </p:cNvPicPr>
          <p:nvPr/>
        </p:nvPicPr>
        <p:blipFill>
          <a:blip r:embed="rId6"/>
          <a:srcRect l="26250" t="60000" r="27499" b="13750"/>
          <a:stretch>
            <a:fillRect/>
          </a:stretch>
        </p:blipFill>
        <p:spPr bwMode="auto">
          <a:xfrm>
            <a:off x="6500794" y="214290"/>
            <a:ext cx="2643206" cy="1000132"/>
          </a:xfrm>
          <a:prstGeom prst="rect">
            <a:avLst/>
          </a:prstGeom>
          <a:noFill/>
        </p:spPr>
      </p:pic>
      <p:pic>
        <p:nvPicPr>
          <p:cNvPr id="9" name="Picture 4" descr="https://im0-tub-ru.yandex.net/i?id=eaddaa2f000de4603c466ba84fcfd561-sr&amp;n=13"/>
          <p:cNvPicPr>
            <a:picLocks noChangeAspect="1" noChangeArrowheads="1"/>
          </p:cNvPicPr>
          <p:nvPr/>
        </p:nvPicPr>
        <p:blipFill>
          <a:blip r:embed="rId7"/>
          <a:srcRect l="6818" t="11029" r="30681" b="42095"/>
          <a:stretch>
            <a:fillRect/>
          </a:stretch>
        </p:blipFill>
        <p:spPr bwMode="auto">
          <a:xfrm>
            <a:off x="4929190" y="1428736"/>
            <a:ext cx="3071834" cy="949476"/>
          </a:xfrm>
          <a:prstGeom prst="rect">
            <a:avLst/>
          </a:prstGeom>
          <a:noFill/>
        </p:spPr>
      </p:pic>
      <p:pic>
        <p:nvPicPr>
          <p:cNvPr id="10" name="Picture 8" descr="http://i.siteapi.org/fRqpohMGpcNKjh0QFqQ-H-AbAZA=/0x0:2274x758/fit-in/156x120/center/top/filters:fill(transparent):format(png)/66b53f52f9c72b6.ru.s.siteapi.org/img/492a4c12a4a90fe827421543c82f6a1f5cc700db.png"/>
          <p:cNvPicPr>
            <a:picLocks noChangeAspect="1" noChangeArrowheads="1"/>
          </p:cNvPicPr>
          <p:nvPr/>
        </p:nvPicPr>
        <p:blipFill>
          <a:blip r:embed="rId8"/>
          <a:srcRect t="28036" r="21429" b="27857"/>
          <a:stretch>
            <a:fillRect/>
          </a:stretch>
        </p:blipFill>
        <p:spPr bwMode="auto">
          <a:xfrm>
            <a:off x="6662469" y="2928934"/>
            <a:ext cx="2481531" cy="1071570"/>
          </a:xfrm>
          <a:prstGeom prst="rect">
            <a:avLst/>
          </a:prstGeom>
          <a:noFill/>
        </p:spPr>
      </p:pic>
      <p:pic>
        <p:nvPicPr>
          <p:cNvPr id="11" name="Picture 25" descr="https://im0-tub-ru.yandex.net/i?id=1457c3bb4af4bade1275ff3ca639ee09-l&amp;n=13"/>
          <p:cNvPicPr>
            <a:picLocks noChangeAspect="1" noChangeArrowheads="1"/>
          </p:cNvPicPr>
          <p:nvPr/>
        </p:nvPicPr>
        <p:blipFill>
          <a:blip r:embed="rId9"/>
          <a:srcRect l="10372" t="22341" r="10638" b="38297"/>
          <a:stretch>
            <a:fillRect/>
          </a:stretch>
        </p:blipFill>
        <p:spPr bwMode="auto">
          <a:xfrm>
            <a:off x="3214678" y="2643182"/>
            <a:ext cx="3357586" cy="1254855"/>
          </a:xfrm>
          <a:prstGeom prst="rect">
            <a:avLst/>
          </a:prstGeom>
          <a:noFill/>
        </p:spPr>
      </p:pic>
      <p:pic>
        <p:nvPicPr>
          <p:cNvPr id="12" name="Picture 14" descr="https://im0-tub-ru.yandex.net/i?id=fe668f89c2e82b3c8ddc10d4d6158172-srl&amp;n=13"/>
          <p:cNvPicPr>
            <a:picLocks noChangeAspect="1" noChangeArrowheads="1"/>
          </p:cNvPicPr>
          <p:nvPr/>
        </p:nvPicPr>
        <p:blipFill>
          <a:blip r:embed="rId10"/>
          <a:srcRect l="13750" t="27249" r="4500" b="29930"/>
          <a:stretch>
            <a:fillRect/>
          </a:stretch>
        </p:blipFill>
        <p:spPr bwMode="auto">
          <a:xfrm>
            <a:off x="0" y="3286124"/>
            <a:ext cx="3143272" cy="951633"/>
          </a:xfrm>
          <a:prstGeom prst="rect">
            <a:avLst/>
          </a:prstGeom>
          <a:noFill/>
        </p:spPr>
      </p:pic>
      <p:pic>
        <p:nvPicPr>
          <p:cNvPr id="13" name="Picture 16" descr="https://im0-tub-ru.yandex.net/i?id=2b158244f51ecb6742981a2a49e476fa-l&amp;n=13"/>
          <p:cNvPicPr>
            <a:picLocks noChangeAspect="1" noChangeArrowheads="1"/>
          </p:cNvPicPr>
          <p:nvPr/>
        </p:nvPicPr>
        <p:blipFill>
          <a:blip r:embed="rId11"/>
          <a:srcRect l="7812" t="44582" r="9375" b="36139"/>
          <a:stretch>
            <a:fillRect/>
          </a:stretch>
        </p:blipFill>
        <p:spPr bwMode="auto">
          <a:xfrm>
            <a:off x="500034" y="4572008"/>
            <a:ext cx="3929058" cy="593065"/>
          </a:xfrm>
          <a:prstGeom prst="rect">
            <a:avLst/>
          </a:prstGeom>
          <a:noFill/>
        </p:spPr>
      </p:pic>
      <p:pic>
        <p:nvPicPr>
          <p:cNvPr id="14" name="Picture 23" descr="https://im0-tub-ru.yandex.net/i?id=72bf03d036609d7ff38061bee49f75be-l&amp;n=13"/>
          <p:cNvPicPr>
            <a:picLocks noChangeAspect="1" noChangeArrowheads="1"/>
          </p:cNvPicPr>
          <p:nvPr/>
        </p:nvPicPr>
        <p:blipFill>
          <a:blip r:embed="rId12"/>
          <a:srcRect t="25532" b="28723"/>
          <a:stretch>
            <a:fillRect/>
          </a:stretch>
        </p:blipFill>
        <p:spPr bwMode="auto">
          <a:xfrm>
            <a:off x="1643042" y="5572140"/>
            <a:ext cx="3429024" cy="1105868"/>
          </a:xfrm>
          <a:prstGeom prst="rect">
            <a:avLst/>
          </a:prstGeom>
          <a:noFill/>
        </p:spPr>
      </p:pic>
      <p:pic>
        <p:nvPicPr>
          <p:cNvPr id="15" name="Picture 21" descr="https://im0-tub-ru.yandex.net/i?id=3c423c7a8f1a6cf457605b9a08b073a5&amp;n=13"/>
          <p:cNvPicPr>
            <a:picLocks noChangeAspect="1" noChangeArrowheads="1"/>
          </p:cNvPicPr>
          <p:nvPr/>
        </p:nvPicPr>
        <p:blipFill>
          <a:blip r:embed="rId13"/>
          <a:srcRect t="21801" b="53317"/>
          <a:stretch>
            <a:fillRect/>
          </a:stretch>
        </p:blipFill>
        <p:spPr bwMode="auto">
          <a:xfrm>
            <a:off x="5286380" y="4572008"/>
            <a:ext cx="3619500" cy="714380"/>
          </a:xfrm>
          <a:prstGeom prst="rect">
            <a:avLst/>
          </a:prstGeom>
          <a:noFill/>
        </p:spPr>
      </p:pic>
      <p:pic>
        <p:nvPicPr>
          <p:cNvPr id="16" name="Picture 29" descr="https://im0-tub-ru.yandex.net/i?id=98b39d6bf6d196c5749b5664f719029c-l&amp;n=13"/>
          <p:cNvPicPr>
            <a:picLocks noChangeAspect="1" noChangeArrowheads="1"/>
          </p:cNvPicPr>
          <p:nvPr/>
        </p:nvPicPr>
        <p:blipFill>
          <a:blip r:embed="rId14"/>
          <a:srcRect l="7032" t="35156" r="29101" b="39062"/>
          <a:stretch>
            <a:fillRect/>
          </a:stretch>
        </p:blipFill>
        <p:spPr bwMode="auto">
          <a:xfrm>
            <a:off x="5500694" y="5643578"/>
            <a:ext cx="3303453" cy="1000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 smtClean="0"/>
              <a:t>1955 год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643998" cy="5643578"/>
          </a:xfrm>
        </p:spPr>
        <p:txBody>
          <a:bodyPr>
            <a:normAutofit/>
          </a:bodyPr>
          <a:lstStyle/>
          <a:p>
            <a:pPr marL="0" indent="360363" algn="just">
              <a:buNone/>
            </a:pPr>
            <a:r>
              <a:rPr lang="ru-RU" sz="3600" dirty="0" smtClean="0"/>
              <a:t>Обрели свои названия улицы: Западная, Южная, Колхозная, Комсомольская, Школьная, Коммунистическая, Аксакова, Крылова. Переулки: Коммунистический, Западный, Южный, Лесной.</a:t>
            </a:r>
          </a:p>
          <a:p>
            <a:pPr marL="0" indent="360363" algn="just">
              <a:buNone/>
            </a:pPr>
            <a:r>
              <a:rPr lang="ru-RU" sz="3600" dirty="0" smtClean="0"/>
              <a:t>Улица Красной Звезды была переименована в улицу Звезды, </a:t>
            </a:r>
            <a:r>
              <a:rPr lang="ru-RU" sz="3600" smtClean="0"/>
              <a:t>а затем в </a:t>
            </a:r>
            <a:r>
              <a:rPr lang="ru-RU" sz="3600" dirty="0" smtClean="0"/>
              <a:t>первой половине 1970 годов в улицу </a:t>
            </a:r>
            <a:r>
              <a:rPr lang="ru-RU" sz="3600" smtClean="0"/>
              <a:t>Челюскинцев.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"/>
            <a:ext cx="8229600" cy="1643050"/>
          </a:xfrm>
        </p:spPr>
        <p:txBody>
          <a:bodyPr/>
          <a:lstStyle/>
          <a:p>
            <a:pPr marL="0" indent="449263" algn="ctr">
              <a:buNone/>
            </a:pPr>
            <a:r>
              <a:rPr lang="ru-RU" dirty="0" smtClean="0"/>
              <a:t>6 февраля 1951 года поселок военной базы № 39 был переименован в поселок имени Сергея </a:t>
            </a:r>
            <a:r>
              <a:rPr lang="ru-RU" dirty="0" err="1" smtClean="0"/>
              <a:t>Мироновича</a:t>
            </a:r>
            <a:r>
              <a:rPr lang="ru-RU" dirty="0" smtClean="0"/>
              <a:t> Кирова.</a:t>
            </a:r>
            <a:endParaRPr lang="ru-RU" dirty="0"/>
          </a:p>
        </p:txBody>
      </p:sp>
      <p:pic>
        <p:nvPicPr>
          <p:cNvPr id="8194" name="Picture 2" descr="https://24smi.org/public/media/2017/8/23/1_b7750d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23983"/>
            <a:ext cx="8001024" cy="53340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E:\фото к юбилею\Изображение 056.jpg"/>
          <p:cNvPicPr>
            <a:picLocks noChangeAspect="1" noChangeArrowheads="1"/>
          </p:cNvPicPr>
          <p:nvPr/>
        </p:nvPicPr>
        <p:blipFill>
          <a:blip r:embed="rId2"/>
          <a:srcRect l="7160" t="3125" r="6908" b="5625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фото к юбилею\Изображение 057.jpg"/>
          <p:cNvPicPr>
            <a:picLocks noChangeAspect="1" noChangeArrowheads="1"/>
          </p:cNvPicPr>
          <p:nvPr/>
        </p:nvPicPr>
        <p:blipFill>
          <a:blip r:embed="rId2"/>
          <a:srcRect l="7034" t="2441" r="7034" b="5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фото к юбилею\Изображение 047.jpg"/>
          <p:cNvPicPr>
            <a:picLocks noChangeAspect="1" noChangeArrowheads="1"/>
          </p:cNvPicPr>
          <p:nvPr/>
        </p:nvPicPr>
        <p:blipFill>
          <a:blip r:embed="rId2"/>
          <a:srcRect l="12868" t="668" r="3492" b="58824"/>
          <a:stretch>
            <a:fillRect/>
          </a:stretch>
        </p:blipFill>
        <p:spPr bwMode="auto">
          <a:xfrm>
            <a:off x="0" y="785794"/>
            <a:ext cx="9118436" cy="60722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00298" y="0"/>
            <a:ext cx="4857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Столовая, булочная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E:\Моя малая Родина\ска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099028" cy="5929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0243f41ad7366a9c26791c2d0a1babc4-l&amp;n=13"/>
          <p:cNvPicPr>
            <a:picLocks noChangeAspect="1" noChangeArrowheads="1"/>
          </p:cNvPicPr>
          <p:nvPr/>
        </p:nvPicPr>
        <p:blipFill>
          <a:blip r:embed="rId2" cstate="print"/>
          <a:srcRect t="7967" b="4396"/>
          <a:stretch>
            <a:fillRect/>
          </a:stretch>
        </p:blipFill>
        <p:spPr bwMode="auto">
          <a:xfrm>
            <a:off x="0" y="0"/>
            <a:ext cx="9144272" cy="528638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572000" y="5357826"/>
            <a:ext cx="457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России наш город – частица,</a:t>
            </a:r>
            <a:b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для нас он – родительский дом. </a:t>
            </a:r>
            <a:b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мы рады, что можем гордиться</a:t>
            </a:r>
            <a:b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Малой Родиной, где мы живем.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1114420"/>
          </a:xfrm>
        </p:spPr>
        <p:txBody>
          <a:bodyPr/>
          <a:lstStyle/>
          <a:p>
            <a:pPr marL="0" indent="360363" algn="ctr">
              <a:buNone/>
            </a:pPr>
            <a:r>
              <a:rPr lang="ru-RU" dirty="0" smtClean="0"/>
              <a:t>В 1954 году началось строительство домов по улице Кирова.  </a:t>
            </a:r>
            <a:endParaRPr lang="ru-RU" dirty="0"/>
          </a:p>
        </p:txBody>
      </p:sp>
      <p:pic>
        <p:nvPicPr>
          <p:cNvPr id="7169" name="Picture 1" descr="E:\фото к юбилею\Изображение 050.jpg"/>
          <p:cNvPicPr>
            <a:picLocks noChangeAspect="1" noChangeArrowheads="1"/>
          </p:cNvPicPr>
          <p:nvPr/>
        </p:nvPicPr>
        <p:blipFill>
          <a:blip r:embed="rId2"/>
          <a:srcRect l="17831" t="11094" r="20588" b="25525"/>
          <a:stretch>
            <a:fillRect/>
          </a:stretch>
        </p:blipFill>
        <p:spPr bwMode="auto">
          <a:xfrm>
            <a:off x="1071538" y="1071546"/>
            <a:ext cx="6801621" cy="5786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E:\фото к юбилею\Изображение 053.jpg"/>
          <p:cNvPicPr>
            <a:picLocks noChangeAspect="1" noChangeArrowheads="1"/>
          </p:cNvPicPr>
          <p:nvPr/>
        </p:nvPicPr>
        <p:blipFill>
          <a:blip r:embed="rId2"/>
          <a:srcRect l="8466" t="3125" r="7034" b="56250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4294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dirty="0" smtClean="0"/>
              <a:t>1968 год – открытие торгового центра</a:t>
            </a:r>
            <a:endParaRPr lang="ru-RU" sz="4000" dirty="0"/>
          </a:p>
        </p:txBody>
      </p:sp>
      <p:pic>
        <p:nvPicPr>
          <p:cNvPr id="6145" name="Picture 1" descr="E:\фото к юбилею\Изображение 054.jpg"/>
          <p:cNvPicPr>
            <a:picLocks noChangeAspect="1" noChangeArrowheads="1"/>
          </p:cNvPicPr>
          <p:nvPr/>
        </p:nvPicPr>
        <p:blipFill>
          <a:blip r:embed="rId2"/>
          <a:srcRect l="6801" t="3208" r="8639" b="56685"/>
          <a:stretch>
            <a:fillRect/>
          </a:stretch>
        </p:blipFill>
        <p:spPr bwMode="auto">
          <a:xfrm>
            <a:off x="0" y="894522"/>
            <a:ext cx="9144000" cy="5963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E:\Моя малая Родина\P10502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480"/>
            <a:ext cx="9144000" cy="6095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2530" name="Picture 2" descr="E:\фото к юбилею\Изображение 052.jpg"/>
          <p:cNvPicPr>
            <a:picLocks noChangeAspect="1" noChangeArrowheads="1"/>
          </p:cNvPicPr>
          <p:nvPr/>
        </p:nvPicPr>
        <p:blipFill>
          <a:blip r:embed="rId2"/>
          <a:srcRect l="7720" t="5882" r="7720" b="540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E:\фото к юбилею\Изображение 063.jpg"/>
          <p:cNvPicPr>
            <a:picLocks noChangeAspect="1" noChangeArrowheads="1"/>
          </p:cNvPicPr>
          <p:nvPr/>
        </p:nvPicPr>
        <p:blipFill>
          <a:blip r:embed="rId2"/>
          <a:srcRect l="5602" t="3125" r="11331" b="57292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iskra-kungur.ru/files/images/2018/2018_01/17_01_2018/Stroitsya_novaya_shkola._Dekabr_1958_g.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E:\фото к юбилею\Изображение 064.jpg"/>
          <p:cNvPicPr>
            <a:picLocks noChangeAspect="1" noChangeArrowheads="1"/>
          </p:cNvPicPr>
          <p:nvPr/>
        </p:nvPicPr>
        <p:blipFill>
          <a:blip r:embed="rId2"/>
          <a:srcRect l="5602" t="1601" r="8466" b="57292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E:\Моя малая Родина\скан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101910" cy="5643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E:\Моя малая Родина\скан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9528" cy="650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0-tub-ru.yandex.net/i?id=beaed05ed5b48e08791802f20f3a669b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E:\фото к юбилею\Изображение 051.jpg"/>
          <p:cNvPicPr>
            <a:picLocks noChangeAspect="1" noChangeArrowheads="1"/>
          </p:cNvPicPr>
          <p:nvPr/>
        </p:nvPicPr>
        <p:blipFill>
          <a:blip r:embed="rId2"/>
          <a:srcRect l="6250" t="10256" r="13281" b="4886"/>
          <a:stretch>
            <a:fillRect/>
          </a:stretch>
        </p:blipFill>
        <p:spPr bwMode="auto">
          <a:xfrm>
            <a:off x="0" y="-1"/>
            <a:ext cx="9144000" cy="6849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E:\фото к юбилею\Изображение 055.jpg"/>
          <p:cNvPicPr>
            <a:picLocks noChangeAspect="1" noChangeArrowheads="1"/>
          </p:cNvPicPr>
          <p:nvPr/>
        </p:nvPicPr>
        <p:blipFill>
          <a:blip r:embed="rId2"/>
          <a:srcRect l="8466" t="3125" r="19924" b="59375"/>
          <a:stretch>
            <a:fillRect/>
          </a:stretch>
        </p:blipFill>
        <p:spPr bwMode="auto">
          <a:xfrm>
            <a:off x="0" y="0"/>
            <a:ext cx="8858280" cy="63779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57554" y="6457890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1976 год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iskra-kungur.ru/files/images/2018/2018_01/17_01_2018/Memorial._posvyaschenniyi_Velikoyi_Otechestvennoyi_voyin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0"/>
            <a:ext cx="66437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058.radikal.ru/1304/d7/46defffc17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21776" cy="6286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E:\фото к юбилею\Изображение 062.jpg"/>
          <p:cNvPicPr>
            <a:picLocks noChangeAspect="1" noChangeArrowheads="1"/>
          </p:cNvPicPr>
          <p:nvPr/>
        </p:nvPicPr>
        <p:blipFill>
          <a:blip r:embed="rId2"/>
          <a:srcRect l="14845" t="8806" r="7854" b="14451"/>
          <a:stretch>
            <a:fillRect/>
          </a:stretch>
        </p:blipFill>
        <p:spPr bwMode="auto">
          <a:xfrm>
            <a:off x="2285984" y="12965"/>
            <a:ext cx="5014776" cy="68450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4286256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1967 </a:t>
            </a:r>
            <a:r>
              <a:rPr lang="ru-RU" sz="2400" dirty="0" smtClean="0"/>
              <a:t>год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1785926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1969 год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/>
          <a:lstStyle/>
          <a:p>
            <a:r>
              <a:rPr lang="ru-RU" dirty="0" smtClean="0"/>
              <a:t>Детский сад </a:t>
            </a:r>
            <a:endParaRPr lang="ru-RU" dirty="0"/>
          </a:p>
        </p:txBody>
      </p:sp>
      <p:pic>
        <p:nvPicPr>
          <p:cNvPr id="1027" name="Picture 3" descr="C:\Users\User\Desktop\20190424_1915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664" t="-1613" r="11697"/>
          <a:stretch>
            <a:fillRect/>
          </a:stretch>
        </p:blipFill>
        <p:spPr bwMode="auto">
          <a:xfrm>
            <a:off x="-1" y="1000108"/>
            <a:ext cx="9209549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iskra-kungur.ru/files/images/2018/2018_01/17_01_2018/Poselkoviyi_stadion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/>
              <a:t>Уважаемые жители поселка Кировский!</a:t>
            </a:r>
          </a:p>
          <a:p>
            <a:pPr indent="287338">
              <a:buNone/>
            </a:pPr>
            <a:r>
              <a:rPr lang="ru-RU" dirty="0" smtClean="0"/>
              <a:t>Наверное, всем хочется видеть наш поселок чистым, ухоженным, цветущим, радующим глаз.</a:t>
            </a:r>
          </a:p>
          <a:p>
            <a:pPr indent="287338">
              <a:buNone/>
            </a:pPr>
            <a:r>
              <a:rPr lang="ru-RU" dirty="0" smtClean="0"/>
              <a:t>В преддверии майских праздников обращаемся к вам с просьбой навести порядок. Для этого нужно совсем немного.</a:t>
            </a:r>
          </a:p>
          <a:p>
            <a:pPr marL="989013" indent="-358775">
              <a:buNone/>
            </a:pPr>
            <a:r>
              <a:rPr lang="ru-RU" dirty="0" smtClean="0"/>
              <a:t>1) Не бросать мусор (Бутылки, коробки, обертки от конфет, пакетики и т. д</a:t>
            </a:r>
            <a:r>
              <a:rPr lang="ru-RU" dirty="0" smtClean="0"/>
              <a:t>.).</a:t>
            </a:r>
            <a:endParaRPr lang="ru-RU" dirty="0" smtClean="0"/>
          </a:p>
          <a:p>
            <a:pPr indent="287338">
              <a:buNone/>
            </a:pPr>
            <a:r>
              <a:rPr lang="ru-RU" dirty="0" smtClean="0"/>
              <a:t>2) Участвовать в субботниках по наведению </a:t>
            </a:r>
            <a:r>
              <a:rPr lang="ru-RU" dirty="0" smtClean="0"/>
              <a:t>порядка.</a:t>
            </a:r>
            <a:endParaRPr lang="ru-RU" dirty="0" smtClean="0"/>
          </a:p>
          <a:p>
            <a:pPr marL="989013" indent="-358775">
              <a:buNone/>
            </a:pPr>
            <a:r>
              <a:rPr lang="ru-RU" dirty="0" smtClean="0"/>
              <a:t>3) Проявлять инициативу в озеленении поселка (школы, дома</a:t>
            </a:r>
            <a:r>
              <a:rPr lang="ru-RU" dirty="0" smtClean="0"/>
              <a:t>).</a:t>
            </a:r>
            <a:endParaRPr lang="ru-RU" dirty="0" smtClean="0"/>
          </a:p>
          <a:p>
            <a:pPr marL="989013" indent="-358775">
              <a:buNone/>
            </a:pPr>
            <a:r>
              <a:rPr lang="ru-RU" dirty="0" smtClean="0"/>
              <a:t>4) Соблюдать правила самому и напоминать о них окружающим.</a:t>
            </a:r>
          </a:p>
          <a:p>
            <a:pPr marL="989013" indent="-358775">
              <a:buNone/>
            </a:pPr>
            <a:r>
              <a:rPr lang="ru-RU" dirty="0" smtClean="0"/>
              <a:t>5) При уборке территории от мусора не сжигать </a:t>
            </a:r>
            <a:r>
              <a:rPr lang="ru-RU" dirty="0" smtClean="0"/>
              <a:t>его </a:t>
            </a:r>
            <a:r>
              <a:rPr lang="ru-RU" dirty="0" smtClean="0"/>
              <a:t>на открытом огне.</a:t>
            </a:r>
          </a:p>
          <a:p>
            <a:pPr indent="287338" algn="r">
              <a:buNone/>
            </a:pPr>
            <a:r>
              <a:rPr lang="ru-RU" dirty="0" smtClean="0"/>
              <a:t>Учащиеся 5 «б» класса, школы № 13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3" name="Picture 3" descr="C:\Users\User\Desktop\DSC0715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9657" r="4632" b="6026"/>
          <a:stretch>
            <a:fillRect/>
          </a:stretch>
        </p:blipFill>
        <p:spPr bwMode="auto">
          <a:xfrm>
            <a:off x="-1" y="274321"/>
            <a:ext cx="9144001" cy="65836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фото к юбилею\Изображение 049.jpg"/>
          <p:cNvPicPr>
            <a:picLocks noChangeAspect="1" noChangeArrowheads="1"/>
          </p:cNvPicPr>
          <p:nvPr/>
        </p:nvPicPr>
        <p:blipFill>
          <a:blip r:embed="rId2"/>
          <a:srcRect l="7720" t="1203" r="6801" b="56685"/>
          <a:stretch>
            <a:fillRect/>
          </a:stretch>
        </p:blipFill>
        <p:spPr bwMode="auto">
          <a:xfrm>
            <a:off x="0" y="0"/>
            <a:ext cx="9144000" cy="6837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s://im0-tub-ru.yandex.net/i?id=3c21e0b431643ea4565ff11c172f8d63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10" descr="http://kartologia.ru/anshlag/ulitsa-aksakova/131.png"/>
          <p:cNvPicPr>
            <a:picLocks noChangeAspect="1" noChangeArrowheads="1"/>
          </p:cNvPicPr>
          <p:nvPr/>
        </p:nvPicPr>
        <p:blipFill>
          <a:blip r:embed="rId3"/>
          <a:srcRect t="3178" r="29276"/>
          <a:stretch>
            <a:fillRect/>
          </a:stretch>
        </p:blipFill>
        <p:spPr bwMode="auto">
          <a:xfrm>
            <a:off x="0" y="0"/>
            <a:ext cx="3000396" cy="1062929"/>
          </a:xfrm>
          <a:prstGeom prst="rect">
            <a:avLst/>
          </a:prstGeom>
          <a:noFill/>
        </p:spPr>
      </p:pic>
      <p:pic>
        <p:nvPicPr>
          <p:cNvPr id="6" name="Picture 27" descr="http://reklamaserp.ru/wp-content/uploads/2017/06/Polevaya-33-1024x512.png"/>
          <p:cNvPicPr>
            <a:picLocks noChangeAspect="1" noChangeArrowheads="1"/>
          </p:cNvPicPr>
          <p:nvPr/>
        </p:nvPicPr>
        <p:blipFill>
          <a:blip r:embed="rId4" cstate="print"/>
          <a:srcRect b="41406"/>
          <a:stretch>
            <a:fillRect/>
          </a:stretch>
        </p:blipFill>
        <p:spPr bwMode="auto">
          <a:xfrm>
            <a:off x="3143240" y="0"/>
            <a:ext cx="3286148" cy="962746"/>
          </a:xfrm>
          <a:prstGeom prst="rect">
            <a:avLst/>
          </a:prstGeom>
          <a:noFill/>
        </p:spPr>
      </p:pic>
      <p:pic>
        <p:nvPicPr>
          <p:cNvPr id="7" name="Picture 6" descr="http://kartologia.ru/anshlag/ulitsa-chelyuskintsev/4.png"/>
          <p:cNvPicPr>
            <a:picLocks noChangeAspect="1" noChangeArrowheads="1"/>
          </p:cNvPicPr>
          <p:nvPr/>
        </p:nvPicPr>
        <p:blipFill>
          <a:blip r:embed="rId5"/>
          <a:srcRect t="6356" r="19718"/>
          <a:stretch>
            <a:fillRect/>
          </a:stretch>
        </p:blipFill>
        <p:spPr bwMode="auto">
          <a:xfrm>
            <a:off x="214282" y="1357298"/>
            <a:ext cx="4357718" cy="1126373"/>
          </a:xfrm>
          <a:prstGeom prst="rect">
            <a:avLst/>
          </a:prstGeom>
          <a:noFill/>
        </p:spPr>
      </p:pic>
      <p:pic>
        <p:nvPicPr>
          <p:cNvPr id="8" name="Picture 12" descr="https://im0-tub-ru.yandex.net/i?id=169770852ccc34a582dd32a1964be231-l&amp;n=13"/>
          <p:cNvPicPr>
            <a:picLocks noChangeAspect="1" noChangeArrowheads="1"/>
          </p:cNvPicPr>
          <p:nvPr/>
        </p:nvPicPr>
        <p:blipFill>
          <a:blip r:embed="rId6"/>
          <a:srcRect l="26250" t="60000" r="27499" b="13750"/>
          <a:stretch>
            <a:fillRect/>
          </a:stretch>
        </p:blipFill>
        <p:spPr bwMode="auto">
          <a:xfrm>
            <a:off x="6500794" y="214290"/>
            <a:ext cx="2643206" cy="1000132"/>
          </a:xfrm>
          <a:prstGeom prst="rect">
            <a:avLst/>
          </a:prstGeom>
          <a:noFill/>
        </p:spPr>
      </p:pic>
      <p:pic>
        <p:nvPicPr>
          <p:cNvPr id="9" name="Picture 4" descr="https://im0-tub-ru.yandex.net/i?id=eaddaa2f000de4603c466ba84fcfd561-sr&amp;n=13"/>
          <p:cNvPicPr>
            <a:picLocks noChangeAspect="1" noChangeArrowheads="1"/>
          </p:cNvPicPr>
          <p:nvPr/>
        </p:nvPicPr>
        <p:blipFill>
          <a:blip r:embed="rId7"/>
          <a:srcRect l="6818" t="11029" r="30681" b="42095"/>
          <a:stretch>
            <a:fillRect/>
          </a:stretch>
        </p:blipFill>
        <p:spPr bwMode="auto">
          <a:xfrm>
            <a:off x="4929190" y="1428736"/>
            <a:ext cx="3071834" cy="949476"/>
          </a:xfrm>
          <a:prstGeom prst="rect">
            <a:avLst/>
          </a:prstGeom>
          <a:noFill/>
        </p:spPr>
      </p:pic>
      <p:pic>
        <p:nvPicPr>
          <p:cNvPr id="10" name="Picture 8" descr="http://i.siteapi.org/fRqpohMGpcNKjh0QFqQ-H-AbAZA=/0x0:2274x758/fit-in/156x120/center/top/filters:fill(transparent):format(png)/66b53f52f9c72b6.ru.s.siteapi.org/img/492a4c12a4a90fe827421543c82f6a1f5cc700db.png"/>
          <p:cNvPicPr>
            <a:picLocks noChangeAspect="1" noChangeArrowheads="1"/>
          </p:cNvPicPr>
          <p:nvPr/>
        </p:nvPicPr>
        <p:blipFill>
          <a:blip r:embed="rId8"/>
          <a:srcRect t="28036" r="21429" b="27857"/>
          <a:stretch>
            <a:fillRect/>
          </a:stretch>
        </p:blipFill>
        <p:spPr bwMode="auto">
          <a:xfrm>
            <a:off x="6662469" y="2928934"/>
            <a:ext cx="2481531" cy="1071570"/>
          </a:xfrm>
          <a:prstGeom prst="rect">
            <a:avLst/>
          </a:prstGeom>
          <a:noFill/>
        </p:spPr>
      </p:pic>
      <p:pic>
        <p:nvPicPr>
          <p:cNvPr id="11" name="Picture 25" descr="https://im0-tub-ru.yandex.net/i?id=1457c3bb4af4bade1275ff3ca639ee09-l&amp;n=13"/>
          <p:cNvPicPr>
            <a:picLocks noChangeAspect="1" noChangeArrowheads="1"/>
          </p:cNvPicPr>
          <p:nvPr/>
        </p:nvPicPr>
        <p:blipFill>
          <a:blip r:embed="rId9"/>
          <a:srcRect l="10372" t="22341" r="10638" b="38297"/>
          <a:stretch>
            <a:fillRect/>
          </a:stretch>
        </p:blipFill>
        <p:spPr bwMode="auto">
          <a:xfrm>
            <a:off x="3214678" y="2643182"/>
            <a:ext cx="3357586" cy="1254855"/>
          </a:xfrm>
          <a:prstGeom prst="rect">
            <a:avLst/>
          </a:prstGeom>
          <a:noFill/>
        </p:spPr>
      </p:pic>
      <p:pic>
        <p:nvPicPr>
          <p:cNvPr id="12" name="Picture 14" descr="https://im0-tub-ru.yandex.net/i?id=fe668f89c2e82b3c8ddc10d4d6158172-srl&amp;n=13"/>
          <p:cNvPicPr>
            <a:picLocks noChangeAspect="1" noChangeArrowheads="1"/>
          </p:cNvPicPr>
          <p:nvPr/>
        </p:nvPicPr>
        <p:blipFill>
          <a:blip r:embed="rId10"/>
          <a:srcRect l="13750" t="27249" r="4500" b="29930"/>
          <a:stretch>
            <a:fillRect/>
          </a:stretch>
        </p:blipFill>
        <p:spPr bwMode="auto">
          <a:xfrm>
            <a:off x="0" y="3286124"/>
            <a:ext cx="3143272" cy="951633"/>
          </a:xfrm>
          <a:prstGeom prst="rect">
            <a:avLst/>
          </a:prstGeom>
          <a:noFill/>
        </p:spPr>
      </p:pic>
      <p:pic>
        <p:nvPicPr>
          <p:cNvPr id="13" name="Picture 16" descr="https://im0-tub-ru.yandex.net/i?id=2b158244f51ecb6742981a2a49e476fa-l&amp;n=13"/>
          <p:cNvPicPr>
            <a:picLocks noChangeAspect="1" noChangeArrowheads="1"/>
          </p:cNvPicPr>
          <p:nvPr/>
        </p:nvPicPr>
        <p:blipFill>
          <a:blip r:embed="rId11"/>
          <a:srcRect l="7812" t="44582" r="9375" b="36139"/>
          <a:stretch>
            <a:fillRect/>
          </a:stretch>
        </p:blipFill>
        <p:spPr bwMode="auto">
          <a:xfrm>
            <a:off x="500034" y="4572008"/>
            <a:ext cx="3929058" cy="593065"/>
          </a:xfrm>
          <a:prstGeom prst="rect">
            <a:avLst/>
          </a:prstGeom>
          <a:noFill/>
        </p:spPr>
      </p:pic>
      <p:pic>
        <p:nvPicPr>
          <p:cNvPr id="14" name="Picture 23" descr="https://im0-tub-ru.yandex.net/i?id=72bf03d036609d7ff38061bee49f75be-l&amp;n=13"/>
          <p:cNvPicPr>
            <a:picLocks noChangeAspect="1" noChangeArrowheads="1"/>
          </p:cNvPicPr>
          <p:nvPr/>
        </p:nvPicPr>
        <p:blipFill>
          <a:blip r:embed="rId12"/>
          <a:srcRect t="25532" b="28723"/>
          <a:stretch>
            <a:fillRect/>
          </a:stretch>
        </p:blipFill>
        <p:spPr bwMode="auto">
          <a:xfrm>
            <a:off x="1643042" y="5572140"/>
            <a:ext cx="3429024" cy="1105868"/>
          </a:xfrm>
          <a:prstGeom prst="rect">
            <a:avLst/>
          </a:prstGeom>
          <a:noFill/>
        </p:spPr>
      </p:pic>
      <p:pic>
        <p:nvPicPr>
          <p:cNvPr id="15" name="Picture 21" descr="https://im0-tub-ru.yandex.net/i?id=3c423c7a8f1a6cf457605b9a08b073a5&amp;n=13"/>
          <p:cNvPicPr>
            <a:picLocks noChangeAspect="1" noChangeArrowheads="1"/>
          </p:cNvPicPr>
          <p:nvPr/>
        </p:nvPicPr>
        <p:blipFill>
          <a:blip r:embed="rId13"/>
          <a:srcRect t="21801" b="53317"/>
          <a:stretch>
            <a:fillRect/>
          </a:stretch>
        </p:blipFill>
        <p:spPr bwMode="auto">
          <a:xfrm>
            <a:off x="5286380" y="4572008"/>
            <a:ext cx="3619500" cy="714380"/>
          </a:xfrm>
          <a:prstGeom prst="rect">
            <a:avLst/>
          </a:prstGeom>
          <a:noFill/>
        </p:spPr>
      </p:pic>
      <p:pic>
        <p:nvPicPr>
          <p:cNvPr id="16" name="Picture 29" descr="https://im0-tub-ru.yandex.net/i?id=98b39d6bf6d196c5749b5664f719029c-l&amp;n=13"/>
          <p:cNvPicPr>
            <a:picLocks noChangeAspect="1" noChangeArrowheads="1"/>
          </p:cNvPicPr>
          <p:nvPr/>
        </p:nvPicPr>
        <p:blipFill>
          <a:blip r:embed="rId14"/>
          <a:srcRect l="7032" t="35156" r="29101" b="39062"/>
          <a:stretch>
            <a:fillRect/>
          </a:stretch>
        </p:blipFill>
        <p:spPr bwMode="auto">
          <a:xfrm>
            <a:off x="5500694" y="5643578"/>
            <a:ext cx="3303453" cy="1000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</p:spPr>
        <p:txBody>
          <a:bodyPr/>
          <a:lstStyle/>
          <a:p>
            <a:r>
              <a:rPr lang="ru-RU" dirty="0" smtClean="0"/>
              <a:t>Улица Кирова</a:t>
            </a:r>
            <a:endParaRPr lang="ru-RU" dirty="0"/>
          </a:p>
        </p:txBody>
      </p:sp>
      <p:pic>
        <p:nvPicPr>
          <p:cNvPr id="4" name="Рисунок 3" descr="https://iskra-kungur.ru/files/images/2018/2018_01/17_01_2018/Ulica_Kirov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Улица Челюскинцев</a:t>
            </a:r>
            <a:endParaRPr lang="ru-RU" dirty="0"/>
          </a:p>
        </p:txBody>
      </p:sp>
      <p:pic>
        <p:nvPicPr>
          <p:cNvPr id="4" name="Рисунок 3" descr="https://iskra-kungur.ru/files/images/2018/2018_01/17_01_2018/Na_ulice_CHelyuskincev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592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496" y="2071678"/>
            <a:ext cx="4929222" cy="1643074"/>
          </a:xfrm>
        </p:spPr>
        <p:txBody>
          <a:bodyPr>
            <a:normAutofit/>
          </a:bodyPr>
          <a:lstStyle/>
          <a:p>
            <a:r>
              <a:rPr lang="ru-RU" dirty="0" smtClean="0"/>
              <a:t>Улица Коммунистическая</a:t>
            </a:r>
            <a:endParaRPr lang="ru-RU" dirty="0"/>
          </a:p>
        </p:txBody>
      </p:sp>
      <p:pic>
        <p:nvPicPr>
          <p:cNvPr id="3074" name="Picture 2" descr="E:\Моя малая Родина\20190422_1841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829"/>
            <a:ext cx="3857620" cy="68748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Улица Восточная</a:t>
            </a:r>
            <a:endParaRPr lang="ru-RU" dirty="0"/>
          </a:p>
        </p:txBody>
      </p:sp>
      <p:pic>
        <p:nvPicPr>
          <p:cNvPr id="5" name="Рисунок 4" descr="https://iskra-kungur.ru/files/images/2018/2018_01/17_01_2018/Ulica_Vostochnay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44000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235</Words>
  <Application>Microsoft Office PowerPoint</Application>
  <PresentationFormat>Экран (4:3)</PresentationFormat>
  <Paragraphs>29</Paragraphs>
  <Slides>38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Улица Кирова</vt:lpstr>
      <vt:lpstr>Улица Челюскинцев</vt:lpstr>
      <vt:lpstr>Улица Коммунистическая</vt:lpstr>
      <vt:lpstr>Улица Восточная</vt:lpstr>
      <vt:lpstr>Улица Южная</vt:lpstr>
      <vt:lpstr>Улица Аксакова</vt:lpstr>
      <vt:lpstr>Улица Шарташинская</vt:lpstr>
      <vt:lpstr>Слайд 13</vt:lpstr>
      <vt:lpstr>1955 год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Детский сад 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истории поселка имени С. М. Кирова</dc:title>
  <dc:creator>User</dc:creator>
  <cp:lastModifiedBy>User</cp:lastModifiedBy>
  <cp:revision>48</cp:revision>
  <dcterms:created xsi:type="dcterms:W3CDTF">2018-11-22T06:21:17Z</dcterms:created>
  <dcterms:modified xsi:type="dcterms:W3CDTF">2019-04-25T12:23:04Z</dcterms:modified>
</cp:coreProperties>
</file>