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tvereparhia.ru/publikaczii/tverskie-drevnosti/37122-semejnaya-zhizn-kak-preddverie-podviga-mikhail-tverskogo-i-anny-kashinskoj" TargetMode="External"/><Relationship Id="rId3" Type="http://schemas.openxmlformats.org/officeDocument/2006/relationships/hyperlink" Target="http://www.bankgorodov.ru/sight/pamyatnik-mihaily-tverskomy" TargetMode="External"/><Relationship Id="rId7" Type="http://schemas.openxmlformats.org/officeDocument/2006/relationships/hyperlink" Target="https://www.liveinternet.ru/users/erisena/post324979840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liveinternet.ru/users/oksanya/post186405207/" TargetMode="External"/><Relationship Id="rId5" Type="http://schemas.openxmlformats.org/officeDocument/2006/relationships/hyperlink" Target="https://tvereparhia.ru/mitropoliya/tverskaya-eparxiya/182-2011-07-12-02-10-18/1207-czerkov-v-chest-blg-knyazya-mixaila-tverskogo" TargetMode="External"/><Relationship Id="rId4" Type="http://schemas.openxmlformats.org/officeDocument/2006/relationships/hyperlink" Target="http://www.ote4estvo.ru/praviteli-x-xiv-vv/1586-knyaz-mihail-tverskoy.html" TargetMode="External"/><Relationship Id="rId9" Type="http://schemas.openxmlformats.org/officeDocument/2006/relationships/hyperlink" Target="http://fb.ru/article/352986/bortenevskaya-bitva-prichinyi-posledstviy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cdn.pixabay.com/photo/2014/04/04/14/57/old-313565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www.publicdomainpictures.net/pictures/200000/nahled/texture-vieux-papier-1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-71455"/>
            <a:ext cx="9144000" cy="69294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02932" y="2799912"/>
            <a:ext cx="39144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 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МИХАИЛА ТВЕРСКОГО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КУЛЬТУРЕ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http://xn--b1algoccq.xn--p1ai/%D0%BA%D0%B0%D1%80%D1%82%D0%B8%D0%BD%D0%BA%D0%B0/%D0%B1%D0%BE%D0%BB%D1%8C%D1%88%D0%B0%D1%8F/addffca558ec59e8bffc82a604f587b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42918"/>
            <a:ext cx="4359024" cy="5476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cdn.pixabay.com/photo/2014/04/04/14/57/old-313565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www.publicdomainpictures.net/pictures/200000/nahled/texture-vieux-papier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1455"/>
            <a:ext cx="9144000" cy="6929455"/>
          </a:xfrm>
          <a:prstGeom prst="rect">
            <a:avLst/>
          </a:prstGeom>
          <a:noFill/>
        </p:spPr>
      </p:pic>
      <p:pic>
        <p:nvPicPr>
          <p:cNvPr id="1026" name="Picture 2" descr="http://900igr.net/up/datas/186632/005.jpg"/>
          <p:cNvPicPr>
            <a:picLocks noChangeAspect="1" noChangeArrowheads="1"/>
          </p:cNvPicPr>
          <p:nvPr/>
        </p:nvPicPr>
        <p:blipFill>
          <a:blip r:embed="rId3" cstate="print"/>
          <a:srcRect l="2564" r="5129"/>
          <a:stretch>
            <a:fillRect/>
          </a:stretch>
        </p:blipFill>
        <p:spPr bwMode="auto">
          <a:xfrm>
            <a:off x="714348" y="285728"/>
            <a:ext cx="7715304" cy="626866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614364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Фрагмент картины Николая Белова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www.publicdomainpictures.net/pictures/200000/nahled/texture-vieux-papier-1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-71455"/>
            <a:ext cx="9144000" cy="6929455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88077" y="1013238"/>
            <a:ext cx="875592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Источники: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1.https://yandex.ru/images/search?pos=0&amp;img_url=https%3A%2F%2Fds03.infourok.ru%2Fuploads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Памятник Михаилу Тверскому в городе Твери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http://www.bankgorodov.ru/sight/pamyatnik-mihaily-tverskomy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Биография Михаила Тверского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http://www.ote4estvo.ru/praviteli-x-xiv-vv/1586-knyaz-mihail-tverskoy.html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https://tvereparhia.ru/mitropoliya/tverskaya-eparxiya/182-2011-07-12-02-10-18/1207-czerkov-v-chest-blg-knyazya-mixaila-tverskogo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5.Михаил и Ксения Тверские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https://www.liveinternet.ru/users/oksanya/post186405207/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6.Пимен Орлов и творчество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/>
              </a:rPr>
              <a:t>https://www.liveinternet.ru/users/erisena/post324979840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Семейная жизнь как преддверие подвига Михаила Тверского и Анны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Кашинской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/>
              </a:rPr>
              <a:t>https://tvereparhia.ru/publikaczii/tverskie-drevnosti/37122-semejnaya-zhizn-kak-preddverie-podviga-mikhail-tverskogo-i-anny-kashinskoj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Бортеневская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битва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/>
              </a:rPr>
              <a:t>http://fb.ru/article/352986/bortenevskaya-bitva-prichinyi-posledstviya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cdn.pixabay.com/photo/2014/04/04/14/57/old-313565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www.publicdomainpictures.net/pictures/200000/nahled/texture-vieux-papier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1455"/>
            <a:ext cx="9144000" cy="6929455"/>
          </a:xfrm>
          <a:prstGeom prst="rect">
            <a:avLst/>
          </a:prstGeom>
          <a:noFill/>
        </p:spPr>
      </p:pic>
      <p:pic>
        <p:nvPicPr>
          <p:cNvPr id="28674" name="Picture 2" descr="https://ds03.infourok.ru/uploads/ex/021e/00048275-83727d3f/2/img10.jpg"/>
          <p:cNvPicPr>
            <a:picLocks noChangeAspect="1" noChangeArrowheads="1"/>
          </p:cNvPicPr>
          <p:nvPr/>
        </p:nvPicPr>
        <p:blipFill>
          <a:blip r:embed="rId3" cstate="print"/>
          <a:srcRect t="20833" r="8593"/>
          <a:stretch>
            <a:fillRect/>
          </a:stretch>
        </p:blipFill>
        <p:spPr bwMode="auto">
          <a:xfrm>
            <a:off x="428596" y="357166"/>
            <a:ext cx="8358214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500166" y="571480"/>
            <a:ext cx="5865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Изображение Михаила Тверского в памятнике культуры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cdn.pixabay.com/photo/2014/04/04/14/57/old-313565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www.publicdomainpictures.net/pictures/200000/nahled/texture-vieux-papier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1455"/>
            <a:ext cx="9144000" cy="6929455"/>
          </a:xfrm>
          <a:prstGeom prst="rect">
            <a:avLst/>
          </a:prstGeom>
          <a:noFill/>
        </p:spPr>
      </p:pic>
      <p:sp>
        <p:nvSpPr>
          <p:cNvPr id="27650" name="AutoShape 2" descr="https://www.rutraveller.ru/icache/u_m/a/mabelka/al764967/924247_1140x8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2" name="Picture 4" descr="http://static.esosedi.org/fiber/222208/fit/1400x1000/pamyatnik_mihailu_tverskom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0"/>
            <a:ext cx="8524839" cy="675239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70883" y="5970894"/>
            <a:ext cx="3766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 - народный художник России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Андрей Николаевич Ковальчук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72198" y="2428868"/>
            <a:ext cx="2856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ПАМЯТНИК В Г. ТВЕРЬ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cdn.pixabay.com/photo/2014/04/04/14/57/old-313565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www.publicdomainpictures.net/pictures/200000/nahled/texture-vieux-papier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1455"/>
            <a:ext cx="9144000" cy="6929455"/>
          </a:xfrm>
          <a:prstGeom prst="rect">
            <a:avLst/>
          </a:prstGeom>
          <a:noFill/>
        </p:spPr>
      </p:pic>
      <p:pic>
        <p:nvPicPr>
          <p:cNvPr id="26626" name="Picture 2" descr="http://photo.foto-planeta.com/view/8/7/5/9/tver-8759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85728"/>
            <a:ext cx="4098188" cy="61436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2928934"/>
            <a:ext cx="4572000" cy="12311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ПОКЛОННЫЙ КРЕСТ </a:t>
            </a:r>
          </a:p>
          <a:p>
            <a:pPr algn="ctr"/>
            <a:r>
              <a:rPr lang="ru-RU" b="1" dirty="0" smtClean="0"/>
              <a:t>князю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Михаилу Ярославичу Тверскому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/>
              <a:t>скульптор Е.А.Антонов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cdn.pixabay.com/photo/2014/04/04/14/57/old-313565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www.publicdomainpictures.net/pictures/200000/nahled/texture-vieux-papier-1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-71455"/>
            <a:ext cx="9144000" cy="6929455"/>
          </a:xfrm>
          <a:prstGeom prst="rect">
            <a:avLst/>
          </a:prstGeom>
          <a:noFill/>
        </p:spPr>
      </p:pic>
      <p:sp>
        <p:nvSpPr>
          <p:cNvPr id="25602" name="AutoShape 2" descr="https://rutraveller.ru/icache/place/6/500/009/65009_603x3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4" name="Picture 4" descr="http://rasfokus.ru/images/photos/medium/2d38302bd9d4cc21003b90e9e230d4c1.jpg"/>
          <p:cNvPicPr>
            <a:picLocks noChangeAspect="1" noChangeArrowheads="1"/>
          </p:cNvPicPr>
          <p:nvPr/>
        </p:nvPicPr>
        <p:blipFill>
          <a:blip r:embed="rId3" cstate="print"/>
          <a:srcRect b="4545"/>
          <a:stretch>
            <a:fillRect/>
          </a:stretch>
        </p:blipFill>
        <p:spPr bwMode="auto">
          <a:xfrm>
            <a:off x="285720" y="0"/>
            <a:ext cx="7743784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928794" y="5786454"/>
            <a:ext cx="622638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ЦЕРКОВЬ МИХАИЛА ТВЕРСКОГО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острове Памяти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Авторы -  Валерий Курочкин, Андрей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Барковский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cdn.pixabay.com/photo/2014/04/04/14/57/old-313565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www.publicdomainpictures.net/pictures/200000/nahled/texture-vieux-papier-1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-71455"/>
            <a:ext cx="9144000" cy="6929455"/>
          </a:xfrm>
          <a:prstGeom prst="rect">
            <a:avLst/>
          </a:prstGeom>
          <a:noFill/>
        </p:spPr>
      </p:pic>
      <p:pic>
        <p:nvPicPr>
          <p:cNvPr id="24578" name="Picture 2" descr="https://veryimportantlot.com/cache/gallery-lot/7363/22076_1494786288-850x550_width_50.jpg?_=14947862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4080555" cy="60008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86314" y="2428868"/>
            <a:ext cx="41656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Икона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«СВЯТОЙ КНЯЗЬ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МИХАИЛ ЯРОСЛАВИЧ ТВЕРСКОЙ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КНЯГИНЯ КСЕНИЯ ТВЕРСКАЯ», </a:t>
            </a:r>
          </a:p>
          <a:p>
            <a:pPr algn="ctr"/>
            <a:r>
              <a:rPr lang="en-US" dirty="0" smtClean="0"/>
              <a:t>XVII</a:t>
            </a:r>
            <a:r>
              <a:rPr lang="ru-RU" dirty="0" smtClean="0"/>
              <a:t>век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cdn.pixabay.com/photo/2014/04/04/14/57/old-313565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www.publicdomainpictures.net/pictures/200000/nahled/texture-vieux-papier-1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71455"/>
            <a:ext cx="9144000" cy="6929455"/>
          </a:xfrm>
          <a:prstGeom prst="rect">
            <a:avLst/>
          </a:prstGeom>
          <a:noFill/>
        </p:spPr>
      </p:pic>
      <p:sp>
        <p:nvSpPr>
          <p:cNvPr id="23554" name="AutoShape 2" descr="https://upload.wikimedia.org/wikipedia/commons/7/7b/%C2%AB%D0%9D%D0%B0%D0%BF%D1%83%D1%82%D1%81%D1%82%D0%B2%D0%B8%D0%B5_%D0%B2%D0%B5%D0%BB%D0%B8%D0%BA%D0%BE%D0%B3%D0%BE_%D0%BA%D0%BD%D1%8F%D0%B7%D1%8F_%D0%9C%D0%B8%D1%85%D0%B0%D0%B8%D0%BB%D0%B0_%D0%A2%D0%B2%D0%B5%D1%80%D1%81%D0%BA%D0%BE%D0%B3%D0%BE%C2%B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4348" y="0"/>
            <a:ext cx="26432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"НАПУТСТВИЕ ВЕЛИКОГО КНЯЗЯ МИХАИЛА ТВЕРСКОГО"</a:t>
            </a:r>
            <a:r>
              <a:rPr lang="ru-RU" dirty="0" smtClean="0"/>
              <a:t> 1847</a:t>
            </a:r>
          </a:p>
          <a:p>
            <a:r>
              <a:rPr lang="ru-RU" dirty="0" smtClean="0"/>
              <a:t>Художник Пимен Орлов</a:t>
            </a:r>
            <a:endParaRPr lang="ru-RU" dirty="0"/>
          </a:p>
        </p:txBody>
      </p:sp>
      <p:pic>
        <p:nvPicPr>
          <p:cNvPr id="23560" name="Picture 8" descr="Русская история в картинах. Часть 3. Между Востоком и Западом. XIII-XV века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736"/>
            <a:ext cx="3143272" cy="5144488"/>
          </a:xfrm>
          <a:prstGeom prst="rect">
            <a:avLst/>
          </a:prstGeom>
          <a:noFill/>
        </p:spPr>
      </p:pic>
      <p:pic>
        <p:nvPicPr>
          <p:cNvPr id="23562" name="Picture 10" descr="Русская история в картинах. Часть 3. Между Востоком и Западом. XIII-XV века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428736"/>
            <a:ext cx="3143272" cy="514448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357686" y="35716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«СМЕРТЬ ВЕЛИКОГО КНЯЗЯ МИХАИЛА ТВЕРСКОГО"</a:t>
            </a:r>
            <a:r>
              <a:rPr lang="ru-RU" dirty="0" smtClean="0"/>
              <a:t> 1847</a:t>
            </a:r>
          </a:p>
          <a:p>
            <a:r>
              <a:rPr lang="ru-RU" dirty="0" smtClean="0"/>
              <a:t>Художник Пимен Орлов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cdn.pixabay.com/photo/2014/04/04/14/57/old-313565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www.publicdomainpictures.net/pictures/200000/nahled/texture-vieux-papier-1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71455"/>
            <a:ext cx="9144000" cy="6929455"/>
          </a:xfrm>
          <a:prstGeom prst="rect">
            <a:avLst/>
          </a:prstGeom>
          <a:noFill/>
        </p:spPr>
      </p:pic>
      <p:sp>
        <p:nvSpPr>
          <p:cNvPr id="22530" name="AutoShape 2" descr="https://radiovera.ru/wp-content/uploads/2014/02/m_a-720x9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2" name="Picture 4" descr="http://mypresentation.ru/documents/8948fbb48ff51c3399633d546e2370b9/img31.jpg"/>
          <p:cNvPicPr>
            <a:picLocks noChangeAspect="1" noChangeArrowheads="1"/>
          </p:cNvPicPr>
          <p:nvPr/>
        </p:nvPicPr>
        <p:blipFill>
          <a:blip r:embed="rId3" cstate="print"/>
          <a:srcRect t="2500" r="1562" b="18749"/>
          <a:stretch>
            <a:fillRect/>
          </a:stretch>
        </p:blipFill>
        <p:spPr bwMode="auto">
          <a:xfrm>
            <a:off x="642910" y="214290"/>
            <a:ext cx="8001056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00034" y="5715016"/>
            <a:ext cx="5482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СВЯТЫЕ МИХАИЛ И АННА. ИКОНА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cdn.pixabay.com/photo/2014/04/04/14/57/old-313565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www.publicdomainpictures.net/pictures/200000/nahled/texture-vieux-papier-1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-71455"/>
            <a:ext cx="9144000" cy="6929455"/>
          </a:xfrm>
          <a:prstGeom prst="rect">
            <a:avLst/>
          </a:prstGeom>
          <a:noFill/>
        </p:spPr>
      </p:pic>
      <p:pic>
        <p:nvPicPr>
          <p:cNvPr id="2050" name="Picture 2" descr="http://klobukov.ru/upload/fc/images/about/p2_1_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500042"/>
            <a:ext cx="5105844" cy="51325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3000372"/>
            <a:ext cx="347281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«ПРОЩАНИЕ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МИХАИЛА ТВЕРСКОГО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АННОЙ КАШИНСКОЙ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ПЕРЕД ОТЪЕЗДОМ В ОРДУ»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Картина в.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Соколова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170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19</cp:revision>
  <dcterms:modified xsi:type="dcterms:W3CDTF">2021-10-15T14:58:02Z</dcterms:modified>
</cp:coreProperties>
</file>