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80" r:id="rId3"/>
    <p:sldId id="279" r:id="rId4"/>
    <p:sldId id="282" r:id="rId5"/>
    <p:sldId id="27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00FF"/>
    <a:srgbClr val="FF99FF"/>
    <a:srgbClr val="007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8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Анжелика\Desktop\2\фоны рамки надписи\Фоны леса\фон 5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690" y="255382"/>
            <a:ext cx="8606620" cy="634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Анжелика\Desktop\Тома В лесу родилась елочка\3\отрисовки леса\76.png"/>
          <p:cNvPicPr>
            <a:picLocks noChangeAspect="1" noChangeArrowheads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262067" y="1796211"/>
            <a:ext cx="3240360" cy="2972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Анжелика\Desktop\Тома В лесу родилась елочка\3\отрисовки леса\71.png"/>
          <p:cNvPicPr>
            <a:picLocks noChangeAspect="1" noChangeArrowheads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3953" y="4067017"/>
            <a:ext cx="3215686" cy="140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9505/134091466.df/0_cf381_1fa6cb5a_XL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3429000"/>
            <a:ext cx="3384376" cy="314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Анжелика\Desktop\2\фоны рамки надписи\Фоны леса\фон 5.jpg"/>
          <p:cNvPicPr>
            <a:picLocks noChangeAspect="1" noChangeArrowheads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32000" y="1368000"/>
            <a:ext cx="432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C:\Все\наборы\YvLena ну, погоди! новый год\ну погоди зима (44)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3896" y="5229200"/>
            <a:ext cx="8615736" cy="1383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 userDrawn="1"/>
        </p:nvGrpSpPr>
        <p:grpSpPr>
          <a:xfrm>
            <a:off x="194184" y="112846"/>
            <a:ext cx="8828654" cy="4492284"/>
            <a:chOff x="13657" y="-27586"/>
            <a:chExt cx="8828654" cy="4492284"/>
          </a:xfrm>
        </p:grpSpPr>
        <p:pic>
          <p:nvPicPr>
            <p:cNvPr id="11" name="Picture 7" descr="C:\Все\наборы\YvLena МАМОНТЕНОК\приключения мамонтенка (16)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7757"/>
            <a:stretch/>
          </p:blipFill>
          <p:spPr bwMode="auto">
            <a:xfrm>
              <a:off x="13657" y="-27586"/>
              <a:ext cx="4414327" cy="4464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7" descr="C:\Все\наборы\YvLena МАМОНТЕНОК\приключения мамонтенка (16)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7757"/>
            <a:stretch/>
          </p:blipFill>
          <p:spPr bwMode="auto">
            <a:xfrm>
              <a:off x="4427984" y="0"/>
              <a:ext cx="4414327" cy="4464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4" descr="C:\Все\наборы\YvLena КЕША 1 часть\КЕША от YvLena часть 1 (20)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48141" y="280898"/>
            <a:ext cx="1800200" cy="1800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img-fotki.yandex.ru/get/9513/134091466.df/0_cf383_7f284dac_L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4221088"/>
            <a:ext cx="2381250" cy="233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C:\Все\наборы\YvLena ну, погоди! новый год\ну погоди зима (44)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3896" y="5229200"/>
            <a:ext cx="8615736" cy="1383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 userDrawn="1"/>
        </p:nvGrpSpPr>
        <p:grpSpPr>
          <a:xfrm>
            <a:off x="194184" y="112846"/>
            <a:ext cx="8828654" cy="4492284"/>
            <a:chOff x="13657" y="-27586"/>
            <a:chExt cx="8828654" cy="4492284"/>
          </a:xfrm>
        </p:grpSpPr>
        <p:pic>
          <p:nvPicPr>
            <p:cNvPr id="8" name="Picture 7" descr="C:\Все\наборы\YvLena МАМОНТЕНОК\приключения мамонтенка (16)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7757"/>
            <a:stretch/>
          </p:blipFill>
          <p:spPr bwMode="auto">
            <a:xfrm>
              <a:off x="13657" y="-27586"/>
              <a:ext cx="4414327" cy="4464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C:\Все\наборы\YvLena МАМОНТЕНОК\приключения мамонтенка (16)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7757"/>
            <a:stretch/>
          </p:blipFill>
          <p:spPr bwMode="auto">
            <a:xfrm>
              <a:off x="4427984" y="0"/>
              <a:ext cx="4414327" cy="4464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4" descr="C:\Все\наборы\YvLena КЕША 1 часть\КЕША от YvLena часть 1 (20)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48141" y="280898"/>
            <a:ext cx="1800200" cy="1800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-fotki.yandex.ru/get/9110/134091466.df/0_cf386_b1c3479e_XL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4127613"/>
            <a:ext cx="2723456" cy="248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Все\наборы\YvLena ну, погоди! новый год\ну погоди зима (44)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3896" y="5229200"/>
            <a:ext cx="8615736" cy="1383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 userDrawn="1"/>
        </p:nvGrpSpPr>
        <p:grpSpPr>
          <a:xfrm>
            <a:off x="194184" y="112846"/>
            <a:ext cx="8828654" cy="4492284"/>
            <a:chOff x="13657" y="-27586"/>
            <a:chExt cx="8828654" cy="4492284"/>
          </a:xfrm>
        </p:grpSpPr>
        <p:pic>
          <p:nvPicPr>
            <p:cNvPr id="9" name="Picture 7" descr="C:\Все\наборы\YvLena МАМОНТЕНОК\приключения мамонтенка (16)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7757"/>
            <a:stretch/>
          </p:blipFill>
          <p:spPr bwMode="auto">
            <a:xfrm>
              <a:off x="13657" y="-27586"/>
              <a:ext cx="4414327" cy="4464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7" descr="C:\Все\наборы\YvLena МАМОНТЕНОК\приключения мамонтенка (16)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7757"/>
            <a:stretch/>
          </p:blipFill>
          <p:spPr bwMode="auto">
            <a:xfrm>
              <a:off x="4427984" y="0"/>
              <a:ext cx="4414327" cy="4464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2" descr="http://img-fotki.yandex.ru/get/9162/134091466.df/0_cf384_a50cfc83_L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041138"/>
            <a:ext cx="2232248" cy="250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Все\наборы\YvLena КЕША 1 часть\КЕША от YvLena часть 1 (20)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4228" y="271669"/>
            <a:ext cx="1800200" cy="18002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nsportal.ru/user/33485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14000">
              <a:srgbClr val="85C2FF"/>
            </a:gs>
            <a:gs pos="67000">
              <a:schemeClr val="bg1"/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62"/>
            </a:avLst>
          </a:prstGeom>
          <a:gradFill flip="none" rotWithShape="1">
            <a:gsLst>
              <a:gs pos="2000">
                <a:srgbClr val="FF0000"/>
              </a:gs>
              <a:gs pos="99167">
                <a:srgbClr val="FF0000"/>
              </a:gs>
              <a:gs pos="26000">
                <a:srgbClr val="FFFF00"/>
              </a:gs>
              <a:gs pos="76000">
                <a:srgbClr val="FFFF00"/>
              </a:gs>
              <a:gs pos="51000">
                <a:srgbClr val="00B050"/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7262" y="6653235"/>
            <a:ext cx="30243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FF99FF"/>
                </a:solidFill>
                <a:latin typeface="Monotype Corsiva" pitchFamily="66" charset="0"/>
              </a:rPr>
              <a:t>Матюшкина А.В</a:t>
            </a:r>
            <a:r>
              <a:rPr lang="ru-RU" sz="1000" dirty="0" smtClean="0">
                <a:solidFill>
                  <a:srgbClr val="FF0066"/>
                </a:solidFill>
                <a:latin typeface="Monotype Corsiva" pitchFamily="66" charset="0"/>
              </a:rPr>
              <a:t>. </a:t>
            </a:r>
            <a:r>
              <a:rPr lang="en-US" sz="1000" dirty="0" smtClean="0">
                <a:latin typeface="Monotype Corsiva" pitchFamily="66" charset="0"/>
                <a:hlinkClick r:id="rId13"/>
              </a:rPr>
              <a:t>http://nsportal.ru/user/33485</a:t>
            </a:r>
            <a:r>
              <a:rPr lang="ru-RU" sz="1000" dirty="0" smtClean="0">
                <a:latin typeface="Monotype Corsiva" pitchFamily="66" charset="0"/>
              </a:rPr>
              <a:t>  </a:t>
            </a:r>
            <a:endParaRPr lang="ru-RU" sz="1000" dirty="0"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372200" y="5157192"/>
            <a:ext cx="2520280" cy="1456049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r>
              <a:rPr lang="ru-RU" sz="2300" b="1" dirty="0" smtClean="0">
                <a:solidFill>
                  <a:srgbClr val="002060"/>
                </a:solidFill>
              </a:rPr>
              <a:t>Авторы: </a:t>
            </a:r>
          </a:p>
          <a:p>
            <a:pPr algn="l">
              <a:spcBef>
                <a:spcPts val="0"/>
              </a:spcBef>
            </a:pPr>
            <a:r>
              <a:rPr lang="ru-RU" sz="2300" b="1" dirty="0" smtClean="0">
                <a:solidFill>
                  <a:srgbClr val="002060"/>
                </a:solidFill>
              </a:rPr>
              <a:t>учителя-логопеды Н.А. Бокарева, С.А. Новикова</a:t>
            </a:r>
            <a:endParaRPr lang="ru-RU" sz="23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764704"/>
            <a:ext cx="561662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rgbClr val="FF0066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Деревня </a:t>
            </a:r>
          </a:p>
          <a:p>
            <a:pPr algn="ctr"/>
            <a:r>
              <a:rPr lang="ru-RU" sz="7200" b="1" dirty="0" err="1" smtClean="0">
                <a:ln w="12700">
                  <a:solidFill>
                    <a:srgbClr val="FF0066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Пословицино</a:t>
            </a:r>
            <a:endParaRPr lang="ru-RU" sz="7200" b="1" cap="none" spc="0" dirty="0">
              <a:ln w="12700">
                <a:solidFill>
                  <a:srgbClr val="FF0066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" name="Narodnaya_-_Russkaya_narodnaya_melodiya_-_balalajka_(iPle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6416" y="60188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61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9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usskaya_narodnaya_melodiya_-_Kupala_II_(iPle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6416" y="5816997"/>
            <a:ext cx="609600" cy="609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63688" y="1138506"/>
            <a:ext cx="51845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1</a:t>
            </a: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. Худого не хвали, а хорошего …(не кори).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2. Друга иметь, себя …(не жалеть).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3. Чем крепче дружба, тем легче…(служба).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4. Всяк глядит, да не всяк …(видит).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5. Не зная дела, …(не суди).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6. Не спеши судить, спеши…(выслушать).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7. Кто много знает, с того много и…(спросится).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8. Кошки нет дома, мышам …(воля).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9. Задумал бежать, так не надо…(лежать).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10. Лиса живет хитростью, а заяц…(прыткостью).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11. Лучше оступиться, чем…(оговориться).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12. Река не море, тоска …(не горе).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13. Гость не много гостит, да много…(видит).</a:t>
            </a: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14. Жить не живёт, а проживать …(проживает).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9672" y="261259"/>
            <a:ext cx="5112568" cy="877247"/>
          </a:xfrm>
        </p:spPr>
        <p:txBody>
          <a:bodyPr/>
          <a:lstStyle/>
          <a:p>
            <a:r>
              <a:rPr lang="ru-RU" dirty="0" smtClean="0"/>
              <a:t>Доскажи словечко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326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1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5758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404664"/>
            <a:ext cx="5616624" cy="6046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1. Булочника </a:t>
            </a:r>
            <a:r>
              <a:rPr lang="ru-RU" sz="2000" b="1" dirty="0">
                <a:latin typeface="Calibri" panose="020F0502020204030204" pitchFamily="34" charset="0"/>
                <a:ea typeface="Times New Roman" panose="02020603050405020304" pitchFamily="18" charset="0"/>
              </a:rPr>
              <a:t>на хлебе не </a:t>
            </a: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проведёшь. 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(</a:t>
            </a:r>
            <a:r>
              <a:rPr lang="ru-RU" sz="2000" b="1" dirty="0">
                <a:latin typeface="Calibri" panose="020F0502020204030204" pitchFamily="34" charset="0"/>
                <a:ea typeface="Times New Roman" panose="02020603050405020304" pitchFamily="18" charset="0"/>
              </a:rPr>
              <a:t>Старого воробья на мякине не проведёшь)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2. Не </a:t>
            </a:r>
            <a:r>
              <a:rPr lang="ru-RU" sz="2000" b="1" dirty="0">
                <a:latin typeface="Calibri" panose="020F0502020204030204" pitchFamily="34" charset="0"/>
                <a:ea typeface="Times New Roman" panose="02020603050405020304" pitchFamily="18" charset="0"/>
              </a:rPr>
              <a:t>ищи жареную колбасу в собачьей конуре. </a:t>
            </a:r>
            <a:endParaRPr lang="ru-RU" sz="2000" b="1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(</a:t>
            </a:r>
            <a:r>
              <a:rPr lang="ru-RU" sz="2000" b="1" dirty="0">
                <a:latin typeface="Calibri" panose="020F0502020204030204" pitchFamily="34" charset="0"/>
                <a:ea typeface="Times New Roman" panose="02020603050405020304" pitchFamily="18" charset="0"/>
              </a:rPr>
              <a:t>Ищи ветра в поле. Искать иголку в стоге </a:t>
            </a: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сена)</a:t>
            </a:r>
            <a:endParaRPr lang="ru-RU" sz="2000" b="1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3. У </a:t>
            </a:r>
            <a:r>
              <a:rPr lang="ru-RU" sz="2000" b="1" dirty="0">
                <a:latin typeface="Calibri" panose="020F0502020204030204" pitchFamily="34" charset="0"/>
                <a:ea typeface="Times New Roman" panose="02020603050405020304" pitchFamily="18" charset="0"/>
              </a:rPr>
              <a:t>кого болтливый рот, у того тело в синяках. </a:t>
            </a:r>
            <a:endParaRPr lang="ru-RU" sz="2000" b="1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(</a:t>
            </a:r>
            <a:r>
              <a:rPr lang="ru-RU" sz="2000" b="1" dirty="0">
                <a:latin typeface="Calibri" panose="020F0502020204030204" pitchFamily="34" charset="0"/>
                <a:ea typeface="Times New Roman" panose="02020603050405020304" pitchFamily="18" charset="0"/>
              </a:rPr>
              <a:t>Язык мой – враг мой)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4. Тот </a:t>
            </a:r>
            <a:r>
              <a:rPr lang="ru-RU" sz="2000" b="1" dirty="0">
                <a:latin typeface="Calibri" panose="020F0502020204030204" pitchFamily="34" charset="0"/>
                <a:ea typeface="Times New Roman" panose="02020603050405020304" pitchFamily="18" charset="0"/>
              </a:rPr>
              <a:t>не заблудится, кто спрашивает</a:t>
            </a: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(</a:t>
            </a:r>
            <a:r>
              <a:rPr lang="ru-RU" sz="2000" b="1" dirty="0">
                <a:latin typeface="Calibri" panose="020F0502020204030204" pitchFamily="34" charset="0"/>
                <a:ea typeface="Times New Roman" panose="02020603050405020304" pitchFamily="18" charset="0"/>
              </a:rPr>
              <a:t>Язык до Киева доведёт)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5. Ошпаренный </a:t>
            </a:r>
            <a:r>
              <a:rPr lang="ru-RU" sz="2000" b="1" dirty="0">
                <a:latin typeface="Calibri" panose="020F0502020204030204" pitchFamily="34" charset="0"/>
                <a:ea typeface="Times New Roman" panose="02020603050405020304" pitchFamily="18" charset="0"/>
              </a:rPr>
              <a:t>петух от дождя убегает. 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(Кто обжёгся на молоке, дует на воду)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6. Неторопливый слон раньше достигнет цели, чем резвый жеребец.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(Тише едешь – дальше будешь)</a:t>
            </a:r>
            <a:endParaRPr lang="ru-RU" sz="2000" b="1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27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Изобрази пословицу</a:t>
            </a:r>
            <a:endParaRPr lang="ru-RU" dirty="0"/>
          </a:p>
        </p:txBody>
      </p:sp>
      <p:pic>
        <p:nvPicPr>
          <p:cNvPr id="4" name="russkaya_narodnaya_melodiya_-_Kupala_II_(iPleer.fm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44408" y="594928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83641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1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1680" y="1772816"/>
            <a:ext cx="590465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2700">
                  <a:solidFill>
                    <a:srgbClr val="FF0066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</a:t>
            </a:r>
          </a:p>
          <a:p>
            <a:pPr algn="ctr"/>
            <a:r>
              <a:rPr lang="ru-RU" sz="8000" b="1" cap="none" spc="0" dirty="0" smtClean="0">
                <a:ln w="12700">
                  <a:solidFill>
                    <a:srgbClr val="FF0066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</a:t>
            </a:r>
            <a:endParaRPr lang="ru-RU" sz="8000" b="1" cap="none" spc="0" dirty="0">
              <a:ln w="12700">
                <a:solidFill>
                  <a:srgbClr val="FF0066"/>
                </a:solidFill>
                <a:prstDash val="solid"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807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масленица - копи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масленица - копия</Template>
  <TotalTime>106</TotalTime>
  <Words>282</Words>
  <Application>Microsoft Office PowerPoint</Application>
  <PresentationFormat>Экран (4:3)</PresentationFormat>
  <Paragraphs>34</Paragraphs>
  <Slides>5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Monotype Corsiva</vt:lpstr>
      <vt:lpstr>Times New Roman</vt:lpstr>
      <vt:lpstr>шаблон масленица - копия</vt:lpstr>
      <vt:lpstr>Презентация PowerPoint</vt:lpstr>
      <vt:lpstr>Доскажи словечко</vt:lpstr>
      <vt:lpstr>Презентация PowerPoint</vt:lpstr>
      <vt:lpstr>Изобрази пословицу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Анжелика</dc:creator>
  <cp:lastModifiedBy>qwtytyty@outlook.com</cp:lastModifiedBy>
  <cp:revision>16</cp:revision>
  <dcterms:created xsi:type="dcterms:W3CDTF">2014-02-24T16:21:22Z</dcterms:created>
  <dcterms:modified xsi:type="dcterms:W3CDTF">2018-01-24T22:14:41Z</dcterms:modified>
</cp:coreProperties>
</file>