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60" r:id="rId2"/>
    <p:sldId id="256" r:id="rId3"/>
    <p:sldId id="257" r:id="rId4"/>
    <p:sldId id="258" r:id="rId5"/>
    <p:sldId id="261" r:id="rId6"/>
    <p:sldId id="262" r:id="rId7"/>
    <p:sldId id="263" r:id="rId8"/>
    <p:sldId id="264" r:id="rId9"/>
    <p:sldId id="266" r:id="rId10"/>
    <p:sldId id="267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3" r:id="rId20"/>
    <p:sldId id="280" r:id="rId21"/>
    <p:sldId id="281" r:id="rId22"/>
    <p:sldId id="282" r:id="rId23"/>
    <p:sldId id="27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EAD9A47-4536-48D9-8E8C-57A48A7358EF}">
          <p14:sldIdLst>
            <p14:sldId id="260"/>
            <p14:sldId id="256"/>
            <p14:sldId id="257"/>
            <p14:sldId id="258"/>
            <p14:sldId id="261"/>
            <p14:sldId id="262"/>
            <p14:sldId id="263"/>
            <p14:sldId id="264"/>
            <p14:sldId id="266"/>
            <p14:sldId id="267"/>
            <p14:sldId id="271"/>
            <p14:sldId id="272"/>
            <p14:sldId id="273"/>
            <p14:sldId id="274"/>
            <p14:sldId id="275"/>
            <p14:sldId id="276"/>
            <p14:sldId id="277"/>
            <p14:sldId id="279"/>
            <p14:sldId id="283"/>
            <p14:sldId id="280"/>
            <p14:sldId id="281"/>
            <p14:sldId id="282"/>
            <p14:sldId id="270"/>
          </p14:sldIdLst>
        </p14:section>
        <p14:section name="Раздел без заголовка" id="{CF7E20C6-6AF1-4D02-B0BB-077C50998AB5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E8E28-5168-4A7C-BD14-40BD27BCE38E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2265A-1852-4440-99E1-ADAD74BCD2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9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84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48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643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3758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00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61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821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925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1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267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5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7136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040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404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62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76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76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838B8-5AA4-4048-B246-7D48B7032FAD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706ED-48B9-45F7-BED5-0D84E25E7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608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 мире животны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995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2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/>
              <a:t>Repeat the tongue-twisters about animals after me: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873" y="1963711"/>
            <a:ext cx="11677338" cy="4706912"/>
          </a:xfrm>
        </p:spPr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black cat sat on a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wise old owl sat on an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oak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Dogs run fast but funny.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snake crawls to see a snack.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Six pigs can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16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5631 - Enjoy English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56" y="0"/>
            <a:ext cx="9428813" cy="685800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27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Администратор\Pictures\2016-03-26 текст\текст 00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262" y="0"/>
            <a:ext cx="9713627" cy="6985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2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164892"/>
            <a:ext cx="9613861" cy="122919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animals can you see here?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BD2A8FA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8945" y="2192311"/>
            <a:ext cx="5497756" cy="43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flipH="1">
            <a:off x="419725" y="2192310"/>
            <a:ext cx="4548402" cy="3534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>
              <a:lnSpc>
                <a:spcPct val="115000"/>
              </a:lnSpc>
              <a:spcAft>
                <a:spcPts val="1000"/>
              </a:spcAft>
            </a:pPr>
            <a:endParaRPr lang="ru-RU" sz="6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>
              <a:lnSpc>
                <a:spcPct val="115000"/>
              </a:lnSpc>
              <a:spcAft>
                <a:spcPts val="1000"/>
              </a:spcAft>
            </a:pPr>
            <a:r>
              <a:rPr lang="en-US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 see</a:t>
            </a:r>
            <a:r>
              <a:rPr lang="en-US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6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>
              <a:lnSpc>
                <a:spcPct val="115000"/>
              </a:lnSpc>
              <a:spcAft>
                <a:spcPts val="1000"/>
              </a:spcAft>
            </a:pPr>
            <a:r>
              <a:rPr lang="en-US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is…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85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kinds of animals do you  know? </a:t>
            </a:r>
            <a: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1993692"/>
            <a:ext cx="9613861" cy="4691921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6000" dirty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Animals</a:t>
            </a:r>
            <a:endParaRPr lang="ru-RU" sz="6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000" dirty="0" smtClean="0">
              <a:ln w="9525" cap="flat" cmpd="sng" algn="ctr">
                <a:solidFill>
                  <a:srgbClr val="000000"/>
                </a:solidFill>
                <a:prstDash val="solid"/>
                <a:round/>
              </a:ln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600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Wild</a:t>
            </a:r>
            <a:r>
              <a:rPr lang="en-US" sz="600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noFill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600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noFill/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en-US" sz="600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Domestic</a:t>
            </a:r>
            <a:r>
              <a:rPr lang="ru-RU" sz="6000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noFill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ru-RU" sz="6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0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://xn--i1abbnckbmcl9fb.xn--p1ai/%D1%81%D1%82%D0%B0%D1%82%D1%8C%D0%B8/534152/f_clip_image00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1" y="3244333"/>
            <a:ext cx="2705100" cy="2961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xn--i1abbnckbmcl9fb.xn--p1ai/%D1%81%D1%82%D0%B0%D1%82%D1%8C%D0%B8/534152/f_clip_image00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413" y="3295761"/>
            <a:ext cx="2739139" cy="296161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80322" y="2105063"/>
            <a:ext cx="65275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Domestic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65242" y="2274340"/>
            <a:ext cx="4657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84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Where </a:t>
            </a:r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animals live?</a:t>
            </a:r>
            <a:r>
              <a:rPr lang="ru-RU" sz="60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In </a:t>
            </a:r>
            <a:r>
              <a:rPr lang="en-US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jungle</a:t>
            </a:r>
            <a:r>
              <a:rPr lang="ru-RU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forest</a:t>
            </a:r>
            <a:r>
              <a:rPr lang="ru-RU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zoo</a:t>
            </a:r>
            <a:r>
              <a:rPr lang="en-US" sz="5400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5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5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On </a:t>
            </a:r>
            <a:r>
              <a:rPr lang="en-US" sz="5400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a farm, in a house:</a:t>
            </a:r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5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5400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In water:</a:t>
            </a:r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78839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animal can</a:t>
            </a:r>
            <a: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fly-</a:t>
            </a:r>
          </a:p>
          <a:p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jump-</a:t>
            </a:r>
          </a:p>
          <a:p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swim-</a:t>
            </a:r>
          </a:p>
          <a:p>
            <a:r>
              <a:rPr lang="en-US" sz="6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rawl-</a:t>
            </a:r>
            <a:endParaRPr lang="ru-RU" sz="6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78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 </a:t>
            </a:r>
            <a:r>
              <a:rPr lang="en-US" sz="4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and people can do for each </a:t>
            </a:r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834166"/>
            <a:ext cx="10294182" cy="5023834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animals do for people?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96" y="2414002"/>
            <a:ext cx="1944978" cy="1939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36" y="2473378"/>
            <a:ext cx="2674907" cy="1921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205" y="2443689"/>
            <a:ext cx="2517977" cy="18798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9823" y="3244333"/>
            <a:ext cx="73964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 people do for animals?</a:t>
            </a:r>
            <a:endParaRPr lang="ru-RU" sz="36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94" y="4394853"/>
            <a:ext cx="1458699" cy="21717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3" y="4950682"/>
            <a:ext cx="1663908" cy="16639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191" y="4882168"/>
            <a:ext cx="3237636" cy="18009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189" y="4496372"/>
            <a:ext cx="2624961" cy="196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4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12" y="-202366"/>
            <a:ext cx="9593704" cy="7195278"/>
          </a:xfrm>
        </p:spPr>
      </p:pic>
    </p:spTree>
    <p:extLst>
      <p:ext uri="{BB962C8B-B14F-4D97-AF65-F5344CB8AC3E}">
        <p14:creationId xmlns:p14="http://schemas.microsoft.com/office/powerpoint/2010/main" val="96612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n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894" y="77437"/>
            <a:ext cx="8914151" cy="668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Take a mask, please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a ….</a:t>
            </a:r>
          </a:p>
          <a:p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in a ….</a:t>
            </a:r>
          </a:p>
          <a:p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eat …</a:t>
            </a:r>
          </a:p>
          <a:p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…</a:t>
            </a:r>
          </a:p>
          <a:p>
            <a:r>
              <a:rPr lang="en-US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help people …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522" y="406348"/>
            <a:ext cx="2310938" cy="167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77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494675"/>
            <a:ext cx="9613861" cy="1339491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 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for the next lesson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write a report about your </a:t>
            </a: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animal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424" y="1665207"/>
            <a:ext cx="7521653" cy="53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3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33" y="-167136"/>
            <a:ext cx="9518754" cy="7139066"/>
          </a:xfrm>
        </p:spPr>
      </p:pic>
    </p:spTree>
    <p:extLst>
      <p:ext uri="{BB962C8B-B14F-4D97-AF65-F5344CB8AC3E}">
        <p14:creationId xmlns:p14="http://schemas.microsoft.com/office/powerpoint/2010/main" val="156251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903" y="224852"/>
            <a:ext cx="11782268" cy="6445771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kill two birds with one stone.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Убить двух зайцев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bird in the hand is worth two in the bush.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сули журавля в небе, а дай синицу в руки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dog has his day.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и на вашей улице праздник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early bird catches the worm.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рано встает, того удача ждет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bees, no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труда, не выловишь рыбку из пруда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Curiosity killed a cat.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Любопытной Варваре на базаре нос оторвали.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02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80321" y="-1"/>
            <a:ext cx="9613861" cy="11692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329784"/>
            <a:ext cx="9613861" cy="6385809"/>
          </a:xfrm>
        </p:spPr>
        <p:txBody>
          <a:bodyPr>
            <a:normAutofit/>
          </a:bodyPr>
          <a:lstStyle/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A:]- calf, bark, shark, lark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[N]- raven, snake, kangaroo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[I:]- beetle, sheep, eagle, beast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[M]- mouse, monkey, worm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[A]- puppy, bunny, duck, cluck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[L]-  lion, seal, wolf, crocodile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[S]-   snail, horse, sable</a:t>
            </a:r>
            <a:endParaRPr lang="ru-RU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7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149902"/>
            <a:ext cx="9613861" cy="1259173"/>
          </a:xfrm>
        </p:spPr>
        <p:txBody>
          <a:bodyPr>
            <a:noAutofit/>
          </a:bodyPr>
          <a:lstStyle/>
          <a:p>
            <a:pPr algn="ctr"/>
            <a:r>
              <a:rPr lang="en-US" sz="15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Animals</a:t>
            </a:r>
            <a:endParaRPr lang="ru-RU" sz="15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626" y="1523004"/>
            <a:ext cx="10478125" cy="566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4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6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Do you know this animals?</a:t>
            </a:r>
            <a:r>
              <a:rPr lang="ru-RU" sz="6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6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6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9" y="1306415"/>
            <a:ext cx="3671529" cy="275364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603" y="1187545"/>
            <a:ext cx="2982599" cy="36089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41" y="4149917"/>
            <a:ext cx="3652977" cy="25844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59" y="1215253"/>
            <a:ext cx="2959700" cy="35812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603" y="4434793"/>
            <a:ext cx="2880360" cy="20147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59" y="4198818"/>
            <a:ext cx="2174020" cy="26591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187" y="2133112"/>
            <a:ext cx="2404813" cy="311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2" y="256336"/>
            <a:ext cx="4889197" cy="36668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022" y="-1211380"/>
            <a:ext cx="2946911" cy="3929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600" y="259143"/>
            <a:ext cx="4885455" cy="36640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278" y="3798773"/>
            <a:ext cx="2969030" cy="2973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933" y="2654201"/>
            <a:ext cx="3563090" cy="431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 звуки животных</a:t>
            </a:r>
            <a:endParaRPr lang="ru-RU" dirty="0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9626" y="599606"/>
            <a:ext cx="10852879" cy="5951095"/>
          </a:xfrm>
        </p:spPr>
      </p:pic>
    </p:spTree>
    <p:extLst>
      <p:ext uri="{BB962C8B-B14F-4D97-AF65-F5344CB8AC3E}">
        <p14:creationId xmlns:p14="http://schemas.microsoft.com/office/powerpoint/2010/main" val="22935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959370"/>
            <a:ext cx="10817135" cy="56962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 we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learn: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where the animals live;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what they eat;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 what they can do;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what animals and people do for each other.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193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449704"/>
            <a:ext cx="9613861" cy="1384461"/>
          </a:xfrm>
        </p:spPr>
        <p:txBody>
          <a:bodyPr>
            <a:noAutofit/>
          </a:bodyPr>
          <a:lstStyle/>
          <a:p>
            <a:r>
              <a:rPr lang="en-US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Do you like animals?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Have you got animals?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5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15579" y="6077959"/>
            <a:ext cx="7848872" cy="6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9697" y="5691158"/>
            <a:ext cx="57606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.</a:t>
            </a:r>
            <a:r>
              <a:rPr lang="en-US" sz="5400" b="1" dirty="0"/>
              <a:t/>
            </a:r>
            <a:br>
              <a:rPr lang="en-US" sz="5400" b="1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90" y="1834166"/>
            <a:ext cx="7685522" cy="4744200"/>
          </a:xfr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90" y="1834165"/>
            <a:ext cx="7685522" cy="474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6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409</TotalTime>
  <Words>345</Words>
  <Application>Microsoft Office PowerPoint</Application>
  <PresentationFormat>Широкоэкранный</PresentationFormat>
  <Paragraphs>72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Берлин</vt:lpstr>
      <vt:lpstr>Презентация PowerPoint</vt:lpstr>
      <vt:lpstr>Презентация PowerPoint</vt:lpstr>
      <vt:lpstr>Презентация PowerPoint</vt:lpstr>
      <vt:lpstr>Animals</vt:lpstr>
      <vt:lpstr>Do you know this animals? </vt:lpstr>
      <vt:lpstr>Презентация PowerPoint</vt:lpstr>
      <vt:lpstr>Видео звуки животных</vt:lpstr>
      <vt:lpstr>Презентация PowerPoint</vt:lpstr>
      <vt:lpstr>Do you like animals? Have you got animals? </vt:lpstr>
      <vt:lpstr>Repeat the tongue-twisters about animals after me: </vt:lpstr>
      <vt:lpstr>Презентация PowerPoint</vt:lpstr>
      <vt:lpstr>Презентация PowerPoint</vt:lpstr>
      <vt:lpstr>  What animals can you see here? </vt:lpstr>
      <vt:lpstr>What kinds of animals do you  know?  </vt:lpstr>
      <vt:lpstr>Презентация PowerPoint</vt:lpstr>
      <vt:lpstr> Where animals live? </vt:lpstr>
      <vt:lpstr> What animal can: </vt:lpstr>
      <vt:lpstr>What animals and people can do for each other?</vt:lpstr>
      <vt:lpstr>Презентация PowerPoint</vt:lpstr>
      <vt:lpstr>Take a mask, please </vt:lpstr>
      <vt:lpstr> Home task for the next lesson: to write a report about your favourite animal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Гольская</dc:creator>
  <cp:lastModifiedBy>Татьяна Гольская</cp:lastModifiedBy>
  <cp:revision>53</cp:revision>
  <dcterms:created xsi:type="dcterms:W3CDTF">2018-12-03T08:35:11Z</dcterms:created>
  <dcterms:modified xsi:type="dcterms:W3CDTF">2018-12-07T15:09:29Z</dcterms:modified>
</cp:coreProperties>
</file>