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9" r:id="rId3"/>
    <p:sldId id="260" r:id="rId4"/>
    <p:sldId id="261" r:id="rId5"/>
    <p:sldId id="262" r:id="rId6"/>
    <p:sldId id="288" r:id="rId7"/>
    <p:sldId id="263" r:id="rId8"/>
    <p:sldId id="266" r:id="rId9"/>
    <p:sldId id="264" r:id="rId10"/>
    <p:sldId id="265" r:id="rId11"/>
    <p:sldId id="267" r:id="rId12"/>
    <p:sldId id="268" r:id="rId13"/>
    <p:sldId id="270" r:id="rId14"/>
    <p:sldId id="284" r:id="rId15"/>
    <p:sldId id="271" r:id="rId16"/>
    <p:sldId id="275" r:id="rId17"/>
    <p:sldId id="278" r:id="rId18"/>
    <p:sldId id="276" r:id="rId19"/>
    <p:sldId id="277" r:id="rId20"/>
    <p:sldId id="273" r:id="rId21"/>
    <p:sldId id="272" r:id="rId22"/>
    <p:sldId id="274" r:id="rId23"/>
    <p:sldId id="280" r:id="rId24"/>
    <p:sldId id="285" r:id="rId25"/>
    <p:sldId id="279" r:id="rId26"/>
    <p:sldId id="286" r:id="rId27"/>
    <p:sldId id="28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2780928"/>
            <a:ext cx="7067128" cy="10909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«Сквернословие – </a:t>
            </a:r>
            <a:br>
              <a:rPr lang="ru-RU" b="1" dirty="0" smtClean="0"/>
            </a:br>
            <a:r>
              <a:rPr lang="ru-RU" b="1" dirty="0" smtClean="0"/>
              <a:t>энергия зла»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700" dirty="0" smtClean="0"/>
              <a:t>Автор: </a:t>
            </a:r>
            <a:r>
              <a:rPr lang="ru-RU" sz="2700" dirty="0" err="1" smtClean="0"/>
              <a:t>Шамонова</a:t>
            </a:r>
            <a:r>
              <a:rPr lang="ru-RU" sz="2700" dirty="0" smtClean="0"/>
              <a:t> О.А.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4149080"/>
            <a:ext cx="4978896" cy="249289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«Кто сквернословит,  от него Ангел-хранитель отходит».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1028" name="Picture 4" descr="C:\Users\e-sha\Desktop\fullsiz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877478"/>
            <a:ext cx="2483768" cy="29805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e-sha\Desktop\images_101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039066" cy="5649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9992" y="1772816"/>
            <a:ext cx="4186808" cy="480172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“От слов своих </a:t>
            </a:r>
            <a:r>
              <a:rPr lang="ru-RU" sz="3600" dirty="0" err="1" smtClean="0"/>
              <a:t>осудишься</a:t>
            </a:r>
            <a:r>
              <a:rPr lang="ru-RU" sz="3600" dirty="0" smtClean="0"/>
              <a:t>, от слов своих оправдаешься”.</a:t>
            </a:r>
            <a:endParaRPr lang="ru-RU" sz="3600" dirty="0"/>
          </a:p>
        </p:txBody>
      </p:sp>
      <p:pic>
        <p:nvPicPr>
          <p:cNvPr id="24578" name="Picture 2" descr="C:\Users\e-sha\Desktop\10138978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36712"/>
            <a:ext cx="3982042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e-sha\Desktop\DSC_6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692696"/>
            <a:ext cx="4914106" cy="5949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e-sha\Desktop\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C:\Users\e-sha\Desktop\df8a71880d800fcfa2e6ffbe16b78c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Users\e-sha\Desktop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843" y="764704"/>
            <a:ext cx="8912313" cy="5013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e-sha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776" y="260648"/>
            <a:ext cx="8604448" cy="6453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Users\e-sha\Desktop\img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C:\Users\e-sha\Desktop\img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C:\Users\e-sha\Desktop\img11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e-sha\Desktop\10140407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00" y="692696"/>
            <a:ext cx="3269830" cy="4324350"/>
          </a:xfrm>
          <a:prstGeom prst="rect">
            <a:avLst/>
          </a:prstGeom>
          <a:noFill/>
        </p:spPr>
      </p:pic>
      <p:pic>
        <p:nvPicPr>
          <p:cNvPr id="4101" name="Picture 5" descr="C:\Users\e-sha\Desktop\31-¦¦-¦¬T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620688"/>
            <a:ext cx="3311310" cy="4248472"/>
          </a:xfrm>
          <a:prstGeom prst="rect">
            <a:avLst/>
          </a:prstGeom>
          <a:noFill/>
        </p:spPr>
      </p:pic>
      <p:pic>
        <p:nvPicPr>
          <p:cNvPr id="4099" name="Picture 3" descr="C:\Users\e-sha\Desktop\cb184826a5688c4d6567341c8472f668 —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531974"/>
            <a:ext cx="2808312" cy="43260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e-sha\Desktop\б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56" y="586814"/>
            <a:ext cx="8964488" cy="6237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9" name="Picture 3" descr="C:\Users\e-sha\Desktop\беля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09328"/>
            <a:ext cx="8064896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C:\Users\e-sha\Desktop\slide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Picture 2" descr="C:\Users\e-sha\Desktop\img_user_file_5885f01e28108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8859573" cy="6644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C:\Users\e-sha\Desktop\img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837" y="85378"/>
            <a:ext cx="9030163" cy="67726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C:\Users\e-sha\Desktop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5" name="Picture 3" descr="C:\Users\e-sha\Desktop\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26648"/>
            <a:ext cx="8640960" cy="6136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e-sha\Desktop\img6 —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0834"/>
            <a:ext cx="8129555" cy="6097166"/>
          </a:xfrm>
          <a:prstGeom prst="rect">
            <a:avLst/>
          </a:prstGeom>
          <a:noFill/>
        </p:spPr>
      </p:pic>
      <p:pic>
        <p:nvPicPr>
          <p:cNvPr id="5123" name="Picture 3" descr="C:\Users\e-sha\Desktop\img6 —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e-sha\Desktop\img6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e-sha\Desktop\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C:\Users\e-sha\Desktop\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e-sha\Desktop\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80112" y="2996952"/>
            <a:ext cx="3106688" cy="3577584"/>
          </a:xfrm>
        </p:spPr>
        <p:txBody>
          <a:bodyPr/>
          <a:lstStyle/>
          <a:p>
            <a:r>
              <a:rPr lang="ru-RU" dirty="0" smtClean="0"/>
              <a:t>Грузинский князь </a:t>
            </a:r>
          </a:p>
          <a:p>
            <a:pPr>
              <a:buNone/>
            </a:pPr>
            <a:r>
              <a:rPr lang="ru-RU" dirty="0" smtClean="0"/>
              <a:t>       17 века</a:t>
            </a:r>
            <a:endParaRPr lang="ru-RU" dirty="0"/>
          </a:p>
        </p:txBody>
      </p:sp>
      <p:pic>
        <p:nvPicPr>
          <p:cNvPr id="23554" name="Picture 2" descr="C:\Users\e-sha\Desktop\1014834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57288"/>
            <a:ext cx="4320480" cy="6400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e-sha\Desktop\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168</TotalTime>
  <Words>41</Words>
  <Application>Microsoft Office PowerPoint</Application>
  <PresentationFormat>Экран (4:3)</PresentationFormat>
  <Paragraphs>5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Georgia</vt:lpstr>
      <vt:lpstr>Trebuchet MS</vt:lpstr>
      <vt:lpstr>Wingdings 2</vt:lpstr>
      <vt:lpstr>Городская</vt:lpstr>
      <vt:lpstr>«Сквернословие –  энергия зла»   Автор: Шамонова О.А.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«Сквернословие – энергия зла»</dc:title>
  <dc:creator>EVGENY SHAMONOV</dc:creator>
  <cp:lastModifiedBy>Тимофей Шамонов</cp:lastModifiedBy>
  <cp:revision>19</cp:revision>
  <dcterms:created xsi:type="dcterms:W3CDTF">2018-11-10T12:32:31Z</dcterms:created>
  <dcterms:modified xsi:type="dcterms:W3CDTF">2025-11-20T18:21:28Z</dcterms:modified>
</cp:coreProperties>
</file>