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68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0DF6224-94D7-4C5E-9B6D-3F6446B1217A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0353783-15FC-4DA6-B456-66559313CA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/>
              <a:t>Волан – элемент декора одежды</a:t>
            </a:r>
            <a:endParaRPr lang="ru-RU" sz="48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79712" y="404664"/>
            <a:ext cx="6913240" cy="1368152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МАУДО «ДПШ»</a:t>
            </a:r>
            <a:endParaRPr lang="ru-RU" b="1" dirty="0" smtClean="0">
              <a:solidFill>
                <a:schemeClr val="tx1"/>
              </a:solidFill>
            </a:endParaRP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Студия </a:t>
            </a:r>
            <a:r>
              <a:rPr lang="ru-RU" b="1" dirty="0" smtClean="0">
                <a:solidFill>
                  <a:schemeClr val="tx1"/>
                </a:solidFill>
              </a:rPr>
              <a:t>моды и дизайна «Жар-птица»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Педагог дополнительного образования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Ибрагимова Юлия </a:t>
            </a:r>
            <a:r>
              <a:rPr lang="ru-RU" b="1" dirty="0" err="1" smtClean="0">
                <a:solidFill>
                  <a:schemeClr val="tx1"/>
                </a:solidFill>
              </a:rPr>
              <a:t>Авальевна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30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60672" cy="103942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Передача объема драпировки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844824"/>
            <a:ext cx="6649031" cy="47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257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6584" y="1700808"/>
            <a:ext cx="2245896" cy="30892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fashion -</a:t>
            </a:r>
            <a:r>
              <a:rPr lang="ru-RU" sz="3200" dirty="0" smtClean="0"/>
              <a:t>эскизы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3350344"/>
            <a:ext cx="3319016" cy="33190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700808"/>
            <a:ext cx="3694787" cy="292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776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332656"/>
            <a:ext cx="4392488" cy="410445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300" dirty="0" smtClean="0"/>
              <a:t>В моде романтические, женственные образы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800" dirty="0"/>
              <a:t>Тренд </a:t>
            </a:r>
            <a:r>
              <a:rPr lang="ru-RU" sz="2800" dirty="0" smtClean="0"/>
              <a:t>моды </a:t>
            </a:r>
            <a:r>
              <a:rPr lang="ru-RU" sz="2800" dirty="0" smtClean="0"/>
              <a:t>2022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320480" cy="683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234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60672" cy="129614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Волан </a:t>
            </a:r>
            <a:r>
              <a:rPr lang="ru-RU" sz="2400" dirty="0" smtClean="0"/>
              <a:t>– отделочная</a:t>
            </a:r>
            <a:r>
              <a:rPr lang="ru-RU" sz="2400" dirty="0"/>
              <a:t> отлетная </a:t>
            </a:r>
            <a:r>
              <a:rPr lang="ru-RU" sz="2400" dirty="0" smtClean="0"/>
              <a:t>деталь </a:t>
            </a:r>
            <a:r>
              <a:rPr lang="ru-RU" sz="2400" dirty="0"/>
              <a:t>в одежде</a:t>
            </a:r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467544" y="1700808"/>
            <a:ext cx="8208912" cy="482453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7764" indent="-342900">
              <a:buFontTx/>
              <a:buChar char="-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Волан ложится мягкими фалдами за счет особого кроя – «</a:t>
            </a:r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покосой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».</a:t>
            </a:r>
          </a:p>
          <a:p>
            <a:pPr marL="397764" indent="-342900">
              <a:buFontTx/>
              <a:buChar char="-"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97764" indent="-342900">
              <a:buFontTx/>
              <a:buChar char="-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Как декоративный элемент в одежде используется давно.</a:t>
            </a:r>
          </a:p>
          <a:p>
            <a:pPr marL="397764" indent="-342900">
              <a:buFontTx/>
              <a:buChar char="-"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97764" indent="-342900">
              <a:buFontTx/>
              <a:buChar char="-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Волан может быть  выполнен разным по ширине на протяжении всей длины.</a:t>
            </a:r>
          </a:p>
          <a:p>
            <a:pPr marL="397764" indent="-342900">
              <a:buFontTx/>
              <a:buChar char="-"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97764" indent="-342900">
              <a:buFontTx/>
              <a:buChar char="-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Может быть многослойным.</a:t>
            </a:r>
          </a:p>
          <a:p>
            <a:pPr marL="397764" indent="-342900">
              <a:buFontTx/>
              <a:buChar char="-"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97764" indent="-342900">
              <a:buFontTx/>
              <a:buChar char="-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Расположение волана в одежде может быть в  самых разных местах.</a:t>
            </a:r>
          </a:p>
          <a:p>
            <a:pPr marL="397764" indent="-342900">
              <a:buFontTx/>
              <a:buChar char="-"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98188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Волан с вертикальным расположением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160240"/>
            <a:ext cx="2913513" cy="4365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1844824"/>
            <a:ext cx="2858413" cy="3573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97362" y="2276872"/>
            <a:ext cx="2660414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857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Волан с горизонтальным расположением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2383" y="2154256"/>
            <a:ext cx="2722037" cy="40830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063" y="2154256"/>
            <a:ext cx="2722037" cy="40830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8435" y="2154256"/>
            <a:ext cx="2722037" cy="408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677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Волан расположенный по фигурной линии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765" y="1844824"/>
            <a:ext cx="3120347" cy="46805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7698" y="2330244"/>
            <a:ext cx="2435385" cy="31095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2330245"/>
            <a:ext cx="2592288" cy="317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250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85645" y="404664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Комбинированное расположение воланов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248" y="1771388"/>
            <a:ext cx="2736304" cy="36969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6513" y="1952836"/>
            <a:ext cx="3096344" cy="46445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2856" y="1725205"/>
            <a:ext cx="2537615" cy="451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841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Этапы изображения волана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700808"/>
            <a:ext cx="6732240" cy="476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704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231</TotalTime>
  <Words>97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Аптека</vt:lpstr>
      <vt:lpstr>Волан – элемент декора одежды</vt:lpstr>
      <vt:lpstr>fashion -эскизы</vt:lpstr>
      <vt:lpstr>   В моде романтические, женственные образы      Тренд моды 2022</vt:lpstr>
      <vt:lpstr>Волан – отделочная отлетная деталь в одежде</vt:lpstr>
      <vt:lpstr>Волан с вертикальным расположением</vt:lpstr>
      <vt:lpstr>Волан с горизонтальным расположением</vt:lpstr>
      <vt:lpstr>Волан расположенный по фигурной линии</vt:lpstr>
      <vt:lpstr>Комбинированное расположение воланов</vt:lpstr>
      <vt:lpstr>Этапы изображения волана</vt:lpstr>
      <vt:lpstr>Передача объема драпировки</vt:lpstr>
    </vt:vector>
  </TitlesOfParts>
  <Company>МАУДО "ДПШ"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Тенденции моды</dc:title>
  <dc:creator>Жар-птица</dc:creator>
  <cp:lastModifiedBy>Admin</cp:lastModifiedBy>
  <cp:revision>18</cp:revision>
  <dcterms:created xsi:type="dcterms:W3CDTF">2019-11-13T18:39:13Z</dcterms:created>
  <dcterms:modified xsi:type="dcterms:W3CDTF">2022-03-20T10:35:42Z</dcterms:modified>
</cp:coreProperties>
</file>