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Layouts/slideLayout6.xml" ContentType="application/vnd.openxmlformats-officedocument.presentationml.slideLayout+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slides/slide68.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s/slide66.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slides/slide64.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Layouts/slideLayout3.xml" ContentType="application/vnd.openxmlformats-officedocument.presentationml.slideLayout+xml"/>
  <Default Extension="jpeg" ContentType="image/jpeg"/>
  <Override PartName="/ppt/notesSlides/notesSlide1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Default Extension="wav" ContentType="audio/wav"/>
  <Override PartName="/ppt/notesSlides/notesSlide1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notesSlides/notesSlide13.xml" ContentType="application/vnd.openxmlformats-officedocument.presentationml.notesSlide+xml"/>
  <Override PartName="/ppt/slideLayouts/slideLayout10.xml" ContentType="application/vnd.openxmlformats-officedocument.presentationml.slideLayout+xml"/>
  <Default Extension="gif" ContentType="image/gif"/>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slides/slide49.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Default Extension="wmf" ContentType="image/x-wmf"/>
  <Override PartName="/ppt/notesSlides/notesSlide18.xml" ContentType="application/vnd.openxmlformats-officedocument.presentationml.notesSlide+xml"/>
  <Default Extension="rels" ContentType="application/vnd.openxmlformats-package.relationship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70"/>
  </p:notesMasterIdLst>
  <p:sldIdLst>
    <p:sldId id="256" r:id="rId2"/>
    <p:sldId id="257" r:id="rId3"/>
    <p:sldId id="258" r:id="rId4"/>
    <p:sldId id="259" r:id="rId5"/>
    <p:sldId id="260" r:id="rId6"/>
    <p:sldId id="261" r:id="rId7"/>
    <p:sldId id="316" r:id="rId8"/>
    <p:sldId id="262" r:id="rId9"/>
    <p:sldId id="263" r:id="rId10"/>
    <p:sldId id="264" r:id="rId11"/>
    <p:sldId id="265" r:id="rId12"/>
    <p:sldId id="266" r:id="rId13"/>
    <p:sldId id="267" r:id="rId14"/>
    <p:sldId id="268" r:id="rId15"/>
    <p:sldId id="270" r:id="rId16"/>
    <p:sldId id="272" r:id="rId17"/>
    <p:sldId id="269" r:id="rId18"/>
    <p:sldId id="273" r:id="rId19"/>
    <p:sldId id="274" r:id="rId20"/>
    <p:sldId id="275" r:id="rId21"/>
    <p:sldId id="276" r:id="rId22"/>
    <p:sldId id="278" r:id="rId23"/>
    <p:sldId id="279" r:id="rId24"/>
    <p:sldId id="280" r:id="rId25"/>
    <p:sldId id="282" r:id="rId26"/>
    <p:sldId id="283" r:id="rId27"/>
    <p:sldId id="284" r:id="rId28"/>
    <p:sldId id="285" r:id="rId29"/>
    <p:sldId id="286" r:id="rId30"/>
    <p:sldId id="287" r:id="rId31"/>
    <p:sldId id="288" r:id="rId32"/>
    <p:sldId id="289" r:id="rId33"/>
    <p:sldId id="290" r:id="rId34"/>
    <p:sldId id="291" r:id="rId35"/>
    <p:sldId id="292" r:id="rId36"/>
    <p:sldId id="293" r:id="rId37"/>
    <p:sldId id="294" r:id="rId38"/>
    <p:sldId id="295" r:id="rId39"/>
    <p:sldId id="296" r:id="rId40"/>
    <p:sldId id="297" r:id="rId41"/>
    <p:sldId id="298" r:id="rId42"/>
    <p:sldId id="299" r:id="rId43"/>
    <p:sldId id="300" r:id="rId44"/>
    <p:sldId id="301" r:id="rId45"/>
    <p:sldId id="302" r:id="rId46"/>
    <p:sldId id="303" r:id="rId47"/>
    <p:sldId id="304" r:id="rId48"/>
    <p:sldId id="305" r:id="rId49"/>
    <p:sldId id="306" r:id="rId50"/>
    <p:sldId id="307" r:id="rId51"/>
    <p:sldId id="313" r:id="rId52"/>
    <p:sldId id="314" r:id="rId53"/>
    <p:sldId id="310" r:id="rId54"/>
    <p:sldId id="311" r:id="rId55"/>
    <p:sldId id="308" r:id="rId56"/>
    <p:sldId id="309" r:id="rId57"/>
    <p:sldId id="312" r:id="rId58"/>
    <p:sldId id="315" r:id="rId59"/>
    <p:sldId id="317" r:id="rId60"/>
    <p:sldId id="318" r:id="rId61"/>
    <p:sldId id="319" r:id="rId62"/>
    <p:sldId id="320" r:id="rId63"/>
    <p:sldId id="321" r:id="rId64"/>
    <p:sldId id="322" r:id="rId65"/>
    <p:sldId id="323" r:id="rId66"/>
    <p:sldId id="324" r:id="rId67"/>
    <p:sldId id="325" r:id="rId68"/>
    <p:sldId id="326" r:id="rId69"/>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Средний стиль 2 - акцент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F5AB1C69-6EDB-4FF4-983F-18BD219EF322}" styleName="Средний стиль 2 - акцент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0A15C55-8517-42AA-B614-E9B94910E393}" styleName="Средний стиль 2 - акцент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7DF18680-E054-41AD-8BC1-D1AEF772440D}" styleName="Средний стиль 2 - акцент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93296810-A885-4BE3-A3E7-6D5BEEA58F35}" styleName="Средний стиль 2 - акцент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3C2FFA5D-87B4-456A-9821-1D502468CF0F}" styleName="Стиль из темы 1 - акцент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D113A9D2-9D6B-4929-AA2D-F23B5EE8CBE7}" styleName="Стиль из темы 2 - акцент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9012ECD-51FC-41F1-AA8D-1B2483CD663E}" styleName="Светлый стиль 2 - акцент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2D5ABB26-0587-4C30-8999-92F81FD0307C}" styleName="Нет стиля, нет сетки">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D7AC3CCA-C797-4891-BE02-D94E43425B78}" styleName="Средний стиль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84510" autoAdjust="0"/>
  </p:normalViewPr>
  <p:slideViewPr>
    <p:cSldViewPr>
      <p:cViewPr varScale="1">
        <p:scale>
          <a:sx n="47" d="100"/>
          <a:sy n="47" d="100"/>
        </p:scale>
        <p:origin x="-510" y="-96"/>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 Type="http://schemas.openxmlformats.org/officeDocument/2006/relationships/slide" Target="slides/slide6.xml"/><Relationship Id="rId71"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viewProps" Target="view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2BD3DF4D-05E4-4821-B80D-CF5338114467}" type="datetimeFigureOut">
              <a:rPr lang="ru-RU" smtClean="0"/>
              <a:pPr/>
              <a:t>01.12.2010</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5633BFA-544D-414F-AD8E-1D542A230F90}" type="slidenum">
              <a:rPr lang="ru-RU" smtClean="0"/>
              <a:pPr/>
              <a:t>‹#›</a:t>
            </a:fld>
            <a:endParaRPr lang="ru-RU"/>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B5633BFA-544D-414F-AD8E-1D542A230F90}" type="slidenum">
              <a:rPr lang="ru-RU" smtClean="0"/>
              <a:pPr/>
              <a:t>9</a:t>
            </a:fld>
            <a:endParaRPr lang="ru-RU"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B5633BFA-544D-414F-AD8E-1D542A230F90}" type="slidenum">
              <a:rPr lang="ru-RU" smtClean="0"/>
              <a:pPr/>
              <a:t>59</a:t>
            </a:fld>
            <a:endParaRPr lang="ru-RU"/>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B5633BFA-544D-414F-AD8E-1D542A230F90}" type="slidenum">
              <a:rPr lang="ru-RU" smtClean="0"/>
              <a:pPr/>
              <a:t>60</a:t>
            </a:fld>
            <a:endParaRPr lang="ru-RU"/>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B5633BFA-544D-414F-AD8E-1D542A230F90}" type="slidenum">
              <a:rPr lang="ru-RU" smtClean="0"/>
              <a:pPr/>
              <a:t>61</a:t>
            </a:fld>
            <a:endParaRPr lang="ru-RU"/>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B5633BFA-544D-414F-AD8E-1D542A230F90}" type="slidenum">
              <a:rPr lang="ru-RU" smtClean="0"/>
              <a:pPr/>
              <a:t>62</a:t>
            </a:fld>
            <a:endParaRPr lang="ru-RU"/>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B5633BFA-544D-414F-AD8E-1D542A230F90}" type="slidenum">
              <a:rPr lang="ru-RU" smtClean="0"/>
              <a:pPr/>
              <a:t>63</a:t>
            </a:fld>
            <a:endParaRPr lang="ru-RU"/>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B5633BFA-544D-414F-AD8E-1D542A230F90}" type="slidenum">
              <a:rPr lang="ru-RU" smtClean="0"/>
              <a:pPr/>
              <a:t>64</a:t>
            </a:fld>
            <a:endParaRPr lang="ru-RU"/>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B5633BFA-544D-414F-AD8E-1D542A230F90}" type="slidenum">
              <a:rPr lang="ru-RU" smtClean="0"/>
              <a:pPr/>
              <a:t>65</a:t>
            </a:fld>
            <a:endParaRPr lang="ru-RU"/>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B5633BFA-544D-414F-AD8E-1D542A230F90}" type="slidenum">
              <a:rPr lang="ru-RU" smtClean="0"/>
              <a:pPr/>
              <a:t>66</a:t>
            </a:fld>
            <a:endParaRPr lang="ru-RU"/>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B5633BFA-544D-414F-AD8E-1D542A230F90}" type="slidenum">
              <a:rPr lang="ru-RU" smtClean="0"/>
              <a:pPr/>
              <a:t>67</a:t>
            </a:fld>
            <a:endParaRPr lang="ru-RU"/>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B5633BFA-544D-414F-AD8E-1D542A230F90}" type="slidenum">
              <a:rPr lang="ru-RU" smtClean="0"/>
              <a:pPr/>
              <a:t>11</a:t>
            </a:fld>
            <a:endParaRPr lang="ru-RU"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B5633BFA-544D-414F-AD8E-1D542A230F90}" type="slidenum">
              <a:rPr lang="ru-RU" smtClean="0"/>
              <a:pPr/>
              <a:t>12</a:t>
            </a:fld>
            <a:endParaRPr lang="ru-RU"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B5633BFA-544D-414F-AD8E-1D542A230F90}" type="slidenum">
              <a:rPr lang="ru-RU" smtClean="0"/>
              <a:pPr/>
              <a:t>53</a:t>
            </a:fld>
            <a:endParaRPr lang="ru-RU"/>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B5633BFA-544D-414F-AD8E-1D542A230F90}" type="slidenum">
              <a:rPr lang="ru-RU" smtClean="0"/>
              <a:pPr/>
              <a:t>54</a:t>
            </a:fld>
            <a:endParaRPr lang="ru-RU"/>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B5633BFA-544D-414F-AD8E-1D542A230F90}" type="slidenum">
              <a:rPr lang="ru-RU" smtClean="0"/>
              <a:pPr/>
              <a:t>55</a:t>
            </a:fld>
            <a:endParaRPr lang="ru-RU"/>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B5633BFA-544D-414F-AD8E-1D542A230F90}" type="slidenum">
              <a:rPr lang="ru-RU" smtClean="0"/>
              <a:pPr/>
              <a:t>56</a:t>
            </a:fld>
            <a:endParaRPr lang="ru-RU"/>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B5633BFA-544D-414F-AD8E-1D542A230F90}" type="slidenum">
              <a:rPr lang="ru-RU" smtClean="0"/>
              <a:pPr/>
              <a:t>57</a:t>
            </a:fld>
            <a:endParaRPr lang="ru-RU"/>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B5633BFA-544D-414F-AD8E-1D542A230F90}" type="slidenum">
              <a:rPr lang="ru-RU" smtClean="0"/>
              <a:pPr/>
              <a:t>58</a:t>
            </a:fld>
            <a:endParaRPr lang="ru-RU"/>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10.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11.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2.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4.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5.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6.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7.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8.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9.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437D97F4-CFAF-47DC-A174-3FAC0B7DDDE7}" type="datetimeFigureOut">
              <a:rPr lang="ru-RU" smtClean="0"/>
              <a:pPr/>
              <a:t>01.12.2010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8CD47DE6-C60D-4BD1-A9C6-4409579499D5}" type="slidenum">
              <a:rPr lang="ru-RU" smtClean="0"/>
              <a:pPr/>
              <a:t>‹#›</a:t>
            </a:fld>
            <a:endParaRPr lang="ru-RU"/>
          </a:p>
        </p:txBody>
      </p:sp>
    </p:spTree>
  </p:cSld>
  <p:clrMapOvr>
    <a:masterClrMapping/>
  </p:clrMapOvr>
  <p:transition spd="slow">
    <p:dissolve/>
    <p:sndAc>
      <p:stSnd>
        <p:snd r:embed="rId1" name="chimes.wav" builtIn="1"/>
      </p:stSnd>
    </p:sndAc>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437D97F4-CFAF-47DC-A174-3FAC0B7DDDE7}" type="datetimeFigureOut">
              <a:rPr lang="ru-RU" smtClean="0"/>
              <a:pPr/>
              <a:t>01.12.2010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8CD47DE6-C60D-4BD1-A9C6-4409579499D5}" type="slidenum">
              <a:rPr lang="ru-RU" smtClean="0"/>
              <a:pPr/>
              <a:t>‹#›</a:t>
            </a:fld>
            <a:endParaRPr lang="ru-RU"/>
          </a:p>
        </p:txBody>
      </p:sp>
    </p:spTree>
  </p:cSld>
  <p:clrMapOvr>
    <a:masterClrMapping/>
  </p:clrMapOvr>
  <p:transition spd="slow">
    <p:dissolve/>
    <p:sndAc>
      <p:stSnd>
        <p:snd r:embed="rId1" name="chimes.wav" builtIn="1"/>
      </p:stSnd>
    </p:sndAc>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437D97F4-CFAF-47DC-A174-3FAC0B7DDDE7}" type="datetimeFigureOut">
              <a:rPr lang="ru-RU" smtClean="0"/>
              <a:pPr/>
              <a:t>01.12.2010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8CD47DE6-C60D-4BD1-A9C6-4409579499D5}" type="slidenum">
              <a:rPr lang="ru-RU" smtClean="0"/>
              <a:pPr/>
              <a:t>‹#›</a:t>
            </a:fld>
            <a:endParaRPr lang="ru-RU"/>
          </a:p>
        </p:txBody>
      </p:sp>
    </p:spTree>
  </p:cSld>
  <p:clrMapOvr>
    <a:masterClrMapping/>
  </p:clrMapOvr>
  <p:transition spd="slow">
    <p:dissolve/>
    <p:sndAc>
      <p:stSnd>
        <p:snd r:embed="rId1" name="chimes.wav" builtIn="1"/>
      </p:stSnd>
    </p:sndAc>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437D97F4-CFAF-47DC-A174-3FAC0B7DDDE7}" type="datetimeFigureOut">
              <a:rPr lang="ru-RU" smtClean="0"/>
              <a:pPr/>
              <a:t>01.12.2010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8CD47DE6-C60D-4BD1-A9C6-4409579499D5}" type="slidenum">
              <a:rPr lang="ru-RU" smtClean="0"/>
              <a:pPr/>
              <a:t>‹#›</a:t>
            </a:fld>
            <a:endParaRPr lang="ru-RU"/>
          </a:p>
        </p:txBody>
      </p:sp>
    </p:spTree>
  </p:cSld>
  <p:clrMapOvr>
    <a:masterClrMapping/>
  </p:clrMapOvr>
  <p:transition spd="slow">
    <p:dissolve/>
    <p:sndAc>
      <p:stSnd>
        <p:snd r:embed="rId1" name="chimes.wav" builtIn="1"/>
      </p:stSnd>
    </p:sndAc>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437D97F4-CFAF-47DC-A174-3FAC0B7DDDE7}" type="datetimeFigureOut">
              <a:rPr lang="ru-RU" smtClean="0"/>
              <a:pPr/>
              <a:t>01.12.2010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8CD47DE6-C60D-4BD1-A9C6-4409579499D5}" type="slidenum">
              <a:rPr lang="ru-RU" smtClean="0"/>
              <a:pPr/>
              <a:t>‹#›</a:t>
            </a:fld>
            <a:endParaRPr lang="ru-RU"/>
          </a:p>
        </p:txBody>
      </p:sp>
    </p:spTree>
  </p:cSld>
  <p:clrMapOvr>
    <a:masterClrMapping/>
  </p:clrMapOvr>
  <p:transition spd="slow">
    <p:dissolve/>
    <p:sndAc>
      <p:stSnd>
        <p:snd r:embed="rId1" name="chimes.wav" builtIn="1"/>
      </p:stSnd>
    </p:sndAc>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437D97F4-CFAF-47DC-A174-3FAC0B7DDDE7}" type="datetimeFigureOut">
              <a:rPr lang="ru-RU" smtClean="0"/>
              <a:pPr/>
              <a:t>01.12.2010</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8CD47DE6-C60D-4BD1-A9C6-4409579499D5}" type="slidenum">
              <a:rPr lang="ru-RU" smtClean="0"/>
              <a:pPr/>
              <a:t>‹#›</a:t>
            </a:fld>
            <a:endParaRPr lang="ru-RU"/>
          </a:p>
        </p:txBody>
      </p:sp>
    </p:spTree>
  </p:cSld>
  <p:clrMapOvr>
    <a:masterClrMapping/>
  </p:clrMapOvr>
  <p:transition spd="slow">
    <p:dissolve/>
    <p:sndAc>
      <p:stSnd>
        <p:snd r:embed="rId1" name="chimes.wav" builtIn="1"/>
      </p:stSnd>
    </p:sndAc>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437D97F4-CFAF-47DC-A174-3FAC0B7DDDE7}" type="datetimeFigureOut">
              <a:rPr lang="ru-RU" smtClean="0"/>
              <a:pPr/>
              <a:t>01.12.2010</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8CD47DE6-C60D-4BD1-A9C6-4409579499D5}" type="slidenum">
              <a:rPr lang="ru-RU" smtClean="0"/>
              <a:pPr/>
              <a:t>‹#›</a:t>
            </a:fld>
            <a:endParaRPr lang="ru-RU"/>
          </a:p>
        </p:txBody>
      </p:sp>
    </p:spTree>
  </p:cSld>
  <p:clrMapOvr>
    <a:masterClrMapping/>
  </p:clrMapOvr>
  <p:transition spd="slow">
    <p:dissolve/>
    <p:sndAc>
      <p:stSnd>
        <p:snd r:embed="rId1" name="chimes.wav" builtIn="1"/>
      </p:stSnd>
    </p:sndAc>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437D97F4-CFAF-47DC-A174-3FAC0B7DDDE7}" type="datetimeFigureOut">
              <a:rPr lang="ru-RU" smtClean="0"/>
              <a:pPr/>
              <a:t>01.12.2010</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8CD47DE6-C60D-4BD1-A9C6-4409579499D5}" type="slidenum">
              <a:rPr lang="ru-RU" smtClean="0"/>
              <a:pPr/>
              <a:t>‹#›</a:t>
            </a:fld>
            <a:endParaRPr lang="ru-RU"/>
          </a:p>
        </p:txBody>
      </p:sp>
    </p:spTree>
  </p:cSld>
  <p:clrMapOvr>
    <a:masterClrMapping/>
  </p:clrMapOvr>
  <p:transition spd="slow">
    <p:dissolve/>
    <p:sndAc>
      <p:stSnd>
        <p:snd r:embed="rId1" name="chimes.wav" builtIn="1"/>
      </p:stSnd>
    </p:sndAc>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437D97F4-CFAF-47DC-A174-3FAC0B7DDDE7}" type="datetimeFigureOut">
              <a:rPr lang="ru-RU" smtClean="0"/>
              <a:pPr/>
              <a:t>01.12.2010</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8CD47DE6-C60D-4BD1-A9C6-4409579499D5}" type="slidenum">
              <a:rPr lang="ru-RU" smtClean="0"/>
              <a:pPr/>
              <a:t>‹#›</a:t>
            </a:fld>
            <a:endParaRPr lang="ru-RU"/>
          </a:p>
        </p:txBody>
      </p:sp>
    </p:spTree>
  </p:cSld>
  <p:clrMapOvr>
    <a:masterClrMapping/>
  </p:clrMapOvr>
  <p:transition spd="slow">
    <p:dissolve/>
    <p:sndAc>
      <p:stSnd>
        <p:snd r:embed="rId1" name="chimes.wav" builtIn="1"/>
      </p:stSnd>
    </p:sndAc>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437D97F4-CFAF-47DC-A174-3FAC0B7DDDE7}" type="datetimeFigureOut">
              <a:rPr lang="ru-RU" smtClean="0"/>
              <a:pPr/>
              <a:t>01.12.2010</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8CD47DE6-C60D-4BD1-A9C6-4409579499D5}" type="slidenum">
              <a:rPr lang="ru-RU" smtClean="0"/>
              <a:pPr/>
              <a:t>‹#›</a:t>
            </a:fld>
            <a:endParaRPr lang="ru-RU"/>
          </a:p>
        </p:txBody>
      </p:sp>
    </p:spTree>
  </p:cSld>
  <p:clrMapOvr>
    <a:masterClrMapping/>
  </p:clrMapOvr>
  <p:transition spd="slow">
    <p:dissolve/>
    <p:sndAc>
      <p:stSnd>
        <p:snd r:embed="rId1" name="chimes.wav" builtIn="1"/>
      </p:stSnd>
    </p:sndAc>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437D97F4-CFAF-47DC-A174-3FAC0B7DDDE7}" type="datetimeFigureOut">
              <a:rPr lang="ru-RU" smtClean="0"/>
              <a:pPr/>
              <a:t>01.12.2010</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8CD47DE6-C60D-4BD1-A9C6-4409579499D5}" type="slidenum">
              <a:rPr lang="ru-RU" smtClean="0"/>
              <a:pPr/>
              <a:t>‹#›</a:t>
            </a:fld>
            <a:endParaRPr lang="ru-RU"/>
          </a:p>
        </p:txBody>
      </p:sp>
    </p:spTree>
  </p:cSld>
  <p:clrMapOvr>
    <a:masterClrMapping/>
  </p:clrMapOvr>
  <p:transition spd="slow">
    <p:dissolve/>
    <p:sndAc>
      <p:stSnd>
        <p:snd r:embed="rId1" name="chimes.wav" builtIn="1"/>
      </p:stSnd>
    </p:sndAc>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audio" Target="../media/audio1.wav"/><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rgbClr val="5E9EFF"/>
            </a:gs>
            <a:gs pos="39999">
              <a:srgbClr val="85C2FF"/>
            </a:gs>
            <a:gs pos="70000">
              <a:srgbClr val="C4D6EB"/>
            </a:gs>
            <a:gs pos="100000">
              <a:srgbClr val="FFEBFA"/>
            </a:gs>
          </a:gsLst>
          <a:lin ang="5400000" scaled="0"/>
          <a:tileRect/>
        </a:grad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37D97F4-CFAF-47DC-A174-3FAC0B7DDDE7}" type="datetimeFigureOut">
              <a:rPr lang="ru-RU" smtClean="0"/>
              <a:pPr/>
              <a:t>01.12.2010</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CD47DE6-C60D-4BD1-A9C6-4409579499D5}"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spd="slow">
    <p:dissolve/>
    <p:sndAc>
      <p:stSnd>
        <p:snd r:embed="rId13" name="chimes.wav" builtIn="1"/>
      </p:stSnd>
    </p:sndAc>
  </p:transition>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Layout" Target="../slideLayouts/slideLayout7.xml"/><Relationship Id="rId1" Type="http://schemas.openxmlformats.org/officeDocument/2006/relationships/audio" Target="file:///C:\Documents%20and%20Settings\&#1040;&#1076;&#1084;&#1080;&#1085;&#1080;&#1089;&#1090;&#1088;&#1072;&#1090;&#1086;&#1088;\&#1056;&#1072;&#1073;&#1086;&#1095;&#1080;&#1081;%20&#1089;&#1090;&#1086;&#1083;\&#1047;&#1072;&#1095;&#1077;&#1090;&#1085;&#1072;&#1103;%20&#1088;&#1072;&#1073;&#1086;&#1090;&#1072;%20&#1047;&#1072;&#1093;&#1077;&#1079;&#1080;&#1085;&#1086;&#1081;%20&#1040;\svoya%20igra.mp3" TargetMode="Externa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8.gif"/><Relationship Id="rId2" Type="http://schemas.openxmlformats.org/officeDocument/2006/relationships/audio" Target="../media/audio1.wav"/><Relationship Id="rId1" Type="http://schemas.openxmlformats.org/officeDocument/2006/relationships/slideLayout" Target="../slideLayouts/slideLayout7.xml"/><Relationship Id="rId6" Type="http://schemas.openxmlformats.org/officeDocument/2006/relationships/audio" Target="../media/audio2.wav"/><Relationship Id="rId5" Type="http://schemas.openxmlformats.org/officeDocument/2006/relationships/slide" Target="slide2.xml"/><Relationship Id="rId4" Type="http://schemas.openxmlformats.org/officeDocument/2006/relationships/image" Target="../media/image1.jpeg"/></Relationships>
</file>

<file path=ppt/slides/_rels/slide11.xml.rels><?xml version="1.0" encoding="UTF-8" standalone="yes"?>
<Relationships xmlns="http://schemas.openxmlformats.org/package/2006/relationships"><Relationship Id="rId8" Type="http://schemas.openxmlformats.org/officeDocument/2006/relationships/image" Target="../media/image12.jpeg"/><Relationship Id="rId13" Type="http://schemas.openxmlformats.org/officeDocument/2006/relationships/image" Target="../media/image17.jpeg"/><Relationship Id="rId3" Type="http://schemas.openxmlformats.org/officeDocument/2006/relationships/audio" Target="../media/audio1.wav"/><Relationship Id="rId7" Type="http://schemas.openxmlformats.org/officeDocument/2006/relationships/image" Target="../media/image11.jpeg"/><Relationship Id="rId12" Type="http://schemas.openxmlformats.org/officeDocument/2006/relationships/image" Target="../media/image16.jpeg"/><Relationship Id="rId2" Type="http://schemas.openxmlformats.org/officeDocument/2006/relationships/notesSlide" Target="../notesSlides/notesSlide2.xml"/><Relationship Id="rId1" Type="http://schemas.openxmlformats.org/officeDocument/2006/relationships/slideLayout" Target="../slideLayouts/slideLayout7.xml"/><Relationship Id="rId6" Type="http://schemas.openxmlformats.org/officeDocument/2006/relationships/image" Target="../media/image10.jpeg"/><Relationship Id="rId11" Type="http://schemas.openxmlformats.org/officeDocument/2006/relationships/image" Target="../media/image15.jpeg"/><Relationship Id="rId5" Type="http://schemas.openxmlformats.org/officeDocument/2006/relationships/image" Target="../media/image9.jpeg"/><Relationship Id="rId15" Type="http://schemas.openxmlformats.org/officeDocument/2006/relationships/slide" Target="slide12.xml"/><Relationship Id="rId10" Type="http://schemas.openxmlformats.org/officeDocument/2006/relationships/image" Target="../media/image14.jpeg"/><Relationship Id="rId4" Type="http://schemas.openxmlformats.org/officeDocument/2006/relationships/image" Target="../media/image1.jpeg"/><Relationship Id="rId9" Type="http://schemas.openxmlformats.org/officeDocument/2006/relationships/image" Target="../media/image13.jpeg"/><Relationship Id="rId14" Type="http://schemas.openxmlformats.org/officeDocument/2006/relationships/image" Target="../media/image18.jpeg"/></Relationships>
</file>

<file path=ppt/slides/_rels/slide12.xml.rels><?xml version="1.0" encoding="UTF-8" standalone="yes"?>
<Relationships xmlns="http://schemas.openxmlformats.org/package/2006/relationships"><Relationship Id="rId8" Type="http://schemas.openxmlformats.org/officeDocument/2006/relationships/image" Target="../media/image12.jpeg"/><Relationship Id="rId13" Type="http://schemas.openxmlformats.org/officeDocument/2006/relationships/image" Target="../media/image17.jpeg"/><Relationship Id="rId3" Type="http://schemas.openxmlformats.org/officeDocument/2006/relationships/audio" Target="../media/audio1.wav"/><Relationship Id="rId7" Type="http://schemas.openxmlformats.org/officeDocument/2006/relationships/image" Target="../media/image11.jpeg"/><Relationship Id="rId12" Type="http://schemas.openxmlformats.org/officeDocument/2006/relationships/image" Target="../media/image16.jpeg"/><Relationship Id="rId2" Type="http://schemas.openxmlformats.org/officeDocument/2006/relationships/notesSlide" Target="../notesSlides/notesSlide3.xml"/><Relationship Id="rId16" Type="http://schemas.openxmlformats.org/officeDocument/2006/relationships/audio" Target="../media/audio2.wav"/><Relationship Id="rId1" Type="http://schemas.openxmlformats.org/officeDocument/2006/relationships/slideLayout" Target="../slideLayouts/slideLayout7.xml"/><Relationship Id="rId6" Type="http://schemas.openxmlformats.org/officeDocument/2006/relationships/image" Target="../media/image10.jpeg"/><Relationship Id="rId11" Type="http://schemas.openxmlformats.org/officeDocument/2006/relationships/image" Target="../media/image15.jpeg"/><Relationship Id="rId5" Type="http://schemas.openxmlformats.org/officeDocument/2006/relationships/image" Target="../media/image9.jpeg"/><Relationship Id="rId15" Type="http://schemas.openxmlformats.org/officeDocument/2006/relationships/slide" Target="slide2.xml"/><Relationship Id="rId10" Type="http://schemas.openxmlformats.org/officeDocument/2006/relationships/image" Target="../media/image14.jpeg"/><Relationship Id="rId4" Type="http://schemas.openxmlformats.org/officeDocument/2006/relationships/image" Target="../media/image1.jpeg"/><Relationship Id="rId9" Type="http://schemas.openxmlformats.org/officeDocument/2006/relationships/image" Target="../media/image13.jpeg"/><Relationship Id="rId14" Type="http://schemas.openxmlformats.org/officeDocument/2006/relationships/image" Target="../media/image18.jpeg"/></Relationships>
</file>

<file path=ppt/slides/_rels/slide1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slide" Target="slide14.xml"/></Relationships>
</file>

<file path=ppt/slides/_rels/slide1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audio" Target="../media/audio1.wav"/><Relationship Id="rId1" Type="http://schemas.openxmlformats.org/officeDocument/2006/relationships/slideLayout" Target="../slideLayouts/slideLayout7.xml"/><Relationship Id="rId5" Type="http://schemas.openxmlformats.org/officeDocument/2006/relationships/audio" Target="../media/audio2.wav"/><Relationship Id="rId4" Type="http://schemas.openxmlformats.org/officeDocument/2006/relationships/slide" Target="slide2.xml"/></Relationships>
</file>

<file path=ppt/slides/_rels/slide15.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slide" Target="slide16.xml"/></Relationships>
</file>

<file path=ppt/slides/_rels/slide16.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audio" Target="../media/audio1.wav"/><Relationship Id="rId1" Type="http://schemas.openxmlformats.org/officeDocument/2006/relationships/slideLayout" Target="../slideLayouts/slideLayout7.xml"/><Relationship Id="rId6" Type="http://schemas.openxmlformats.org/officeDocument/2006/relationships/audio" Target="../media/audio2.wav"/><Relationship Id="rId5" Type="http://schemas.openxmlformats.org/officeDocument/2006/relationships/slide" Target="slide2.xml"/><Relationship Id="rId4" Type="http://schemas.openxmlformats.org/officeDocument/2006/relationships/image" Target="../media/image19.jpeg"/></Relationships>
</file>

<file path=ppt/slides/_rels/slide17.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audio" Target="../media/audio1.wav"/><Relationship Id="rId1" Type="http://schemas.openxmlformats.org/officeDocument/2006/relationships/slideLayout" Target="../slideLayouts/slideLayout7.xml"/><Relationship Id="rId6" Type="http://schemas.openxmlformats.org/officeDocument/2006/relationships/audio" Target="../media/audio2.wav"/><Relationship Id="rId5" Type="http://schemas.openxmlformats.org/officeDocument/2006/relationships/slide" Target="slide2.xml"/><Relationship Id="rId4" Type="http://schemas.openxmlformats.org/officeDocument/2006/relationships/image" Target="../media/image20.gif"/></Relationships>
</file>

<file path=ppt/slides/_rels/slide18.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audio" Target="../media/audio1.wav"/><Relationship Id="rId1" Type="http://schemas.openxmlformats.org/officeDocument/2006/relationships/slideLayout" Target="../slideLayouts/slideLayout7.xml"/><Relationship Id="rId5" Type="http://schemas.openxmlformats.org/officeDocument/2006/relationships/slide" Target="slide19.xml"/><Relationship Id="rId4" Type="http://schemas.openxmlformats.org/officeDocument/2006/relationships/image" Target="../media/image21.jpeg"/></Relationships>
</file>

<file path=ppt/slides/_rels/slide19.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audio" Target="../media/audio1.wav"/><Relationship Id="rId1" Type="http://schemas.openxmlformats.org/officeDocument/2006/relationships/slideLayout" Target="../slideLayouts/slideLayout7.xml"/><Relationship Id="rId6" Type="http://schemas.openxmlformats.org/officeDocument/2006/relationships/audio" Target="../media/audio2.wav"/><Relationship Id="rId5" Type="http://schemas.openxmlformats.org/officeDocument/2006/relationships/slide" Target="slide2.xml"/><Relationship Id="rId4" Type="http://schemas.openxmlformats.org/officeDocument/2006/relationships/image" Target="../media/image22.gif"/></Relationships>
</file>

<file path=ppt/slides/_rels/slide2.xml.rels><?xml version="1.0" encoding="UTF-8" standalone="yes"?>
<Relationships xmlns="http://schemas.openxmlformats.org/package/2006/relationships"><Relationship Id="rId8" Type="http://schemas.openxmlformats.org/officeDocument/2006/relationships/slide" Target="slide9.xml"/><Relationship Id="rId13" Type="http://schemas.openxmlformats.org/officeDocument/2006/relationships/slide" Target="slide18.xml"/><Relationship Id="rId18" Type="http://schemas.openxmlformats.org/officeDocument/2006/relationships/slide" Target="slide28.xml"/><Relationship Id="rId26" Type="http://schemas.openxmlformats.org/officeDocument/2006/relationships/slide" Target="slide43.xml"/><Relationship Id="rId3" Type="http://schemas.openxmlformats.org/officeDocument/2006/relationships/image" Target="../media/image1.jpeg"/><Relationship Id="rId21" Type="http://schemas.openxmlformats.org/officeDocument/2006/relationships/slide" Target="slide34.xml"/><Relationship Id="rId34" Type="http://schemas.openxmlformats.org/officeDocument/2006/relationships/slide" Target="slide59.xml"/><Relationship Id="rId7" Type="http://schemas.openxmlformats.org/officeDocument/2006/relationships/slide" Target="slide8.xml"/><Relationship Id="rId12" Type="http://schemas.openxmlformats.org/officeDocument/2006/relationships/slide" Target="slide17.xml"/><Relationship Id="rId17" Type="http://schemas.openxmlformats.org/officeDocument/2006/relationships/slide" Target="slide26.xml"/><Relationship Id="rId25" Type="http://schemas.openxmlformats.org/officeDocument/2006/relationships/slide" Target="slide41.xml"/><Relationship Id="rId33" Type="http://schemas.openxmlformats.org/officeDocument/2006/relationships/slide" Target="slide57.xml"/><Relationship Id="rId2" Type="http://schemas.openxmlformats.org/officeDocument/2006/relationships/audio" Target="../media/audio1.wav"/><Relationship Id="rId16" Type="http://schemas.openxmlformats.org/officeDocument/2006/relationships/slide" Target="slide24.xml"/><Relationship Id="rId20" Type="http://schemas.openxmlformats.org/officeDocument/2006/relationships/slide" Target="slide32.xml"/><Relationship Id="rId29" Type="http://schemas.openxmlformats.org/officeDocument/2006/relationships/slide" Target="slide49.xml"/><Relationship Id="rId1" Type="http://schemas.openxmlformats.org/officeDocument/2006/relationships/slideLayout" Target="../slideLayouts/slideLayout7.xml"/><Relationship Id="rId6" Type="http://schemas.openxmlformats.org/officeDocument/2006/relationships/slide" Target="slide6.xml"/><Relationship Id="rId11" Type="http://schemas.openxmlformats.org/officeDocument/2006/relationships/slide" Target="slide15.xml"/><Relationship Id="rId24" Type="http://schemas.openxmlformats.org/officeDocument/2006/relationships/slide" Target="slide40.xml"/><Relationship Id="rId32" Type="http://schemas.openxmlformats.org/officeDocument/2006/relationships/slide" Target="slide55.xml"/><Relationship Id="rId5" Type="http://schemas.openxmlformats.org/officeDocument/2006/relationships/slide" Target="slide5.xml"/><Relationship Id="rId15" Type="http://schemas.openxmlformats.org/officeDocument/2006/relationships/slide" Target="slide22.xml"/><Relationship Id="rId23" Type="http://schemas.openxmlformats.org/officeDocument/2006/relationships/slide" Target="slide38.xml"/><Relationship Id="rId28" Type="http://schemas.openxmlformats.org/officeDocument/2006/relationships/slide" Target="slide47.xml"/><Relationship Id="rId10" Type="http://schemas.openxmlformats.org/officeDocument/2006/relationships/slide" Target="slide13.xml"/><Relationship Id="rId19" Type="http://schemas.openxmlformats.org/officeDocument/2006/relationships/slide" Target="slide30.xml"/><Relationship Id="rId31" Type="http://schemas.openxmlformats.org/officeDocument/2006/relationships/slide" Target="slide53.xml"/><Relationship Id="rId4" Type="http://schemas.openxmlformats.org/officeDocument/2006/relationships/slide" Target="slide3.xml"/><Relationship Id="rId9" Type="http://schemas.openxmlformats.org/officeDocument/2006/relationships/slide" Target="slide11.xml"/><Relationship Id="rId14" Type="http://schemas.openxmlformats.org/officeDocument/2006/relationships/slide" Target="slide20.xml"/><Relationship Id="rId22" Type="http://schemas.openxmlformats.org/officeDocument/2006/relationships/slide" Target="slide36.xml"/><Relationship Id="rId27" Type="http://schemas.openxmlformats.org/officeDocument/2006/relationships/slide" Target="slide45.xml"/><Relationship Id="rId30" Type="http://schemas.openxmlformats.org/officeDocument/2006/relationships/slide" Target="slide51.xml"/></Relationships>
</file>

<file path=ppt/slides/_rels/slide20.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audio" Target="../media/audio1.wav"/><Relationship Id="rId1" Type="http://schemas.openxmlformats.org/officeDocument/2006/relationships/slideLayout" Target="../slideLayouts/slideLayout7.xml"/><Relationship Id="rId5" Type="http://schemas.openxmlformats.org/officeDocument/2006/relationships/slide" Target="slide21.xml"/><Relationship Id="rId4" Type="http://schemas.openxmlformats.org/officeDocument/2006/relationships/image" Target="../media/image23.jpeg"/></Relationships>
</file>

<file path=ppt/slides/_rels/slide2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audio" Target="../media/audio1.wav"/><Relationship Id="rId1" Type="http://schemas.openxmlformats.org/officeDocument/2006/relationships/slideLayout" Target="../slideLayouts/slideLayout7.xml"/><Relationship Id="rId5" Type="http://schemas.openxmlformats.org/officeDocument/2006/relationships/audio" Target="../media/audio2.wav"/><Relationship Id="rId4" Type="http://schemas.openxmlformats.org/officeDocument/2006/relationships/slide" Target="slide2.xml"/></Relationships>
</file>

<file path=ppt/slides/_rels/slide2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audio" Target="../media/audio1.wav"/><Relationship Id="rId1" Type="http://schemas.openxmlformats.org/officeDocument/2006/relationships/slideLayout" Target="../slideLayouts/slideLayout7.xml"/><Relationship Id="rId5" Type="http://schemas.openxmlformats.org/officeDocument/2006/relationships/image" Target="../media/image24.jpeg"/><Relationship Id="rId4" Type="http://schemas.openxmlformats.org/officeDocument/2006/relationships/slide" Target="slide23.xml"/></Relationships>
</file>

<file path=ppt/slides/_rels/slide2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audio" Target="../media/audio1.wav"/><Relationship Id="rId1" Type="http://schemas.openxmlformats.org/officeDocument/2006/relationships/slideLayout" Target="../slideLayouts/slideLayout7.xml"/><Relationship Id="rId6" Type="http://schemas.openxmlformats.org/officeDocument/2006/relationships/audio" Target="../media/audio2.wav"/><Relationship Id="rId5" Type="http://schemas.openxmlformats.org/officeDocument/2006/relationships/slide" Target="slide2.xml"/><Relationship Id="rId4" Type="http://schemas.openxmlformats.org/officeDocument/2006/relationships/image" Target="../media/image24.jpeg"/></Relationships>
</file>

<file path=ppt/slides/_rels/slide2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audio" Target="../media/audio1.wav"/><Relationship Id="rId1" Type="http://schemas.openxmlformats.org/officeDocument/2006/relationships/slideLayout" Target="../slideLayouts/slideLayout7.xml"/><Relationship Id="rId5" Type="http://schemas.openxmlformats.org/officeDocument/2006/relationships/image" Target="../media/image25.wmf"/><Relationship Id="rId4" Type="http://schemas.openxmlformats.org/officeDocument/2006/relationships/slide" Target="slide25.xml"/></Relationships>
</file>

<file path=ppt/slides/_rels/slide25.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audio" Target="../media/audio1.wav"/><Relationship Id="rId1" Type="http://schemas.openxmlformats.org/officeDocument/2006/relationships/slideLayout" Target="../slideLayouts/slideLayout7.xml"/><Relationship Id="rId6" Type="http://schemas.openxmlformats.org/officeDocument/2006/relationships/audio" Target="../media/audio2.wav"/><Relationship Id="rId5" Type="http://schemas.openxmlformats.org/officeDocument/2006/relationships/slide" Target="slide2.xml"/><Relationship Id="rId4" Type="http://schemas.openxmlformats.org/officeDocument/2006/relationships/image" Target="../media/image25.wmf"/></Relationships>
</file>

<file path=ppt/slides/_rels/slide26.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audio" Target="../media/audio1.wav"/><Relationship Id="rId1" Type="http://schemas.openxmlformats.org/officeDocument/2006/relationships/slideLayout" Target="../slideLayouts/slideLayout7.xml"/><Relationship Id="rId6" Type="http://schemas.openxmlformats.org/officeDocument/2006/relationships/image" Target="../media/image27.png"/><Relationship Id="rId5" Type="http://schemas.openxmlformats.org/officeDocument/2006/relationships/image" Target="../media/image26.png"/><Relationship Id="rId4" Type="http://schemas.openxmlformats.org/officeDocument/2006/relationships/slide" Target="slide27.xml"/></Relationships>
</file>

<file path=ppt/slides/_rels/slide27.xml.rels><?xml version="1.0" encoding="UTF-8" standalone="yes"?>
<Relationships xmlns="http://schemas.openxmlformats.org/package/2006/relationships"><Relationship Id="rId3" Type="http://schemas.openxmlformats.org/officeDocument/2006/relationships/image" Target="../media/image26.png"/><Relationship Id="rId7" Type="http://schemas.openxmlformats.org/officeDocument/2006/relationships/audio" Target="../media/audio2.wav"/><Relationship Id="rId2" Type="http://schemas.openxmlformats.org/officeDocument/2006/relationships/audio" Target="../media/audio1.wav"/><Relationship Id="rId1" Type="http://schemas.openxmlformats.org/officeDocument/2006/relationships/slideLayout" Target="../slideLayouts/slideLayout7.xml"/><Relationship Id="rId6" Type="http://schemas.openxmlformats.org/officeDocument/2006/relationships/slide" Target="slide2.xml"/><Relationship Id="rId5" Type="http://schemas.openxmlformats.org/officeDocument/2006/relationships/image" Target="../media/image27.png"/><Relationship Id="rId4" Type="http://schemas.openxmlformats.org/officeDocument/2006/relationships/image" Target="../media/image1.jpeg"/></Relationships>
</file>

<file path=ppt/slides/_rels/slide28.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slide" Target="slide29.xml"/></Relationships>
</file>

<file path=ppt/slides/_rels/slide29.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audio" Target="../media/audio1.wav"/><Relationship Id="rId1" Type="http://schemas.openxmlformats.org/officeDocument/2006/relationships/slideLayout" Target="../slideLayouts/slideLayout7.xml"/><Relationship Id="rId6" Type="http://schemas.openxmlformats.org/officeDocument/2006/relationships/audio" Target="../media/audio2.wav"/><Relationship Id="rId5" Type="http://schemas.openxmlformats.org/officeDocument/2006/relationships/slide" Target="slide2.xml"/><Relationship Id="rId4" Type="http://schemas.openxmlformats.org/officeDocument/2006/relationships/image" Target="../media/image28.gif"/></Relationships>
</file>

<file path=ppt/slides/_rels/slide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audio" Target="../media/audio1.wav"/><Relationship Id="rId1" Type="http://schemas.openxmlformats.org/officeDocument/2006/relationships/slideLayout" Target="../slideLayouts/slideLayout7.xml"/><Relationship Id="rId5" Type="http://schemas.openxmlformats.org/officeDocument/2006/relationships/slide" Target="slide4.xml"/><Relationship Id="rId4" Type="http://schemas.openxmlformats.org/officeDocument/2006/relationships/image" Target="../media/image3.gif"/></Relationships>
</file>

<file path=ppt/slides/_rels/slide30.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audio" Target="../media/audio1.wav"/><Relationship Id="rId1" Type="http://schemas.openxmlformats.org/officeDocument/2006/relationships/slideLayout" Target="../slideLayouts/slideLayout7.xml"/><Relationship Id="rId5" Type="http://schemas.openxmlformats.org/officeDocument/2006/relationships/slide" Target="slide31.xml"/><Relationship Id="rId4" Type="http://schemas.openxmlformats.org/officeDocument/2006/relationships/image" Target="../media/image20.gif"/></Relationships>
</file>

<file path=ppt/slides/_rels/slide3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audio" Target="../media/audio1.wav"/><Relationship Id="rId1" Type="http://schemas.openxmlformats.org/officeDocument/2006/relationships/slideLayout" Target="../slideLayouts/slideLayout7.xml"/><Relationship Id="rId5" Type="http://schemas.openxmlformats.org/officeDocument/2006/relationships/audio" Target="../media/audio2.wav"/><Relationship Id="rId4" Type="http://schemas.openxmlformats.org/officeDocument/2006/relationships/slide" Target="slide2.xml"/></Relationships>
</file>

<file path=ppt/slides/_rels/slide3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slide" Target="slide33.xml"/></Relationships>
</file>

<file path=ppt/slides/_rels/slide3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audio" Target="../media/audio1.wav"/><Relationship Id="rId1" Type="http://schemas.openxmlformats.org/officeDocument/2006/relationships/slideLayout" Target="../slideLayouts/slideLayout7.xml"/><Relationship Id="rId5" Type="http://schemas.openxmlformats.org/officeDocument/2006/relationships/audio" Target="../media/audio2.wav"/><Relationship Id="rId4" Type="http://schemas.openxmlformats.org/officeDocument/2006/relationships/slide" Target="slide2.xml"/></Relationships>
</file>

<file path=ppt/slides/_rels/slide3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slide" Target="slide35.xml"/></Relationships>
</file>

<file path=ppt/slides/_rels/slide35.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audio" Target="../media/audio1.wav"/><Relationship Id="rId1" Type="http://schemas.openxmlformats.org/officeDocument/2006/relationships/slideLayout" Target="../slideLayouts/slideLayout7.xml"/><Relationship Id="rId5" Type="http://schemas.openxmlformats.org/officeDocument/2006/relationships/audio" Target="../media/audio2.wav"/><Relationship Id="rId4" Type="http://schemas.openxmlformats.org/officeDocument/2006/relationships/slide" Target="slide2.xml"/></Relationships>
</file>

<file path=ppt/slides/_rels/slide36.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slide" Target="slide37.xml"/></Relationships>
</file>

<file path=ppt/slides/_rels/slide37.xml.rels><?xml version="1.0" encoding="UTF-8" standalone="yes"?>
<Relationships xmlns="http://schemas.openxmlformats.org/package/2006/relationships"><Relationship Id="rId3" Type="http://schemas.openxmlformats.org/officeDocument/2006/relationships/image" Target="../media/image1.jpeg"/><Relationship Id="rId7" Type="http://schemas.openxmlformats.org/officeDocument/2006/relationships/audio" Target="../media/audio2.wav"/><Relationship Id="rId2" Type="http://schemas.openxmlformats.org/officeDocument/2006/relationships/audio" Target="../media/audio1.wav"/><Relationship Id="rId1" Type="http://schemas.openxmlformats.org/officeDocument/2006/relationships/slideLayout" Target="../slideLayouts/slideLayout7.xml"/><Relationship Id="rId6" Type="http://schemas.openxmlformats.org/officeDocument/2006/relationships/slide" Target="slide2.xml"/><Relationship Id="rId5" Type="http://schemas.openxmlformats.org/officeDocument/2006/relationships/image" Target="../media/image30.wmf"/><Relationship Id="rId4" Type="http://schemas.openxmlformats.org/officeDocument/2006/relationships/image" Target="../media/image29.wmf"/></Relationships>
</file>

<file path=ppt/slides/_rels/slide38.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slide" Target="slide39.xml"/></Relationships>
</file>

<file path=ppt/slides/_rels/slide39.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audio" Target="../media/audio1.wav"/><Relationship Id="rId1" Type="http://schemas.openxmlformats.org/officeDocument/2006/relationships/slideLayout" Target="../slideLayouts/slideLayout7.xml"/><Relationship Id="rId5" Type="http://schemas.openxmlformats.org/officeDocument/2006/relationships/audio" Target="../media/audio2.wav"/><Relationship Id="rId4" Type="http://schemas.openxmlformats.org/officeDocument/2006/relationships/slide" Target="slide2.xml"/></Relationships>
</file>

<file path=ppt/slides/_rels/slide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audio" Target="../media/audio1.wav"/><Relationship Id="rId1" Type="http://schemas.openxmlformats.org/officeDocument/2006/relationships/slideLayout" Target="../slideLayouts/slideLayout7.xml"/><Relationship Id="rId5" Type="http://schemas.openxmlformats.org/officeDocument/2006/relationships/audio" Target="../media/audio2.wav"/><Relationship Id="rId4" Type="http://schemas.openxmlformats.org/officeDocument/2006/relationships/slide" Target="slide2.xml"/></Relationships>
</file>

<file path=ppt/slides/_rels/slide40.xml.rels><?xml version="1.0" encoding="UTF-8" standalone="yes"?>
<Relationships xmlns="http://schemas.openxmlformats.org/package/2006/relationships"><Relationship Id="rId8" Type="http://schemas.openxmlformats.org/officeDocument/2006/relationships/audio" Target="../media/audio2.wav"/><Relationship Id="rId3" Type="http://schemas.openxmlformats.org/officeDocument/2006/relationships/image" Target="../media/image1.jpeg"/><Relationship Id="rId7" Type="http://schemas.openxmlformats.org/officeDocument/2006/relationships/slide" Target="slide2.xml"/><Relationship Id="rId2" Type="http://schemas.openxmlformats.org/officeDocument/2006/relationships/slideLayout" Target="../slideLayouts/slideLayout7.xml"/><Relationship Id="rId1" Type="http://schemas.openxmlformats.org/officeDocument/2006/relationships/audio" Target="file:///C:\Documents%20and%20Settings\&#1040;&#1076;&#1084;&#1080;&#1085;&#1080;&#1089;&#1090;&#1088;&#1072;&#1090;&#1086;&#1088;\&#1056;&#1072;&#1073;&#1086;&#1095;&#1080;&#1081;%20&#1089;&#1090;&#1086;&#1083;\&#1047;&#1072;&#1095;&#1077;&#1090;&#1085;&#1072;&#1103;%20&#1088;&#1072;&#1073;&#1086;&#1090;&#1072;%20&#1047;&#1072;&#1093;&#1077;&#1079;&#1080;&#1085;&#1086;&#1081;%20&#1040;\10%20-%20&#1051;&#1077;&#1081;&#1090;&#1084;&#1086;&#1090;&#1080;&#1074;.mp3" TargetMode="External"/><Relationship Id="rId6" Type="http://schemas.openxmlformats.org/officeDocument/2006/relationships/image" Target="../media/image33.png"/><Relationship Id="rId5" Type="http://schemas.openxmlformats.org/officeDocument/2006/relationships/image" Target="../media/image32.gif"/><Relationship Id="rId4" Type="http://schemas.openxmlformats.org/officeDocument/2006/relationships/image" Target="../media/image31.gif"/></Relationships>
</file>

<file path=ppt/slides/_rels/slide4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slide" Target="slide42.xml"/></Relationships>
</file>

<file path=ppt/slides/_rels/slide4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audio" Target="../media/audio1.wav"/><Relationship Id="rId1" Type="http://schemas.openxmlformats.org/officeDocument/2006/relationships/slideLayout" Target="../slideLayouts/slideLayout7.xml"/><Relationship Id="rId6" Type="http://schemas.openxmlformats.org/officeDocument/2006/relationships/audio" Target="../media/audio2.wav"/><Relationship Id="rId5" Type="http://schemas.openxmlformats.org/officeDocument/2006/relationships/slide" Target="slide2.xml"/><Relationship Id="rId4" Type="http://schemas.openxmlformats.org/officeDocument/2006/relationships/image" Target="../media/image34.gif"/></Relationships>
</file>

<file path=ppt/slides/_rels/slide43.xml.rels><?xml version="1.0" encoding="UTF-8" standalone="yes"?>
<Relationships xmlns="http://schemas.openxmlformats.org/package/2006/relationships"><Relationship Id="rId3" Type="http://schemas.openxmlformats.org/officeDocument/2006/relationships/audio" Target="../media/audio1.wav"/><Relationship Id="rId7" Type="http://schemas.openxmlformats.org/officeDocument/2006/relationships/image" Target="../media/image36.png"/><Relationship Id="rId2" Type="http://schemas.openxmlformats.org/officeDocument/2006/relationships/slideLayout" Target="../slideLayouts/slideLayout7.xml"/><Relationship Id="rId1" Type="http://schemas.openxmlformats.org/officeDocument/2006/relationships/audio" Target="file:///C:\Documents%20and%20Settings\&#1040;&#1076;&#1084;&#1080;&#1085;&#1080;&#1089;&#1090;&#1088;&#1072;&#1090;&#1086;&#1088;\&#1056;&#1072;&#1073;&#1086;&#1095;&#1080;&#1081;%20&#1089;&#1090;&#1086;&#1083;\&#1057;&#1090;&#1077;&#1092;&#1072;&#1085;&#1086;&#1074;&#1072;%20&#1051;.%20&#1052;.%20&#1057;&#1074;&#1086;&#1103;%20&#1080;&#1075;&#1088;&#1072;\15_Neproizn._soglasnye_(mp3cut.ru).mp3" TargetMode="External"/><Relationship Id="rId6" Type="http://schemas.openxmlformats.org/officeDocument/2006/relationships/image" Target="../media/image35.gif"/><Relationship Id="rId5" Type="http://schemas.openxmlformats.org/officeDocument/2006/relationships/slide" Target="slide44.xml"/><Relationship Id="rId4" Type="http://schemas.openxmlformats.org/officeDocument/2006/relationships/image" Target="../media/image1.jpeg"/></Relationships>
</file>

<file path=ppt/slides/_rels/slide4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audio" Target="../media/audio1.wav"/><Relationship Id="rId1" Type="http://schemas.openxmlformats.org/officeDocument/2006/relationships/slideLayout" Target="../slideLayouts/slideLayout7.xml"/><Relationship Id="rId6" Type="http://schemas.openxmlformats.org/officeDocument/2006/relationships/audio" Target="../media/audio2.wav"/><Relationship Id="rId5" Type="http://schemas.openxmlformats.org/officeDocument/2006/relationships/slide" Target="slide2.xml"/><Relationship Id="rId4" Type="http://schemas.openxmlformats.org/officeDocument/2006/relationships/image" Target="../media/image35.gif"/></Relationships>
</file>

<file path=ppt/slides/_rels/slide45.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slide" Target="slide46.xml"/></Relationships>
</file>

<file path=ppt/slides/_rels/slide46.xml.rels><?xml version="1.0" encoding="UTF-8" standalone="yes"?>
<Relationships xmlns="http://schemas.openxmlformats.org/package/2006/relationships"><Relationship Id="rId3" Type="http://schemas.openxmlformats.org/officeDocument/2006/relationships/audio" Target="../media/audio1.wav"/><Relationship Id="rId7" Type="http://schemas.openxmlformats.org/officeDocument/2006/relationships/image" Target="../media/image37.png"/><Relationship Id="rId2" Type="http://schemas.openxmlformats.org/officeDocument/2006/relationships/slideLayout" Target="../slideLayouts/slideLayout7.xml"/><Relationship Id="rId1" Type="http://schemas.openxmlformats.org/officeDocument/2006/relationships/audio" Target="file:///C:\Documents%20and%20Settings\&#1040;&#1076;&#1084;&#1080;&#1085;&#1080;&#1089;&#1090;&#1088;&#1072;&#1090;&#1086;&#1088;\&#1056;&#1072;&#1073;&#1086;&#1095;&#1080;&#1081;%20&#1089;&#1090;&#1086;&#1083;\&#1047;&#1072;&#1095;&#1077;&#1090;&#1085;&#1072;&#1103;%20&#1088;&#1072;&#1073;&#1086;&#1090;&#1072;%20&#1047;&#1072;&#1093;&#1077;&#1079;&#1080;&#1085;&#1086;&#1081;%20&#1040;\03_Pristavki_iz-.._(mp3cut.ru).mp3" TargetMode="External"/><Relationship Id="rId6" Type="http://schemas.openxmlformats.org/officeDocument/2006/relationships/audio" Target="../media/audio2.wav"/><Relationship Id="rId5" Type="http://schemas.openxmlformats.org/officeDocument/2006/relationships/slide" Target="slide2.xml"/><Relationship Id="rId4" Type="http://schemas.openxmlformats.org/officeDocument/2006/relationships/image" Target="../media/image1.jpeg"/></Relationships>
</file>

<file path=ppt/slides/_rels/slide47.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slide" Target="slide48.xml"/></Relationships>
</file>

<file path=ppt/slides/_rels/slide48.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audio" Target="../media/audio1.wav"/><Relationship Id="rId1" Type="http://schemas.openxmlformats.org/officeDocument/2006/relationships/slideLayout" Target="../slideLayouts/slideLayout7.xml"/><Relationship Id="rId5" Type="http://schemas.openxmlformats.org/officeDocument/2006/relationships/audio" Target="../media/audio2.wav"/><Relationship Id="rId4" Type="http://schemas.openxmlformats.org/officeDocument/2006/relationships/slide" Target="slide2.xml"/></Relationships>
</file>

<file path=ppt/slides/_rels/slide49.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slide" Target="slide50.xml"/></Relationships>
</file>

<file path=ppt/slides/_rels/slide5.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audio" Target="../media/audio1.wav"/><Relationship Id="rId1" Type="http://schemas.openxmlformats.org/officeDocument/2006/relationships/slideLayout" Target="../slideLayouts/slideLayout7.xml"/><Relationship Id="rId5" Type="http://schemas.openxmlformats.org/officeDocument/2006/relationships/audio" Target="../media/audio2.wav"/><Relationship Id="rId4" Type="http://schemas.openxmlformats.org/officeDocument/2006/relationships/slide" Target="slide2.xml"/></Relationships>
</file>

<file path=ppt/slides/_rels/slide50.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audio" Target="../media/audio1.wav"/><Relationship Id="rId1" Type="http://schemas.openxmlformats.org/officeDocument/2006/relationships/slideLayout" Target="../slideLayouts/slideLayout7.xml"/><Relationship Id="rId5" Type="http://schemas.openxmlformats.org/officeDocument/2006/relationships/audio" Target="../media/audio2.wav"/><Relationship Id="rId4" Type="http://schemas.openxmlformats.org/officeDocument/2006/relationships/slide" Target="slide2.xml"/></Relationships>
</file>

<file path=ppt/slides/_rels/slide5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slide" Target="slide52.xml"/></Relationships>
</file>

<file path=ppt/slides/_rels/slide5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audio" Target="../media/audio1.wav"/><Relationship Id="rId1" Type="http://schemas.openxmlformats.org/officeDocument/2006/relationships/slideLayout" Target="../slideLayouts/slideLayout7.xml"/><Relationship Id="rId5" Type="http://schemas.openxmlformats.org/officeDocument/2006/relationships/audio" Target="../media/audio2.wav"/><Relationship Id="rId4" Type="http://schemas.openxmlformats.org/officeDocument/2006/relationships/slide" Target="slide2.xml"/></Relationships>
</file>

<file path=ppt/slides/_rels/slide53.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4.xml"/><Relationship Id="rId1" Type="http://schemas.openxmlformats.org/officeDocument/2006/relationships/slideLayout" Target="../slideLayouts/slideLayout7.xml"/><Relationship Id="rId5" Type="http://schemas.openxmlformats.org/officeDocument/2006/relationships/slide" Target="slide54.xml"/><Relationship Id="rId4" Type="http://schemas.openxmlformats.org/officeDocument/2006/relationships/image" Target="../media/image1.jpeg"/></Relationships>
</file>

<file path=ppt/slides/_rels/slide54.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5.xml"/><Relationship Id="rId1" Type="http://schemas.openxmlformats.org/officeDocument/2006/relationships/slideLayout" Target="../slideLayouts/slideLayout7.xml"/><Relationship Id="rId6" Type="http://schemas.openxmlformats.org/officeDocument/2006/relationships/audio" Target="../media/audio2.wav"/><Relationship Id="rId5" Type="http://schemas.openxmlformats.org/officeDocument/2006/relationships/slide" Target="slide2.xml"/><Relationship Id="rId4" Type="http://schemas.openxmlformats.org/officeDocument/2006/relationships/image" Target="../media/image1.jpeg"/></Relationships>
</file>

<file path=ppt/slides/_rels/slide55.xml.rels><?xml version="1.0" encoding="UTF-8" standalone="yes"?>
<Relationships xmlns="http://schemas.openxmlformats.org/package/2006/relationships"><Relationship Id="rId3" Type="http://schemas.openxmlformats.org/officeDocument/2006/relationships/audio" Target="../media/audio1.wav"/><Relationship Id="rId7" Type="http://schemas.openxmlformats.org/officeDocument/2006/relationships/image" Target="../media/image3.gif"/><Relationship Id="rId2" Type="http://schemas.openxmlformats.org/officeDocument/2006/relationships/notesSlide" Target="../notesSlides/notesSlide6.xml"/><Relationship Id="rId1" Type="http://schemas.openxmlformats.org/officeDocument/2006/relationships/slideLayout" Target="../slideLayouts/slideLayout7.xml"/><Relationship Id="rId6" Type="http://schemas.openxmlformats.org/officeDocument/2006/relationships/image" Target="../media/image38.gif"/><Relationship Id="rId5" Type="http://schemas.openxmlformats.org/officeDocument/2006/relationships/slide" Target="slide56.xml"/><Relationship Id="rId4" Type="http://schemas.openxmlformats.org/officeDocument/2006/relationships/image" Target="../media/image1.jpeg"/></Relationships>
</file>

<file path=ppt/slides/_rels/slide56.xml.rels><?xml version="1.0" encoding="UTF-8" standalone="yes"?>
<Relationships xmlns="http://schemas.openxmlformats.org/package/2006/relationships"><Relationship Id="rId8" Type="http://schemas.openxmlformats.org/officeDocument/2006/relationships/audio" Target="../media/audio2.wav"/><Relationship Id="rId3" Type="http://schemas.openxmlformats.org/officeDocument/2006/relationships/audio" Target="../media/audio1.wav"/><Relationship Id="rId7" Type="http://schemas.openxmlformats.org/officeDocument/2006/relationships/slide" Target="slide2.xml"/><Relationship Id="rId2" Type="http://schemas.openxmlformats.org/officeDocument/2006/relationships/notesSlide" Target="../notesSlides/notesSlide7.xml"/><Relationship Id="rId1" Type="http://schemas.openxmlformats.org/officeDocument/2006/relationships/slideLayout" Target="../slideLayouts/slideLayout7.xml"/><Relationship Id="rId6" Type="http://schemas.openxmlformats.org/officeDocument/2006/relationships/image" Target="../media/image40.gif"/><Relationship Id="rId5" Type="http://schemas.openxmlformats.org/officeDocument/2006/relationships/image" Target="../media/image39.gif"/><Relationship Id="rId4" Type="http://schemas.openxmlformats.org/officeDocument/2006/relationships/image" Target="../media/image1.jpeg"/></Relationships>
</file>

<file path=ppt/slides/_rels/slide57.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8.xml"/><Relationship Id="rId1" Type="http://schemas.openxmlformats.org/officeDocument/2006/relationships/slideLayout" Target="../slideLayouts/slideLayout7.xml"/><Relationship Id="rId5" Type="http://schemas.openxmlformats.org/officeDocument/2006/relationships/slide" Target="slide58.xml"/><Relationship Id="rId4" Type="http://schemas.openxmlformats.org/officeDocument/2006/relationships/image" Target="../media/image1.jpeg"/></Relationships>
</file>

<file path=ppt/slides/_rels/slide58.xml.rels><?xml version="1.0" encoding="UTF-8" standalone="yes"?>
<Relationships xmlns="http://schemas.openxmlformats.org/package/2006/relationships"><Relationship Id="rId8" Type="http://schemas.openxmlformats.org/officeDocument/2006/relationships/audio" Target="../media/audio2.wav"/><Relationship Id="rId3" Type="http://schemas.openxmlformats.org/officeDocument/2006/relationships/audio" Target="../media/audio1.wav"/><Relationship Id="rId7" Type="http://schemas.openxmlformats.org/officeDocument/2006/relationships/slide" Target="slide2.xml"/><Relationship Id="rId2" Type="http://schemas.openxmlformats.org/officeDocument/2006/relationships/notesSlide" Target="../notesSlides/notesSlide9.xml"/><Relationship Id="rId1" Type="http://schemas.openxmlformats.org/officeDocument/2006/relationships/slideLayout" Target="../slideLayouts/slideLayout7.xml"/><Relationship Id="rId6" Type="http://schemas.openxmlformats.org/officeDocument/2006/relationships/image" Target="../media/image30.wmf"/><Relationship Id="rId5" Type="http://schemas.openxmlformats.org/officeDocument/2006/relationships/image" Target="../media/image29.wmf"/><Relationship Id="rId4" Type="http://schemas.openxmlformats.org/officeDocument/2006/relationships/image" Target="../media/image1.jpeg"/></Relationships>
</file>

<file path=ppt/slides/_rels/slide59.xml.rels><?xml version="1.0" encoding="UTF-8" standalone="yes"?>
<Relationships xmlns="http://schemas.openxmlformats.org/package/2006/relationships"><Relationship Id="rId8" Type="http://schemas.openxmlformats.org/officeDocument/2006/relationships/slide" Target="slide65.xml"/><Relationship Id="rId3" Type="http://schemas.openxmlformats.org/officeDocument/2006/relationships/notesSlide" Target="../notesSlides/notesSlide10.xml"/><Relationship Id="rId7" Type="http://schemas.openxmlformats.org/officeDocument/2006/relationships/slide" Target="slide63.xml"/><Relationship Id="rId2" Type="http://schemas.openxmlformats.org/officeDocument/2006/relationships/slideLayout" Target="../slideLayouts/slideLayout7.xml"/><Relationship Id="rId1" Type="http://schemas.openxmlformats.org/officeDocument/2006/relationships/audio" Target="file:///C:\Documents%20and%20Settings\&#1040;&#1076;&#1084;&#1080;&#1085;&#1080;&#1089;&#1090;&#1088;&#1072;&#1090;&#1086;&#1088;\&#1056;&#1072;&#1073;&#1086;&#1095;&#1080;&#1081;%20&#1089;&#1090;&#1086;&#1083;\&#1047;&#1072;&#1095;&#1077;&#1090;&#1085;&#1072;&#1103;%20&#1088;&#1072;&#1073;&#1086;&#1090;&#1072;%20&#1047;&#1072;&#1093;&#1077;&#1079;&#1080;&#1085;&#1086;&#1081;%20&#1040;\00%20&#1042;&#1089;&#1090;&#1091;&#1087;&#1083;&#1077;&#1085;&#1080;&#1077;.mp3" TargetMode="External"/><Relationship Id="rId6" Type="http://schemas.openxmlformats.org/officeDocument/2006/relationships/slide" Target="slide62.xml"/><Relationship Id="rId11" Type="http://schemas.openxmlformats.org/officeDocument/2006/relationships/image" Target="../media/image41.png"/><Relationship Id="rId5" Type="http://schemas.openxmlformats.org/officeDocument/2006/relationships/slide" Target="slide60.xml"/><Relationship Id="rId10" Type="http://schemas.openxmlformats.org/officeDocument/2006/relationships/image" Target="../media/image24.jpeg"/><Relationship Id="rId4" Type="http://schemas.openxmlformats.org/officeDocument/2006/relationships/image" Target="../media/image1.jpeg"/><Relationship Id="rId9" Type="http://schemas.openxmlformats.org/officeDocument/2006/relationships/slide" Target="slide67.xml"/></Relationships>
</file>

<file path=ppt/slides/_rels/slide6.xml.rels><?xml version="1.0" encoding="UTF-8" standalone="yes"?>
<Relationships xmlns="http://schemas.openxmlformats.org/package/2006/relationships"><Relationship Id="rId3" Type="http://schemas.openxmlformats.org/officeDocument/2006/relationships/image" Target="../media/image1.jpeg"/><Relationship Id="rId7" Type="http://schemas.openxmlformats.org/officeDocument/2006/relationships/slide" Target="slide7.xml"/><Relationship Id="rId2" Type="http://schemas.openxmlformats.org/officeDocument/2006/relationships/audio" Target="../media/audio1.wav"/><Relationship Id="rId1" Type="http://schemas.openxmlformats.org/officeDocument/2006/relationships/slideLayout" Target="../slideLayouts/slideLayout7.xml"/><Relationship Id="rId6" Type="http://schemas.openxmlformats.org/officeDocument/2006/relationships/image" Target="../media/image6.jpeg"/><Relationship Id="rId5" Type="http://schemas.openxmlformats.org/officeDocument/2006/relationships/image" Target="../media/image5.jpeg"/><Relationship Id="rId4" Type="http://schemas.openxmlformats.org/officeDocument/2006/relationships/image" Target="../media/image4.jpeg"/></Relationships>
</file>

<file path=ppt/slides/_rels/slide60.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11.xml"/><Relationship Id="rId1" Type="http://schemas.openxmlformats.org/officeDocument/2006/relationships/slideLayout" Target="../slideLayouts/slideLayout7.xml"/><Relationship Id="rId5" Type="http://schemas.openxmlformats.org/officeDocument/2006/relationships/slide" Target="slide61.xml"/><Relationship Id="rId4" Type="http://schemas.openxmlformats.org/officeDocument/2006/relationships/image" Target="../media/image1.jpeg"/></Relationships>
</file>

<file path=ppt/slides/_rels/slide61.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12.xml"/><Relationship Id="rId1" Type="http://schemas.openxmlformats.org/officeDocument/2006/relationships/slideLayout" Target="../slideLayouts/slideLayout7.xml"/><Relationship Id="rId5" Type="http://schemas.openxmlformats.org/officeDocument/2006/relationships/slide" Target="slide59.xml"/><Relationship Id="rId4" Type="http://schemas.openxmlformats.org/officeDocument/2006/relationships/image" Target="../media/image1.jpeg"/></Relationships>
</file>

<file path=ppt/slides/_rels/slide62.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13.xml"/><Relationship Id="rId1" Type="http://schemas.openxmlformats.org/officeDocument/2006/relationships/slideLayout" Target="../slideLayouts/slideLayout7.xml"/><Relationship Id="rId5" Type="http://schemas.openxmlformats.org/officeDocument/2006/relationships/slide" Target="slide59.xml"/><Relationship Id="rId4" Type="http://schemas.openxmlformats.org/officeDocument/2006/relationships/image" Target="../media/image1.jpeg"/></Relationships>
</file>

<file path=ppt/slides/_rels/slide63.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14.xml"/><Relationship Id="rId1" Type="http://schemas.openxmlformats.org/officeDocument/2006/relationships/slideLayout" Target="../slideLayouts/slideLayout7.xml"/><Relationship Id="rId6" Type="http://schemas.openxmlformats.org/officeDocument/2006/relationships/slide" Target="slide64.xml"/><Relationship Id="rId5" Type="http://schemas.openxmlformats.org/officeDocument/2006/relationships/image" Target="../media/image42.jpeg"/><Relationship Id="rId4" Type="http://schemas.openxmlformats.org/officeDocument/2006/relationships/image" Target="../media/image1.jpeg"/></Relationships>
</file>

<file path=ppt/slides/_rels/slide64.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15.xml"/><Relationship Id="rId1" Type="http://schemas.openxmlformats.org/officeDocument/2006/relationships/slideLayout" Target="../slideLayouts/slideLayout7.xml"/><Relationship Id="rId6" Type="http://schemas.openxmlformats.org/officeDocument/2006/relationships/slide" Target="slide59.xml"/><Relationship Id="rId5" Type="http://schemas.openxmlformats.org/officeDocument/2006/relationships/image" Target="../media/image42.jpeg"/><Relationship Id="rId4" Type="http://schemas.openxmlformats.org/officeDocument/2006/relationships/image" Target="../media/image1.jpeg"/></Relationships>
</file>

<file path=ppt/slides/_rels/slide65.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16.xml"/><Relationship Id="rId1" Type="http://schemas.openxmlformats.org/officeDocument/2006/relationships/slideLayout" Target="../slideLayouts/slideLayout7.xml"/><Relationship Id="rId5" Type="http://schemas.openxmlformats.org/officeDocument/2006/relationships/slide" Target="slide66.xml"/><Relationship Id="rId4" Type="http://schemas.openxmlformats.org/officeDocument/2006/relationships/image" Target="../media/image1.jpeg"/></Relationships>
</file>

<file path=ppt/slides/_rels/slide66.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17.xml"/><Relationship Id="rId1" Type="http://schemas.openxmlformats.org/officeDocument/2006/relationships/slideLayout" Target="../slideLayouts/slideLayout7.xml"/><Relationship Id="rId5" Type="http://schemas.openxmlformats.org/officeDocument/2006/relationships/slide" Target="slide59.xml"/><Relationship Id="rId4" Type="http://schemas.openxmlformats.org/officeDocument/2006/relationships/image" Target="../media/image1.jpeg"/></Relationships>
</file>

<file path=ppt/slides/_rels/slide67.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18.xml"/><Relationship Id="rId1" Type="http://schemas.openxmlformats.org/officeDocument/2006/relationships/slideLayout" Target="../slideLayouts/slideLayout7.xml"/><Relationship Id="rId6" Type="http://schemas.openxmlformats.org/officeDocument/2006/relationships/slide" Target="slide59.xml"/><Relationship Id="rId5" Type="http://schemas.openxmlformats.org/officeDocument/2006/relationships/image" Target="../media/image43.wmf"/><Relationship Id="rId4" Type="http://schemas.openxmlformats.org/officeDocument/2006/relationships/image" Target="../media/image1.jpeg"/></Relationships>
</file>

<file path=ppt/slides/_rels/slide68.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8" Type="http://schemas.openxmlformats.org/officeDocument/2006/relationships/audio" Target="../media/audio2.wav"/><Relationship Id="rId3" Type="http://schemas.openxmlformats.org/officeDocument/2006/relationships/image" Target="../media/image1.jpeg"/><Relationship Id="rId7" Type="http://schemas.openxmlformats.org/officeDocument/2006/relationships/slide" Target="slide2.xml"/><Relationship Id="rId2" Type="http://schemas.openxmlformats.org/officeDocument/2006/relationships/audio" Target="../media/audio1.wav"/><Relationship Id="rId1" Type="http://schemas.openxmlformats.org/officeDocument/2006/relationships/slideLayout" Target="../slideLayouts/slideLayout7.xml"/><Relationship Id="rId6" Type="http://schemas.openxmlformats.org/officeDocument/2006/relationships/image" Target="../media/image6.jpeg"/><Relationship Id="rId5" Type="http://schemas.openxmlformats.org/officeDocument/2006/relationships/image" Target="../media/image5.jpeg"/><Relationship Id="rId4" Type="http://schemas.openxmlformats.org/officeDocument/2006/relationships/image" Target="../media/image4.jpeg"/></Relationships>
</file>

<file path=ppt/slides/_rels/slide8.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audio" Target="../media/audio1.wav"/><Relationship Id="rId1" Type="http://schemas.openxmlformats.org/officeDocument/2006/relationships/slideLayout" Target="../slideLayouts/slideLayout7.xml"/><Relationship Id="rId5" Type="http://schemas.openxmlformats.org/officeDocument/2006/relationships/audio" Target="../media/audio2.wav"/><Relationship Id="rId4" Type="http://schemas.openxmlformats.org/officeDocument/2006/relationships/slide" Target="slide2.xml"/></Relationships>
</file>

<file path=ppt/slides/_rels/slide9.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slide" Target="slide10.xml"/><Relationship Id="rId5" Type="http://schemas.openxmlformats.org/officeDocument/2006/relationships/image" Target="../media/image7.jpeg"/><Relationship Id="rId4" Type="http://schemas.openxmlformats.org/officeDocument/2006/relationships/image" Target="../media/image1.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Рисунок 4" descr="1233421700_00000000.jpg"/>
          <p:cNvPicPr>
            <a:picLocks noChangeAspect="1"/>
          </p:cNvPicPr>
          <p:nvPr/>
        </p:nvPicPr>
        <p:blipFill>
          <a:blip r:embed="rId3"/>
          <a:stretch>
            <a:fillRect/>
          </a:stretch>
        </p:blipFill>
        <p:spPr>
          <a:xfrm>
            <a:off x="0" y="-1"/>
            <a:ext cx="9144000" cy="6858000"/>
          </a:xfrm>
          <a:prstGeom prst="rect">
            <a:avLst/>
          </a:prstGeom>
          <a:ln>
            <a:noFill/>
          </a:ln>
          <a:effectLst>
            <a:softEdge rad="112500"/>
          </a:effectLst>
        </p:spPr>
      </p:pic>
      <p:sp>
        <p:nvSpPr>
          <p:cNvPr id="6" name="Прямоугольник 5"/>
          <p:cNvSpPr/>
          <p:nvPr/>
        </p:nvSpPr>
        <p:spPr>
          <a:xfrm>
            <a:off x="142844" y="5786454"/>
            <a:ext cx="7329892" cy="923330"/>
          </a:xfrm>
          <a:prstGeom prst="rect">
            <a:avLst/>
          </a:prstGeom>
          <a:noFill/>
        </p:spPr>
        <p:txBody>
          <a:bodyPr wrap="none" lIns="91440" tIns="45720" rIns="91440" bIns="45720">
            <a:spAutoFit/>
          </a:bodyPr>
          <a:lstStyle/>
          <a:p>
            <a:pPr algn="ctr"/>
            <a:r>
              <a:rPr lang="ru-RU" sz="5400" b="1" cap="none" spc="0" smtClean="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rPr>
              <a:t>Викторина </a:t>
            </a:r>
            <a:r>
              <a:rPr lang="ru-RU" sz="5400" b="1" cap="none" spc="0" smtClean="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rPr>
              <a:t>«Своя </a:t>
            </a:r>
            <a:r>
              <a:rPr lang="ru-RU" sz="5400" b="1" cap="none" spc="0" dirty="0" smtClean="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rPr>
              <a:t>игра»</a:t>
            </a:r>
            <a:endParaRPr lang="ru-RU" sz="5400" b="1" cap="none" spc="0" dirty="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endParaRPr>
          </a:p>
        </p:txBody>
      </p:sp>
      <p:pic>
        <p:nvPicPr>
          <p:cNvPr id="4" name="svoya igra.mp3">
            <a:hlinkClick r:id="" action="ppaction://media"/>
          </p:cNvPr>
          <p:cNvPicPr>
            <a:picLocks noRot="1" noChangeAspect="1"/>
          </p:cNvPicPr>
          <p:nvPr>
            <a:audioFile r:link="rId1"/>
          </p:nvPr>
        </p:nvPicPr>
        <p:blipFill>
          <a:blip r:embed="rId4"/>
          <a:stretch>
            <a:fillRect/>
          </a:stretch>
        </p:blipFill>
        <p:spPr>
          <a:xfrm>
            <a:off x="4419600" y="3276600"/>
            <a:ext cx="304800" cy="304800"/>
          </a:xfrm>
          <a:prstGeom prst="rect">
            <a:avLst/>
          </a:prstGeom>
        </p:spPr>
      </p:pic>
    </p:spTree>
  </p:cSld>
  <p:clrMapOvr>
    <a:masterClrMapping/>
  </p:clrMapOvr>
  <p:transition spd="slow" advClick="0">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5636" fill="hold"/>
                                        <p:tgtEl>
                                          <p:spTgt spid="4"/>
                                        </p:tgtEl>
                                      </p:cBhvr>
                                    </p:cmd>
                                  </p:childTnLst>
                                </p:cTn>
                              </p:par>
                              <p:par>
                                <p:cTn id="7" presetID="40" presetClass="entr" presetSubtype="0" fill="hold" nodeType="withEffect">
                                  <p:stCondLst>
                                    <p:cond delay="0"/>
                                  </p:stCondLst>
                                  <p:iterate type="lt">
                                    <p:tmPct val="10000"/>
                                  </p:iterate>
                                  <p:childTnLst>
                                    <p:set>
                                      <p:cBhvr>
                                        <p:cTn id="8" dur="1" fill="hold">
                                          <p:stCondLst>
                                            <p:cond delay="0"/>
                                          </p:stCondLst>
                                        </p:cTn>
                                        <p:tgtEl>
                                          <p:spTgt spid="6">
                                            <p:txEl>
                                              <p:pRg st="0" end="0"/>
                                            </p:txEl>
                                          </p:spTgt>
                                        </p:tgtEl>
                                        <p:attrNameLst>
                                          <p:attrName>style.visibility</p:attrName>
                                        </p:attrNameLst>
                                      </p:cBhvr>
                                      <p:to>
                                        <p:strVal val="visible"/>
                                      </p:to>
                                    </p:set>
                                    <p:animEffect transition="in" filter="fade">
                                      <p:cBhvr>
                                        <p:cTn id="9" dur="1000"/>
                                        <p:tgtEl>
                                          <p:spTgt spid="6">
                                            <p:txEl>
                                              <p:pRg st="0" end="0"/>
                                            </p:txEl>
                                          </p:spTgt>
                                        </p:tgtEl>
                                      </p:cBhvr>
                                    </p:animEffect>
                                    <p:anim calcmode="lin" valueType="num">
                                      <p:cBhvr>
                                        <p:cTn id="10" dur="1000" fill="hold"/>
                                        <p:tgtEl>
                                          <p:spTgt spid="6">
                                            <p:txEl>
                                              <p:pRg st="0" end="0"/>
                                            </p:txEl>
                                          </p:spTgt>
                                        </p:tgtEl>
                                        <p:attrNameLst>
                                          <p:attrName>ppt_x</p:attrName>
                                        </p:attrNameLst>
                                      </p:cBhvr>
                                      <p:tavLst>
                                        <p:tav tm="0">
                                          <p:val>
                                            <p:strVal val="#ppt_x-.1"/>
                                          </p:val>
                                        </p:tav>
                                        <p:tav tm="100000">
                                          <p:val>
                                            <p:strVal val="#ppt_x"/>
                                          </p:val>
                                        </p:tav>
                                      </p:tavLst>
                                    </p:anim>
                                    <p:anim calcmode="lin" valueType="num">
                                      <p:cBhvr>
                                        <p:cTn id="11" dur="1000" fill="hold"/>
                                        <p:tgtEl>
                                          <p:spTgt spid="6">
                                            <p:txEl>
                                              <p:pRg st="0" end="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showWhenStopped="0">
                <p:cTn id="12" fill="hold" display="0">
                  <p:stCondLst>
                    <p:cond delay="indefinite"/>
                  </p:stCondLst>
                  <p:endCondLst>
                    <p:cond evt="onNext" delay="0">
                      <p:tgtEl>
                        <p:sldTgt/>
                      </p:tgtEl>
                    </p:cond>
                    <p:cond evt="onPrev" delay="0">
                      <p:tgtEl>
                        <p:sldTgt/>
                      </p:tgtEl>
                    </p:cond>
                    <p:cond evt="onStopAudio" delay="0">
                      <p:tgtEl>
                        <p:sldTgt/>
                      </p:tgtEl>
                    </p:cond>
                  </p:endCondLst>
                </p:cTn>
                <p:tgtEl>
                  <p:spTgt spid="4"/>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42844" y="642918"/>
            <a:ext cx="8323876" cy="5509200"/>
          </a:xfrm>
          <a:prstGeom prst="rect">
            <a:avLst/>
          </a:prstGeom>
          <a:noFill/>
        </p:spPr>
        <p:txBody>
          <a:bodyPr wrap="square" rtlCol="0">
            <a:spAutoFit/>
          </a:bodyPr>
          <a:lstStyle/>
          <a:p>
            <a:r>
              <a:rPr lang="tt-RU" sz="2400" b="1" dirty="0" smtClean="0">
                <a:solidFill>
                  <a:srgbClr val="0070C0"/>
                </a:solidFill>
                <a:latin typeface="Georgia" pitchFamily="18" charset="0"/>
                <a:cs typeface="Times New Roman" pitchFamily="18" charset="0"/>
              </a:rPr>
              <a:t> </a:t>
            </a:r>
          </a:p>
          <a:p>
            <a:r>
              <a:rPr lang="tt-RU" sz="2400" b="1" i="1" u="sng" dirty="0" smtClean="0">
                <a:latin typeface="Georgia" pitchFamily="18" charset="0"/>
                <a:cs typeface="Times New Roman" pitchFamily="18" charset="0"/>
              </a:rPr>
              <a:t>Ответ:</a:t>
            </a:r>
          </a:p>
          <a:p>
            <a:pPr algn="ctr"/>
            <a:r>
              <a:rPr lang="tt-RU" sz="2400" b="1" i="1" dirty="0" smtClean="0">
                <a:solidFill>
                  <a:schemeClr val="bg1"/>
                </a:solidFill>
                <a:latin typeface="Georgia" pitchFamily="18" charset="0"/>
                <a:cs typeface="Times New Roman" pitchFamily="18" charset="0"/>
              </a:rPr>
              <a:t>Фразеологизмы со словом ГОЛОВА:</a:t>
            </a:r>
            <a:endParaRPr lang="tt-RU" sz="2400" b="1" i="1" dirty="0">
              <a:solidFill>
                <a:schemeClr val="bg1"/>
              </a:solidFill>
              <a:latin typeface="Georgia" pitchFamily="18" charset="0"/>
              <a:cs typeface="Times New Roman" pitchFamily="18" charset="0"/>
            </a:endParaRPr>
          </a:p>
          <a:p>
            <a:r>
              <a:rPr lang="tt-RU" sz="2000" b="1" dirty="0">
                <a:latin typeface="Georgia" pitchFamily="18" charset="0"/>
                <a:cs typeface="Times New Roman" pitchFamily="18" charset="0"/>
              </a:rPr>
              <a:t>	</a:t>
            </a:r>
            <a:r>
              <a:rPr lang="tt-RU" sz="2000" b="1" dirty="0" smtClean="0">
                <a:latin typeface="Georgia" pitchFamily="18" charset="0"/>
                <a:cs typeface="Times New Roman" pitchFamily="18" charset="0"/>
              </a:rPr>
              <a:t>Человек с головой.                 Горячая голова.</a:t>
            </a:r>
          </a:p>
          <a:p>
            <a:r>
              <a:rPr lang="tt-RU" sz="2000" b="1" dirty="0" smtClean="0">
                <a:latin typeface="Georgia" pitchFamily="18" charset="0"/>
                <a:cs typeface="Times New Roman" pitchFamily="18" charset="0"/>
              </a:rPr>
              <a:t>      	</a:t>
            </a:r>
          </a:p>
          <a:p>
            <a:r>
              <a:rPr lang="tt-RU" sz="2000" b="1" dirty="0">
                <a:latin typeface="Georgia" pitchFamily="18" charset="0"/>
                <a:cs typeface="Times New Roman" pitchFamily="18" charset="0"/>
              </a:rPr>
              <a:t>	</a:t>
            </a:r>
            <a:r>
              <a:rPr lang="tt-RU" sz="2000" b="1" dirty="0" smtClean="0">
                <a:latin typeface="Georgia" pitchFamily="18" charset="0"/>
                <a:cs typeface="Times New Roman" pitchFamily="18" charset="0"/>
              </a:rPr>
              <a:t>Быть на голову выше.         	Выдать с головой.                 	</a:t>
            </a:r>
          </a:p>
          <a:p>
            <a:r>
              <a:rPr lang="tt-RU" sz="2000" b="1" dirty="0" smtClean="0">
                <a:latin typeface="Georgia" pitchFamily="18" charset="0"/>
                <a:cs typeface="Times New Roman" pitchFamily="18" charset="0"/>
              </a:rPr>
              <a:t>	Голова кругом идёт.	Повесить голову.</a:t>
            </a:r>
          </a:p>
          <a:p>
            <a:endParaRPr lang="tt-RU" sz="2000" b="1" dirty="0" smtClean="0">
              <a:latin typeface="Georgia" pitchFamily="18" charset="0"/>
              <a:cs typeface="Times New Roman" pitchFamily="18" charset="0"/>
            </a:endParaRPr>
          </a:p>
          <a:p>
            <a:r>
              <a:rPr lang="tt-RU" sz="2000" b="1" dirty="0" smtClean="0">
                <a:latin typeface="Georgia" pitchFamily="18" charset="0"/>
                <a:cs typeface="Times New Roman" pitchFamily="18" charset="0"/>
              </a:rPr>
              <a:t>              Из головы вон.		Как снег на голову.               </a:t>
            </a:r>
          </a:p>
          <a:p>
            <a:endParaRPr lang="tt-RU" sz="2000" b="1" dirty="0" smtClean="0">
              <a:latin typeface="Georgia" pitchFamily="18" charset="0"/>
              <a:cs typeface="Times New Roman" pitchFamily="18" charset="0"/>
            </a:endParaRPr>
          </a:p>
          <a:p>
            <a:r>
              <a:rPr lang="tt-RU" sz="2000" b="1" dirty="0" smtClean="0">
                <a:latin typeface="Georgia" pitchFamily="18" charset="0"/>
                <a:cs typeface="Times New Roman" pitchFamily="18" charset="0"/>
              </a:rPr>
              <a:t>	Ломать голову.		Поднять голову.                     </a:t>
            </a:r>
          </a:p>
          <a:p>
            <a:endParaRPr lang="tt-RU" sz="2000" b="1" dirty="0" smtClean="0">
              <a:latin typeface="Georgia" pitchFamily="18" charset="0"/>
              <a:cs typeface="Times New Roman" pitchFamily="18" charset="0"/>
            </a:endParaRPr>
          </a:p>
          <a:p>
            <a:r>
              <a:rPr lang="tt-RU" sz="2000" b="1" dirty="0" smtClean="0">
                <a:latin typeface="Georgia" pitchFamily="18" charset="0"/>
                <a:cs typeface="Times New Roman" pitchFamily="18" charset="0"/>
              </a:rPr>
              <a:t>	Сложить голову.		С ног до головы.                     </a:t>
            </a:r>
          </a:p>
          <a:p>
            <a:endParaRPr lang="tt-RU" sz="2000" b="1" dirty="0" smtClean="0">
              <a:latin typeface="Georgia" pitchFamily="18" charset="0"/>
              <a:cs typeface="Times New Roman" pitchFamily="18" charset="0"/>
            </a:endParaRPr>
          </a:p>
          <a:p>
            <a:r>
              <a:rPr lang="tt-RU" sz="2000" b="1" dirty="0" smtClean="0">
                <a:latin typeface="Georgia" pitchFamily="18" charset="0"/>
                <a:cs typeface="Times New Roman" pitchFamily="18" charset="0"/>
              </a:rPr>
              <a:t>	Потерять голову.		С больной головы на  </a:t>
            </a:r>
          </a:p>
          <a:p>
            <a:r>
              <a:rPr lang="tt-RU" sz="2000" b="1" dirty="0" smtClean="0">
                <a:latin typeface="Georgia" pitchFamily="18" charset="0"/>
                <a:cs typeface="Times New Roman" pitchFamily="18" charset="0"/>
              </a:rPr>
              <a:t>                                                                                  здоровую.</a:t>
            </a:r>
            <a:endParaRPr lang="ru-RU" sz="2000" b="1" dirty="0" smtClean="0">
              <a:latin typeface="Georgia" pitchFamily="18" charset="0"/>
            </a:endParaRPr>
          </a:p>
        </p:txBody>
      </p:sp>
      <p:pic>
        <p:nvPicPr>
          <p:cNvPr id="3" name="Picture 40" descr="j0283740"/>
          <p:cNvPicPr>
            <a:picLocks noChangeAspect="1" noChangeArrowheads="1" noCrop="1"/>
          </p:cNvPicPr>
          <p:nvPr/>
        </p:nvPicPr>
        <p:blipFill>
          <a:blip r:embed="rId3"/>
          <a:srcRect/>
          <a:stretch>
            <a:fillRect/>
          </a:stretch>
        </p:blipFill>
        <p:spPr bwMode="auto">
          <a:xfrm flipH="1">
            <a:off x="7786710" y="4357694"/>
            <a:ext cx="1192213" cy="1282700"/>
          </a:xfrm>
          <a:prstGeom prst="rect">
            <a:avLst/>
          </a:prstGeom>
          <a:noFill/>
          <a:ln w="9525">
            <a:noFill/>
            <a:miter lim="800000"/>
            <a:headEnd/>
            <a:tailEnd/>
          </a:ln>
        </p:spPr>
      </p:pic>
      <p:pic>
        <p:nvPicPr>
          <p:cNvPr id="4" name="Рисунок 3" descr="1233421700_00000000.jpg"/>
          <p:cNvPicPr>
            <a:picLocks noChangeAspect="1"/>
          </p:cNvPicPr>
          <p:nvPr/>
        </p:nvPicPr>
        <p:blipFill>
          <a:blip r:embed="rId4"/>
          <a:stretch>
            <a:fillRect/>
          </a:stretch>
        </p:blipFill>
        <p:spPr>
          <a:xfrm>
            <a:off x="0" y="-1"/>
            <a:ext cx="1500166" cy="1125125"/>
          </a:xfrm>
          <a:prstGeom prst="rect">
            <a:avLst/>
          </a:prstGeom>
          <a:ln>
            <a:noFill/>
          </a:ln>
          <a:effectLst>
            <a:softEdge rad="112500"/>
          </a:effectLst>
        </p:spPr>
      </p:pic>
      <p:sp>
        <p:nvSpPr>
          <p:cNvPr id="5" name="Управляющая кнопка: назад 4">
            <a:hlinkClick r:id="rId5" action="ppaction://hlinksldjump" highlightClick="1">
              <a:snd r:embed="rId6" name="push.wav" builtIn="1"/>
            </a:hlinkClick>
          </p:cNvPr>
          <p:cNvSpPr/>
          <p:nvPr/>
        </p:nvSpPr>
        <p:spPr>
          <a:xfrm>
            <a:off x="357158" y="6286520"/>
            <a:ext cx="714380" cy="357190"/>
          </a:xfrm>
          <a:prstGeom prst="actionButtonBackPrevious">
            <a:avLst/>
          </a:prstGeom>
          <a:solidFill>
            <a:schemeClr val="accent1">
              <a:lumMod val="20000"/>
              <a:lumOff val="80000"/>
            </a:schemeClr>
          </a:solidFill>
          <a:ln>
            <a:solidFill>
              <a:schemeClr val="tx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Tree>
  </p:cSld>
  <p:clrMapOvr>
    <a:masterClrMapping/>
  </p:clrMapOvr>
  <p:transition spd="slow">
    <p:dissolve/>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with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dissolve">
                                      <p:cBhvr>
                                        <p:cTn id="7" dur="500"/>
                                        <p:tgtEl>
                                          <p:spTgt spid="2">
                                            <p:txEl>
                                              <p:pRg st="1" end="1"/>
                                            </p:txEl>
                                          </p:spTgt>
                                        </p:tgtEl>
                                      </p:cBhvr>
                                    </p:animEffect>
                                  </p:childTnLst>
                                </p:cTn>
                              </p:par>
                            </p:childTnLst>
                          </p:cTn>
                        </p:par>
                        <p:par>
                          <p:cTn id="8" fill="hold">
                            <p:stCondLst>
                              <p:cond delay="500"/>
                            </p:stCondLst>
                            <p:childTnLst>
                              <p:par>
                                <p:cTn id="9" presetID="9" presetClass="entr" presetSubtype="0"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dissolve">
                                      <p:cBhvr>
                                        <p:cTn id="11" dur="500"/>
                                        <p:tgtEl>
                                          <p:spTgt spid="3"/>
                                        </p:tgtEl>
                                      </p:cBhvr>
                                    </p:animEffect>
                                  </p:childTnLst>
                                </p:cTn>
                              </p:par>
                            </p:childTnLst>
                          </p:cTn>
                        </p:par>
                        <p:par>
                          <p:cTn id="12" fill="hold">
                            <p:stCondLst>
                              <p:cond delay="1000"/>
                            </p:stCondLst>
                            <p:childTnLst>
                              <p:par>
                                <p:cTn id="13" presetID="9" presetClass="entr" presetSubtype="0" fill="hold" nodeType="afterEffect">
                                  <p:stCondLst>
                                    <p:cond delay="0"/>
                                  </p:stCondLst>
                                  <p:childTnLst>
                                    <p:set>
                                      <p:cBhvr>
                                        <p:cTn id="14" dur="1" fill="hold">
                                          <p:stCondLst>
                                            <p:cond delay="0"/>
                                          </p:stCondLst>
                                        </p:cTn>
                                        <p:tgtEl>
                                          <p:spTgt spid="2">
                                            <p:txEl>
                                              <p:pRg st="2" end="2"/>
                                            </p:txEl>
                                          </p:spTgt>
                                        </p:tgtEl>
                                        <p:attrNameLst>
                                          <p:attrName>style.visibility</p:attrName>
                                        </p:attrNameLst>
                                      </p:cBhvr>
                                      <p:to>
                                        <p:strVal val="visible"/>
                                      </p:to>
                                    </p:set>
                                    <p:animEffect transition="in" filter="dissolve">
                                      <p:cBhvr>
                                        <p:cTn id="15" dur="500"/>
                                        <p:tgtEl>
                                          <p:spTgt spid="2">
                                            <p:txEl>
                                              <p:pRg st="2" end="2"/>
                                            </p:txEl>
                                          </p:spTgt>
                                        </p:tgtEl>
                                      </p:cBhvr>
                                    </p:animEffect>
                                  </p:childTnLst>
                                </p:cTn>
                              </p:par>
                            </p:childTnLst>
                          </p:cTn>
                        </p:par>
                        <p:par>
                          <p:cTn id="16" fill="hold">
                            <p:stCondLst>
                              <p:cond delay="1500"/>
                            </p:stCondLst>
                            <p:childTnLst>
                              <p:par>
                                <p:cTn id="17" presetID="9" presetClass="entr" presetSubtype="0" fill="hold" nodeType="after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dissolve">
                                      <p:cBhvr>
                                        <p:cTn id="19" dur="500"/>
                                        <p:tgtEl>
                                          <p:spTgt spid="2">
                                            <p:txEl>
                                              <p:pRg st="3" end="3"/>
                                            </p:txEl>
                                          </p:spTgt>
                                        </p:tgtEl>
                                      </p:cBhvr>
                                    </p:animEffect>
                                  </p:childTnLst>
                                </p:cTn>
                              </p:par>
                            </p:childTnLst>
                          </p:cTn>
                        </p:par>
                        <p:par>
                          <p:cTn id="20" fill="hold">
                            <p:stCondLst>
                              <p:cond delay="2000"/>
                            </p:stCondLst>
                            <p:childTnLst>
                              <p:par>
                                <p:cTn id="21" presetID="9" presetClass="entr" presetSubtype="0" fill="hold" nodeType="afterEffect">
                                  <p:stCondLst>
                                    <p:cond delay="0"/>
                                  </p:stCondLst>
                                  <p:childTnLst>
                                    <p:set>
                                      <p:cBhvr>
                                        <p:cTn id="22" dur="1" fill="hold">
                                          <p:stCondLst>
                                            <p:cond delay="0"/>
                                          </p:stCondLst>
                                        </p:cTn>
                                        <p:tgtEl>
                                          <p:spTgt spid="2">
                                            <p:txEl>
                                              <p:pRg st="4" end="4"/>
                                            </p:txEl>
                                          </p:spTgt>
                                        </p:tgtEl>
                                        <p:attrNameLst>
                                          <p:attrName>style.visibility</p:attrName>
                                        </p:attrNameLst>
                                      </p:cBhvr>
                                      <p:to>
                                        <p:strVal val="visible"/>
                                      </p:to>
                                    </p:set>
                                    <p:animEffect transition="in" filter="dissolve">
                                      <p:cBhvr>
                                        <p:cTn id="23" dur="500"/>
                                        <p:tgtEl>
                                          <p:spTgt spid="2">
                                            <p:txEl>
                                              <p:pRg st="4" end="4"/>
                                            </p:txEl>
                                          </p:spTgt>
                                        </p:tgtEl>
                                      </p:cBhvr>
                                    </p:animEffect>
                                  </p:childTnLst>
                                </p:cTn>
                              </p:par>
                            </p:childTnLst>
                          </p:cTn>
                        </p:par>
                        <p:par>
                          <p:cTn id="24" fill="hold">
                            <p:stCondLst>
                              <p:cond delay="2500"/>
                            </p:stCondLst>
                            <p:childTnLst>
                              <p:par>
                                <p:cTn id="25" presetID="9" presetClass="entr" presetSubtype="0" fill="hold" nodeType="afterEffect">
                                  <p:stCondLst>
                                    <p:cond delay="0"/>
                                  </p:stCondLst>
                                  <p:childTnLst>
                                    <p:set>
                                      <p:cBhvr>
                                        <p:cTn id="26" dur="1" fill="hold">
                                          <p:stCondLst>
                                            <p:cond delay="0"/>
                                          </p:stCondLst>
                                        </p:cTn>
                                        <p:tgtEl>
                                          <p:spTgt spid="2">
                                            <p:txEl>
                                              <p:pRg st="5" end="5"/>
                                            </p:txEl>
                                          </p:spTgt>
                                        </p:tgtEl>
                                        <p:attrNameLst>
                                          <p:attrName>style.visibility</p:attrName>
                                        </p:attrNameLst>
                                      </p:cBhvr>
                                      <p:to>
                                        <p:strVal val="visible"/>
                                      </p:to>
                                    </p:set>
                                    <p:animEffect transition="in" filter="dissolve">
                                      <p:cBhvr>
                                        <p:cTn id="27" dur="500"/>
                                        <p:tgtEl>
                                          <p:spTgt spid="2">
                                            <p:txEl>
                                              <p:pRg st="5" end="5"/>
                                            </p:txEl>
                                          </p:spTgt>
                                        </p:tgtEl>
                                      </p:cBhvr>
                                    </p:animEffect>
                                  </p:childTnLst>
                                </p:cTn>
                              </p:par>
                            </p:childTnLst>
                          </p:cTn>
                        </p:par>
                        <p:par>
                          <p:cTn id="28" fill="hold">
                            <p:stCondLst>
                              <p:cond delay="3000"/>
                            </p:stCondLst>
                            <p:childTnLst>
                              <p:par>
                                <p:cTn id="29" presetID="9" presetClass="entr" presetSubtype="0" fill="hold" nodeType="afterEffect">
                                  <p:stCondLst>
                                    <p:cond delay="0"/>
                                  </p:stCondLst>
                                  <p:childTnLst>
                                    <p:set>
                                      <p:cBhvr>
                                        <p:cTn id="30" dur="1" fill="hold">
                                          <p:stCondLst>
                                            <p:cond delay="0"/>
                                          </p:stCondLst>
                                        </p:cTn>
                                        <p:tgtEl>
                                          <p:spTgt spid="2">
                                            <p:txEl>
                                              <p:pRg st="6" end="6"/>
                                            </p:txEl>
                                          </p:spTgt>
                                        </p:tgtEl>
                                        <p:attrNameLst>
                                          <p:attrName>style.visibility</p:attrName>
                                        </p:attrNameLst>
                                      </p:cBhvr>
                                      <p:to>
                                        <p:strVal val="visible"/>
                                      </p:to>
                                    </p:set>
                                    <p:animEffect transition="in" filter="dissolve">
                                      <p:cBhvr>
                                        <p:cTn id="31" dur="500"/>
                                        <p:tgtEl>
                                          <p:spTgt spid="2">
                                            <p:txEl>
                                              <p:pRg st="6" end="6"/>
                                            </p:txEl>
                                          </p:spTgt>
                                        </p:tgtEl>
                                      </p:cBhvr>
                                    </p:animEffect>
                                  </p:childTnLst>
                                </p:cTn>
                              </p:par>
                            </p:childTnLst>
                          </p:cTn>
                        </p:par>
                        <p:par>
                          <p:cTn id="32" fill="hold">
                            <p:stCondLst>
                              <p:cond delay="3500"/>
                            </p:stCondLst>
                            <p:childTnLst>
                              <p:par>
                                <p:cTn id="33" presetID="9" presetClass="entr" presetSubtype="0" fill="hold" nodeType="afterEffect">
                                  <p:stCondLst>
                                    <p:cond delay="0"/>
                                  </p:stCondLst>
                                  <p:childTnLst>
                                    <p:set>
                                      <p:cBhvr>
                                        <p:cTn id="34" dur="1" fill="hold">
                                          <p:stCondLst>
                                            <p:cond delay="0"/>
                                          </p:stCondLst>
                                        </p:cTn>
                                        <p:tgtEl>
                                          <p:spTgt spid="2">
                                            <p:txEl>
                                              <p:pRg st="8" end="8"/>
                                            </p:txEl>
                                          </p:spTgt>
                                        </p:tgtEl>
                                        <p:attrNameLst>
                                          <p:attrName>style.visibility</p:attrName>
                                        </p:attrNameLst>
                                      </p:cBhvr>
                                      <p:to>
                                        <p:strVal val="visible"/>
                                      </p:to>
                                    </p:set>
                                    <p:animEffect transition="in" filter="dissolve">
                                      <p:cBhvr>
                                        <p:cTn id="35" dur="500"/>
                                        <p:tgtEl>
                                          <p:spTgt spid="2">
                                            <p:txEl>
                                              <p:pRg st="8" end="8"/>
                                            </p:txEl>
                                          </p:spTgt>
                                        </p:tgtEl>
                                      </p:cBhvr>
                                    </p:animEffect>
                                  </p:childTnLst>
                                </p:cTn>
                              </p:par>
                            </p:childTnLst>
                          </p:cTn>
                        </p:par>
                        <p:par>
                          <p:cTn id="36" fill="hold">
                            <p:stCondLst>
                              <p:cond delay="4000"/>
                            </p:stCondLst>
                            <p:childTnLst>
                              <p:par>
                                <p:cTn id="37" presetID="9" presetClass="entr" presetSubtype="0" fill="hold" nodeType="afterEffect">
                                  <p:stCondLst>
                                    <p:cond delay="0"/>
                                  </p:stCondLst>
                                  <p:childTnLst>
                                    <p:set>
                                      <p:cBhvr>
                                        <p:cTn id="38" dur="1" fill="hold">
                                          <p:stCondLst>
                                            <p:cond delay="0"/>
                                          </p:stCondLst>
                                        </p:cTn>
                                        <p:tgtEl>
                                          <p:spTgt spid="2">
                                            <p:txEl>
                                              <p:pRg st="10" end="10"/>
                                            </p:txEl>
                                          </p:spTgt>
                                        </p:tgtEl>
                                        <p:attrNameLst>
                                          <p:attrName>style.visibility</p:attrName>
                                        </p:attrNameLst>
                                      </p:cBhvr>
                                      <p:to>
                                        <p:strVal val="visible"/>
                                      </p:to>
                                    </p:set>
                                    <p:animEffect transition="in" filter="dissolve">
                                      <p:cBhvr>
                                        <p:cTn id="39" dur="500"/>
                                        <p:tgtEl>
                                          <p:spTgt spid="2">
                                            <p:txEl>
                                              <p:pRg st="10" end="10"/>
                                            </p:txEl>
                                          </p:spTgt>
                                        </p:tgtEl>
                                      </p:cBhvr>
                                    </p:animEffect>
                                  </p:childTnLst>
                                </p:cTn>
                              </p:par>
                            </p:childTnLst>
                          </p:cTn>
                        </p:par>
                        <p:par>
                          <p:cTn id="40" fill="hold">
                            <p:stCondLst>
                              <p:cond delay="4500"/>
                            </p:stCondLst>
                            <p:childTnLst>
                              <p:par>
                                <p:cTn id="41" presetID="9" presetClass="entr" presetSubtype="0" fill="hold" nodeType="afterEffect">
                                  <p:stCondLst>
                                    <p:cond delay="0"/>
                                  </p:stCondLst>
                                  <p:childTnLst>
                                    <p:set>
                                      <p:cBhvr>
                                        <p:cTn id="42" dur="1" fill="hold">
                                          <p:stCondLst>
                                            <p:cond delay="0"/>
                                          </p:stCondLst>
                                        </p:cTn>
                                        <p:tgtEl>
                                          <p:spTgt spid="2">
                                            <p:txEl>
                                              <p:pRg st="12" end="12"/>
                                            </p:txEl>
                                          </p:spTgt>
                                        </p:tgtEl>
                                        <p:attrNameLst>
                                          <p:attrName>style.visibility</p:attrName>
                                        </p:attrNameLst>
                                      </p:cBhvr>
                                      <p:to>
                                        <p:strVal val="visible"/>
                                      </p:to>
                                    </p:set>
                                    <p:animEffect transition="in" filter="dissolve">
                                      <p:cBhvr>
                                        <p:cTn id="43" dur="500"/>
                                        <p:tgtEl>
                                          <p:spTgt spid="2">
                                            <p:txEl>
                                              <p:pRg st="12" end="12"/>
                                            </p:txEl>
                                          </p:spTgt>
                                        </p:tgtEl>
                                      </p:cBhvr>
                                    </p:animEffect>
                                  </p:childTnLst>
                                </p:cTn>
                              </p:par>
                            </p:childTnLst>
                          </p:cTn>
                        </p:par>
                        <p:par>
                          <p:cTn id="44" fill="hold">
                            <p:stCondLst>
                              <p:cond delay="5000"/>
                            </p:stCondLst>
                            <p:childTnLst>
                              <p:par>
                                <p:cTn id="45" presetID="9" presetClass="entr" presetSubtype="0" fill="hold" nodeType="afterEffect">
                                  <p:stCondLst>
                                    <p:cond delay="0"/>
                                  </p:stCondLst>
                                  <p:childTnLst>
                                    <p:set>
                                      <p:cBhvr>
                                        <p:cTn id="46" dur="1" fill="hold">
                                          <p:stCondLst>
                                            <p:cond delay="0"/>
                                          </p:stCondLst>
                                        </p:cTn>
                                        <p:tgtEl>
                                          <p:spTgt spid="2">
                                            <p:txEl>
                                              <p:pRg st="14" end="14"/>
                                            </p:txEl>
                                          </p:spTgt>
                                        </p:tgtEl>
                                        <p:attrNameLst>
                                          <p:attrName>style.visibility</p:attrName>
                                        </p:attrNameLst>
                                      </p:cBhvr>
                                      <p:to>
                                        <p:strVal val="visible"/>
                                      </p:to>
                                    </p:set>
                                    <p:animEffect transition="in" filter="dissolve">
                                      <p:cBhvr>
                                        <p:cTn id="47" dur="500"/>
                                        <p:tgtEl>
                                          <p:spTgt spid="2">
                                            <p:txEl>
                                              <p:pRg st="14" end="14"/>
                                            </p:txEl>
                                          </p:spTgt>
                                        </p:tgtEl>
                                      </p:cBhvr>
                                    </p:animEffect>
                                  </p:childTnLst>
                                </p:cTn>
                              </p:par>
                            </p:childTnLst>
                          </p:cTn>
                        </p:par>
                        <p:par>
                          <p:cTn id="48" fill="hold">
                            <p:stCondLst>
                              <p:cond delay="5500"/>
                            </p:stCondLst>
                            <p:childTnLst>
                              <p:par>
                                <p:cTn id="49" presetID="9" presetClass="entr" presetSubtype="0" fill="hold" nodeType="afterEffect">
                                  <p:stCondLst>
                                    <p:cond delay="0"/>
                                  </p:stCondLst>
                                  <p:childTnLst>
                                    <p:set>
                                      <p:cBhvr>
                                        <p:cTn id="50" dur="1" fill="hold">
                                          <p:stCondLst>
                                            <p:cond delay="0"/>
                                          </p:stCondLst>
                                        </p:cTn>
                                        <p:tgtEl>
                                          <p:spTgt spid="2">
                                            <p:txEl>
                                              <p:pRg st="15" end="15"/>
                                            </p:txEl>
                                          </p:spTgt>
                                        </p:tgtEl>
                                        <p:attrNameLst>
                                          <p:attrName>style.visibility</p:attrName>
                                        </p:attrNameLst>
                                      </p:cBhvr>
                                      <p:to>
                                        <p:strVal val="visible"/>
                                      </p:to>
                                    </p:set>
                                    <p:animEffect transition="in" filter="dissolve">
                                      <p:cBhvr>
                                        <p:cTn id="51" dur="500"/>
                                        <p:tgtEl>
                                          <p:spTgt spid="2">
                                            <p:txEl>
                                              <p:pRg st="15" end="1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928794" y="0"/>
            <a:ext cx="6322565" cy="2246769"/>
          </a:xfrm>
          <a:prstGeom prst="rect">
            <a:avLst/>
          </a:prstGeom>
          <a:noFill/>
        </p:spPr>
        <p:txBody>
          <a:bodyPr wrap="none" rtlCol="0">
            <a:spAutoFit/>
          </a:bodyPr>
          <a:lstStyle/>
          <a:p>
            <a:r>
              <a:rPr lang="ru-RU" sz="3200" b="1" dirty="0" smtClean="0">
                <a:latin typeface="Georgia" pitchFamily="18" charset="0"/>
              </a:rPr>
              <a:t>10. «Фонетика»</a:t>
            </a:r>
          </a:p>
          <a:p>
            <a:endParaRPr lang="ru-RU" sz="3200" b="1" i="1" dirty="0">
              <a:latin typeface="Georgia" pitchFamily="18" charset="0"/>
            </a:endParaRPr>
          </a:p>
          <a:p>
            <a:r>
              <a:rPr lang="ru-RU" sz="2800" b="1" i="1" dirty="0" smtClean="0">
                <a:latin typeface="Georgia" pitchFamily="18" charset="0"/>
              </a:rPr>
              <a:t>«Рассыпанные буквы»</a:t>
            </a:r>
          </a:p>
          <a:p>
            <a:r>
              <a:rPr lang="ru-RU" sz="2400" b="1" i="1" dirty="0" smtClean="0">
                <a:latin typeface="Georgia" pitchFamily="18" charset="0"/>
              </a:rPr>
              <a:t>Поменять буквы местами и </a:t>
            </a:r>
          </a:p>
          <a:p>
            <a:r>
              <a:rPr lang="ru-RU" sz="2400" b="1" i="1" dirty="0" smtClean="0">
                <a:latin typeface="Georgia" pitchFamily="18" charset="0"/>
              </a:rPr>
              <a:t>прочитать названия 10 животных</a:t>
            </a:r>
            <a:endParaRPr lang="ru-RU" sz="2400" b="1" i="1" dirty="0">
              <a:latin typeface="Georgia" pitchFamily="18" charset="0"/>
            </a:endParaRPr>
          </a:p>
        </p:txBody>
      </p:sp>
      <p:pic>
        <p:nvPicPr>
          <p:cNvPr id="3" name="Рисунок 2" descr="1233421700_00000000.jpg"/>
          <p:cNvPicPr>
            <a:picLocks noChangeAspect="1"/>
          </p:cNvPicPr>
          <p:nvPr/>
        </p:nvPicPr>
        <p:blipFill>
          <a:blip r:embed="rId4"/>
          <a:stretch>
            <a:fillRect/>
          </a:stretch>
        </p:blipFill>
        <p:spPr>
          <a:xfrm>
            <a:off x="0" y="-1"/>
            <a:ext cx="1500166" cy="1125125"/>
          </a:xfrm>
          <a:prstGeom prst="rect">
            <a:avLst/>
          </a:prstGeom>
          <a:ln>
            <a:noFill/>
          </a:ln>
          <a:effectLst>
            <a:softEdge rad="112500"/>
          </a:effectLst>
        </p:spPr>
      </p:pic>
      <p:sp>
        <p:nvSpPr>
          <p:cNvPr id="4" name="Прямоугольник 3"/>
          <p:cNvSpPr/>
          <p:nvPr/>
        </p:nvSpPr>
        <p:spPr>
          <a:xfrm>
            <a:off x="214282" y="2285992"/>
            <a:ext cx="9099927" cy="4247317"/>
          </a:xfrm>
          <a:prstGeom prst="rect">
            <a:avLst/>
          </a:prstGeom>
          <a:noFill/>
        </p:spPr>
        <p:txBody>
          <a:bodyPr wrap="none" lIns="91440" tIns="45720" rIns="91440" bIns="45720">
            <a:spAutoFit/>
          </a:bodyPr>
          <a:lstStyle/>
          <a:p>
            <a:r>
              <a:rPr lang="ru-RU" sz="5400" b="1" cap="none" spc="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ЛЁЗОК					СУГЬ</a:t>
            </a:r>
          </a:p>
          <a:p>
            <a:r>
              <a:rPr lang="ru-RU" sz="54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КУТА						ПУТЕХ</a:t>
            </a:r>
          </a:p>
          <a:p>
            <a:r>
              <a:rPr lang="ru-RU" sz="5400" b="1" cap="none" spc="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ДАШОЛЬ				АЗОК</a:t>
            </a:r>
          </a:p>
          <a:p>
            <a:r>
              <a:rPr lang="ru-RU" sz="54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ЛЁСО						ЦУРИКА</a:t>
            </a:r>
          </a:p>
          <a:p>
            <a:r>
              <a:rPr lang="ru-RU" sz="5400" b="1" cap="none" spc="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ОВАРКО					ВОЦА</a:t>
            </a:r>
            <a:endParaRPr lang="ru-RU" sz="5400" b="1" cap="none" spc="0"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endParaRPr>
          </a:p>
        </p:txBody>
      </p:sp>
      <p:pic>
        <p:nvPicPr>
          <p:cNvPr id="8" name="Рисунок 7" descr="0df63c65.jpg"/>
          <p:cNvPicPr>
            <a:picLocks noChangeAspect="1"/>
          </p:cNvPicPr>
          <p:nvPr/>
        </p:nvPicPr>
        <p:blipFill>
          <a:blip r:embed="rId5" cstate="print"/>
          <a:stretch>
            <a:fillRect/>
          </a:stretch>
        </p:blipFill>
        <p:spPr>
          <a:xfrm>
            <a:off x="2571736" y="2285992"/>
            <a:ext cx="1085023" cy="971095"/>
          </a:xfrm>
          <a:prstGeom prst="ellipse">
            <a:avLst/>
          </a:prstGeom>
          <a:ln>
            <a:noFill/>
          </a:ln>
          <a:effectLst>
            <a:softEdge rad="112500"/>
          </a:effectLst>
        </p:spPr>
      </p:pic>
      <p:pic>
        <p:nvPicPr>
          <p:cNvPr id="9" name="Рисунок 8" descr="6.jpg"/>
          <p:cNvPicPr>
            <a:picLocks noChangeAspect="1"/>
          </p:cNvPicPr>
          <p:nvPr/>
        </p:nvPicPr>
        <p:blipFill>
          <a:blip r:embed="rId6" cstate="print">
            <a:clrChange>
              <a:clrFrom>
                <a:srgbClr val="FFFFFF"/>
              </a:clrFrom>
              <a:clrTo>
                <a:srgbClr val="FFFFFF">
                  <a:alpha val="0"/>
                </a:srgbClr>
              </a:clrTo>
            </a:clrChange>
          </a:blip>
          <a:stretch>
            <a:fillRect/>
          </a:stretch>
        </p:blipFill>
        <p:spPr>
          <a:xfrm>
            <a:off x="3786182" y="2928934"/>
            <a:ext cx="815483" cy="714379"/>
          </a:xfrm>
          <a:prstGeom prst="rect">
            <a:avLst/>
          </a:prstGeom>
        </p:spPr>
      </p:pic>
      <p:pic>
        <p:nvPicPr>
          <p:cNvPr id="10" name="Рисунок 9" descr="26e9927c0247.jpg"/>
          <p:cNvPicPr>
            <a:picLocks noChangeAspect="1"/>
          </p:cNvPicPr>
          <p:nvPr/>
        </p:nvPicPr>
        <p:blipFill>
          <a:blip r:embed="rId7" cstate="print">
            <a:clrChange>
              <a:clrFrom>
                <a:srgbClr val="FFFFFF"/>
              </a:clrFrom>
              <a:clrTo>
                <a:srgbClr val="FFFFFF">
                  <a:alpha val="0"/>
                </a:srgbClr>
              </a:clrTo>
            </a:clrChange>
          </a:blip>
          <a:stretch>
            <a:fillRect/>
          </a:stretch>
        </p:blipFill>
        <p:spPr>
          <a:xfrm>
            <a:off x="3143240" y="3357562"/>
            <a:ext cx="814496" cy="1528536"/>
          </a:xfrm>
          <a:prstGeom prst="rect">
            <a:avLst/>
          </a:prstGeom>
        </p:spPr>
      </p:pic>
      <p:pic>
        <p:nvPicPr>
          <p:cNvPr id="11" name="Рисунок 10" descr="58612256_142.jpg"/>
          <p:cNvPicPr>
            <a:picLocks noChangeAspect="1"/>
          </p:cNvPicPr>
          <p:nvPr/>
        </p:nvPicPr>
        <p:blipFill>
          <a:blip r:embed="rId8" cstate="print"/>
          <a:stretch>
            <a:fillRect/>
          </a:stretch>
        </p:blipFill>
        <p:spPr>
          <a:xfrm>
            <a:off x="4286248" y="3643314"/>
            <a:ext cx="1095366" cy="1095366"/>
          </a:xfrm>
          <a:prstGeom prst="ellipse">
            <a:avLst/>
          </a:prstGeom>
          <a:ln>
            <a:noFill/>
          </a:ln>
          <a:effectLst>
            <a:softEdge rad="112500"/>
          </a:effectLst>
        </p:spPr>
      </p:pic>
      <p:pic>
        <p:nvPicPr>
          <p:cNvPr id="12" name="Рисунок 11" descr="1265876125_kvmlcz9kbuesnj4.jpeg"/>
          <p:cNvPicPr>
            <a:picLocks noChangeAspect="1"/>
          </p:cNvPicPr>
          <p:nvPr/>
        </p:nvPicPr>
        <p:blipFill>
          <a:blip r:embed="rId9"/>
          <a:stretch>
            <a:fillRect/>
          </a:stretch>
        </p:blipFill>
        <p:spPr>
          <a:xfrm>
            <a:off x="5432466" y="2571744"/>
            <a:ext cx="1068347" cy="1056477"/>
          </a:xfrm>
          <a:prstGeom prst="ellipse">
            <a:avLst/>
          </a:prstGeom>
          <a:ln>
            <a:noFill/>
          </a:ln>
          <a:effectLst>
            <a:softEdge rad="112500"/>
          </a:effectLst>
        </p:spPr>
      </p:pic>
      <p:pic>
        <p:nvPicPr>
          <p:cNvPr id="13" name="Рисунок 12" descr="av-1884911.jpg"/>
          <p:cNvPicPr>
            <a:picLocks noChangeAspect="1"/>
          </p:cNvPicPr>
          <p:nvPr/>
        </p:nvPicPr>
        <p:blipFill>
          <a:blip r:embed="rId10" cstate="print">
            <a:clrChange>
              <a:clrFrom>
                <a:srgbClr val="FFFFFF"/>
              </a:clrFrom>
              <a:clrTo>
                <a:srgbClr val="FFFFFF">
                  <a:alpha val="0"/>
                </a:srgbClr>
              </a:clrTo>
            </a:clrChange>
          </a:blip>
          <a:stretch>
            <a:fillRect/>
          </a:stretch>
        </p:blipFill>
        <p:spPr>
          <a:xfrm>
            <a:off x="5572132" y="5429264"/>
            <a:ext cx="823222" cy="1024129"/>
          </a:xfrm>
          <a:prstGeom prst="rect">
            <a:avLst/>
          </a:prstGeom>
        </p:spPr>
      </p:pic>
      <p:pic>
        <p:nvPicPr>
          <p:cNvPr id="14" name="Рисунок 13" descr="dnk_before.jpg"/>
          <p:cNvPicPr>
            <a:picLocks noChangeAspect="1"/>
          </p:cNvPicPr>
          <p:nvPr/>
        </p:nvPicPr>
        <p:blipFill>
          <a:blip r:embed="rId11" cstate="print">
            <a:clrChange>
              <a:clrFrom>
                <a:srgbClr val="FFFFFF"/>
              </a:clrFrom>
              <a:clrTo>
                <a:srgbClr val="FFFFFF">
                  <a:alpha val="0"/>
                </a:srgbClr>
              </a:clrTo>
            </a:clrChange>
          </a:blip>
          <a:srcRect l="25000" r="20000"/>
          <a:stretch>
            <a:fillRect/>
          </a:stretch>
        </p:blipFill>
        <p:spPr>
          <a:xfrm>
            <a:off x="4357686" y="4786322"/>
            <a:ext cx="785818" cy="1903029"/>
          </a:xfrm>
          <a:prstGeom prst="rect">
            <a:avLst/>
          </a:prstGeom>
        </p:spPr>
      </p:pic>
      <p:pic>
        <p:nvPicPr>
          <p:cNvPr id="15" name="Рисунок 14" descr="mad-goose.jpg"/>
          <p:cNvPicPr>
            <a:picLocks noChangeAspect="1"/>
          </p:cNvPicPr>
          <p:nvPr/>
        </p:nvPicPr>
        <p:blipFill>
          <a:blip r:embed="rId12" cstate="print"/>
          <a:stretch>
            <a:fillRect/>
          </a:stretch>
        </p:blipFill>
        <p:spPr>
          <a:xfrm>
            <a:off x="2928926" y="5000636"/>
            <a:ext cx="1236512" cy="1597344"/>
          </a:xfrm>
          <a:prstGeom prst="ellipse">
            <a:avLst/>
          </a:prstGeom>
          <a:ln>
            <a:noFill/>
          </a:ln>
          <a:effectLst>
            <a:softEdge rad="112500"/>
          </a:effectLst>
        </p:spPr>
      </p:pic>
      <p:pic>
        <p:nvPicPr>
          <p:cNvPr id="16" name="Рисунок 15" descr="post-3-12467896706522.jpg"/>
          <p:cNvPicPr>
            <a:picLocks noChangeAspect="1"/>
          </p:cNvPicPr>
          <p:nvPr/>
        </p:nvPicPr>
        <p:blipFill>
          <a:blip r:embed="rId13" cstate="print">
            <a:clrChange>
              <a:clrFrom>
                <a:srgbClr val="CDFF67"/>
              </a:clrFrom>
              <a:clrTo>
                <a:srgbClr val="CDFF67">
                  <a:alpha val="0"/>
                </a:srgbClr>
              </a:clrTo>
            </a:clrChange>
          </a:blip>
          <a:stretch>
            <a:fillRect/>
          </a:stretch>
        </p:blipFill>
        <p:spPr>
          <a:xfrm>
            <a:off x="5334020" y="3993780"/>
            <a:ext cx="1309682" cy="1035419"/>
          </a:xfrm>
          <a:prstGeom prst="rect">
            <a:avLst/>
          </a:prstGeom>
        </p:spPr>
      </p:pic>
      <p:pic>
        <p:nvPicPr>
          <p:cNvPr id="17" name="Рисунок 16" descr="своя-игра.jpg"/>
          <p:cNvPicPr>
            <a:picLocks noChangeAspect="1"/>
          </p:cNvPicPr>
          <p:nvPr/>
        </p:nvPicPr>
        <p:blipFill>
          <a:blip r:embed="rId14" cstate="print">
            <a:clrChange>
              <a:clrFrom>
                <a:srgbClr val="FFFFFF"/>
              </a:clrFrom>
              <a:clrTo>
                <a:srgbClr val="FFFFFF">
                  <a:alpha val="0"/>
                </a:srgbClr>
              </a:clrTo>
            </a:clrChange>
          </a:blip>
          <a:stretch>
            <a:fillRect/>
          </a:stretch>
        </p:blipFill>
        <p:spPr>
          <a:xfrm>
            <a:off x="4071934" y="2143116"/>
            <a:ext cx="2047670" cy="1489811"/>
          </a:xfrm>
          <a:prstGeom prst="rect">
            <a:avLst/>
          </a:prstGeom>
        </p:spPr>
      </p:pic>
      <p:sp>
        <p:nvSpPr>
          <p:cNvPr id="18" name="Прямоугольник 17"/>
          <p:cNvSpPr/>
          <p:nvPr/>
        </p:nvSpPr>
        <p:spPr>
          <a:xfrm>
            <a:off x="7358082" y="6334780"/>
            <a:ext cx="1004762" cy="400110"/>
          </a:xfrm>
          <a:prstGeom prst="rect">
            <a:avLst/>
          </a:prstGeom>
          <a:noFill/>
        </p:spPr>
        <p:txBody>
          <a:bodyPr wrap="none" lIns="91440" tIns="45720" rIns="91440" bIns="45720">
            <a:spAutoFit/>
          </a:bodyPr>
          <a:lstStyle/>
          <a:p>
            <a:pPr algn="ctr"/>
            <a:r>
              <a:rPr lang="ru-RU" sz="2000" b="1" cap="none" spc="300" dirty="0" smtClean="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hlinkClick r:id="rId15" action="ppaction://hlinksldjump"/>
              </a:rPr>
              <a:t>Ответ</a:t>
            </a:r>
            <a:endParaRPr lang="ru-RU" sz="2000" b="1" cap="none" spc="300" dirty="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endParaRPr>
          </a:p>
        </p:txBody>
      </p:sp>
    </p:spTree>
  </p:cSld>
  <p:clrMapOvr>
    <a:masterClrMapping/>
  </p:clrMapOvr>
  <p:transition spd="slow">
    <p:dissolve/>
    <p:sndAc>
      <p:stSnd>
        <p:snd r:embed="rId3" name="chimes.wav" builtIn="1"/>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with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dissolve">
                                      <p:cBhvr>
                                        <p:cTn id="7" dur="500"/>
                                        <p:tgtEl>
                                          <p:spTgt spid="2">
                                            <p:txEl>
                                              <p:pRg st="0" end="0"/>
                                            </p:txEl>
                                          </p:spTgt>
                                        </p:tgtEl>
                                      </p:cBhvr>
                                    </p:animEffect>
                                  </p:childTnLst>
                                </p:cTn>
                              </p:par>
                            </p:childTnLst>
                          </p:cTn>
                        </p:par>
                        <p:par>
                          <p:cTn id="8" fill="hold">
                            <p:stCondLst>
                              <p:cond delay="500"/>
                            </p:stCondLst>
                            <p:childTnLst>
                              <p:par>
                                <p:cTn id="9" presetID="9" presetClass="entr" presetSubtype="0" fill="hold" nodeType="after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animEffect transition="in" filter="dissolve">
                                      <p:cBhvr>
                                        <p:cTn id="11" dur="500"/>
                                        <p:tgtEl>
                                          <p:spTgt spid="2">
                                            <p:txEl>
                                              <p:pRg st="2" end="2"/>
                                            </p:txEl>
                                          </p:spTgt>
                                        </p:tgtEl>
                                      </p:cBhvr>
                                    </p:animEffect>
                                  </p:childTnLst>
                                </p:cTn>
                              </p:par>
                              <p:par>
                                <p:cTn id="12" presetID="9" presetClass="entr" presetSubtype="0" fill="hold" nodeType="withEffect">
                                  <p:stCondLst>
                                    <p:cond delay="0"/>
                                  </p:stCondLst>
                                  <p:childTnLst>
                                    <p:set>
                                      <p:cBhvr>
                                        <p:cTn id="13" dur="1" fill="hold">
                                          <p:stCondLst>
                                            <p:cond delay="0"/>
                                          </p:stCondLst>
                                        </p:cTn>
                                        <p:tgtEl>
                                          <p:spTgt spid="2">
                                            <p:txEl>
                                              <p:pRg st="3" end="3"/>
                                            </p:txEl>
                                          </p:spTgt>
                                        </p:tgtEl>
                                        <p:attrNameLst>
                                          <p:attrName>style.visibility</p:attrName>
                                        </p:attrNameLst>
                                      </p:cBhvr>
                                      <p:to>
                                        <p:strVal val="visible"/>
                                      </p:to>
                                    </p:set>
                                    <p:animEffect transition="in" filter="dissolve">
                                      <p:cBhvr>
                                        <p:cTn id="14" dur="500"/>
                                        <p:tgtEl>
                                          <p:spTgt spid="2">
                                            <p:txEl>
                                              <p:pRg st="3" end="3"/>
                                            </p:txEl>
                                          </p:spTgt>
                                        </p:tgtEl>
                                      </p:cBhvr>
                                    </p:animEffect>
                                  </p:childTnLst>
                                </p:cTn>
                              </p:par>
                              <p:par>
                                <p:cTn id="15" presetID="9" presetClass="entr" presetSubtype="0" fill="hold" nodeType="withEffect">
                                  <p:stCondLst>
                                    <p:cond delay="0"/>
                                  </p:stCondLst>
                                  <p:childTnLst>
                                    <p:set>
                                      <p:cBhvr>
                                        <p:cTn id="16" dur="1" fill="hold">
                                          <p:stCondLst>
                                            <p:cond delay="0"/>
                                          </p:stCondLst>
                                        </p:cTn>
                                        <p:tgtEl>
                                          <p:spTgt spid="2">
                                            <p:txEl>
                                              <p:pRg st="4" end="4"/>
                                            </p:txEl>
                                          </p:spTgt>
                                        </p:tgtEl>
                                        <p:attrNameLst>
                                          <p:attrName>style.visibility</p:attrName>
                                        </p:attrNameLst>
                                      </p:cBhvr>
                                      <p:to>
                                        <p:strVal val="visible"/>
                                      </p:to>
                                    </p:set>
                                    <p:animEffect transition="in" filter="dissolve">
                                      <p:cBhvr>
                                        <p:cTn id="17" dur="500"/>
                                        <p:tgtEl>
                                          <p:spTgt spid="2">
                                            <p:txEl>
                                              <p:pRg st="4" end="4"/>
                                            </p:txEl>
                                          </p:spTgt>
                                        </p:tgtEl>
                                      </p:cBhvr>
                                    </p:animEffect>
                                  </p:childTnLst>
                                </p:cTn>
                              </p:par>
                              <p:par>
                                <p:cTn id="18" presetID="9" presetClass="entr" presetSubtype="0" fill="hold" nodeType="with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dissolve">
                                      <p:cBhvr>
                                        <p:cTn id="20" dur="500"/>
                                        <p:tgtEl>
                                          <p:spTgt spid="8"/>
                                        </p:tgtEl>
                                      </p:cBhvr>
                                    </p:animEffect>
                                  </p:childTnLst>
                                </p:cTn>
                              </p:par>
                              <p:par>
                                <p:cTn id="21" presetID="9" presetClass="entr" presetSubtype="0" fill="hold" nodeType="withEffect">
                                  <p:stCondLst>
                                    <p:cond delay="0"/>
                                  </p:stCondLst>
                                  <p:childTnLst>
                                    <p:set>
                                      <p:cBhvr>
                                        <p:cTn id="22" dur="1" fill="hold">
                                          <p:stCondLst>
                                            <p:cond delay="0"/>
                                          </p:stCondLst>
                                        </p:cTn>
                                        <p:tgtEl>
                                          <p:spTgt spid="17"/>
                                        </p:tgtEl>
                                        <p:attrNameLst>
                                          <p:attrName>style.visibility</p:attrName>
                                        </p:attrNameLst>
                                      </p:cBhvr>
                                      <p:to>
                                        <p:strVal val="visible"/>
                                      </p:to>
                                    </p:set>
                                    <p:animEffect transition="in" filter="dissolve">
                                      <p:cBhvr>
                                        <p:cTn id="23" dur="500"/>
                                        <p:tgtEl>
                                          <p:spTgt spid="17"/>
                                        </p:tgtEl>
                                      </p:cBhvr>
                                    </p:animEffect>
                                  </p:childTnLst>
                                </p:cTn>
                              </p:par>
                              <p:par>
                                <p:cTn id="24" presetID="9" presetClass="entr" presetSubtype="0" fill="hold" nodeType="withEffect">
                                  <p:stCondLst>
                                    <p:cond delay="0"/>
                                  </p:stCondLst>
                                  <p:childTnLst>
                                    <p:set>
                                      <p:cBhvr>
                                        <p:cTn id="25" dur="1" fill="hold">
                                          <p:stCondLst>
                                            <p:cond delay="0"/>
                                          </p:stCondLst>
                                        </p:cTn>
                                        <p:tgtEl>
                                          <p:spTgt spid="9"/>
                                        </p:tgtEl>
                                        <p:attrNameLst>
                                          <p:attrName>style.visibility</p:attrName>
                                        </p:attrNameLst>
                                      </p:cBhvr>
                                      <p:to>
                                        <p:strVal val="visible"/>
                                      </p:to>
                                    </p:set>
                                    <p:animEffect transition="in" filter="dissolve">
                                      <p:cBhvr>
                                        <p:cTn id="26" dur="500"/>
                                        <p:tgtEl>
                                          <p:spTgt spid="9"/>
                                        </p:tgtEl>
                                      </p:cBhvr>
                                    </p:animEffect>
                                  </p:childTnLst>
                                </p:cTn>
                              </p:par>
                              <p:par>
                                <p:cTn id="27" presetID="9" presetClass="entr" presetSubtype="0" fill="hold" nodeType="withEffect">
                                  <p:stCondLst>
                                    <p:cond delay="0"/>
                                  </p:stCondLst>
                                  <p:childTnLst>
                                    <p:set>
                                      <p:cBhvr>
                                        <p:cTn id="28" dur="1" fill="hold">
                                          <p:stCondLst>
                                            <p:cond delay="0"/>
                                          </p:stCondLst>
                                        </p:cTn>
                                        <p:tgtEl>
                                          <p:spTgt spid="12"/>
                                        </p:tgtEl>
                                        <p:attrNameLst>
                                          <p:attrName>style.visibility</p:attrName>
                                        </p:attrNameLst>
                                      </p:cBhvr>
                                      <p:to>
                                        <p:strVal val="visible"/>
                                      </p:to>
                                    </p:set>
                                    <p:animEffect transition="in" filter="dissolve">
                                      <p:cBhvr>
                                        <p:cTn id="29" dur="500"/>
                                        <p:tgtEl>
                                          <p:spTgt spid="12"/>
                                        </p:tgtEl>
                                      </p:cBhvr>
                                    </p:animEffect>
                                  </p:childTnLst>
                                </p:cTn>
                              </p:par>
                              <p:par>
                                <p:cTn id="30" presetID="9" presetClass="entr" presetSubtype="0" fill="hold" nodeType="with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dissolve">
                                      <p:cBhvr>
                                        <p:cTn id="32" dur="500"/>
                                        <p:tgtEl>
                                          <p:spTgt spid="10"/>
                                        </p:tgtEl>
                                      </p:cBhvr>
                                    </p:animEffect>
                                  </p:childTnLst>
                                </p:cTn>
                              </p:par>
                              <p:par>
                                <p:cTn id="33" presetID="9" presetClass="entr" presetSubtype="0" fill="hold" nodeType="withEffect">
                                  <p:stCondLst>
                                    <p:cond delay="0"/>
                                  </p:stCondLst>
                                  <p:childTnLst>
                                    <p:set>
                                      <p:cBhvr>
                                        <p:cTn id="34" dur="1" fill="hold">
                                          <p:stCondLst>
                                            <p:cond delay="0"/>
                                          </p:stCondLst>
                                        </p:cTn>
                                        <p:tgtEl>
                                          <p:spTgt spid="11"/>
                                        </p:tgtEl>
                                        <p:attrNameLst>
                                          <p:attrName>style.visibility</p:attrName>
                                        </p:attrNameLst>
                                      </p:cBhvr>
                                      <p:to>
                                        <p:strVal val="visible"/>
                                      </p:to>
                                    </p:set>
                                    <p:animEffect transition="in" filter="dissolve">
                                      <p:cBhvr>
                                        <p:cTn id="35" dur="500"/>
                                        <p:tgtEl>
                                          <p:spTgt spid="11"/>
                                        </p:tgtEl>
                                      </p:cBhvr>
                                    </p:animEffect>
                                  </p:childTnLst>
                                </p:cTn>
                              </p:par>
                              <p:par>
                                <p:cTn id="36" presetID="9" presetClass="entr" presetSubtype="0" fill="hold" nodeType="withEffect">
                                  <p:stCondLst>
                                    <p:cond delay="0"/>
                                  </p:stCondLst>
                                  <p:childTnLst>
                                    <p:set>
                                      <p:cBhvr>
                                        <p:cTn id="37" dur="1" fill="hold">
                                          <p:stCondLst>
                                            <p:cond delay="0"/>
                                          </p:stCondLst>
                                        </p:cTn>
                                        <p:tgtEl>
                                          <p:spTgt spid="16"/>
                                        </p:tgtEl>
                                        <p:attrNameLst>
                                          <p:attrName>style.visibility</p:attrName>
                                        </p:attrNameLst>
                                      </p:cBhvr>
                                      <p:to>
                                        <p:strVal val="visible"/>
                                      </p:to>
                                    </p:set>
                                    <p:animEffect transition="in" filter="dissolve">
                                      <p:cBhvr>
                                        <p:cTn id="38" dur="500"/>
                                        <p:tgtEl>
                                          <p:spTgt spid="16"/>
                                        </p:tgtEl>
                                      </p:cBhvr>
                                    </p:animEffect>
                                  </p:childTnLst>
                                </p:cTn>
                              </p:par>
                              <p:par>
                                <p:cTn id="39" presetID="9" presetClass="entr" presetSubtype="0" fill="hold" nodeType="withEffect">
                                  <p:stCondLst>
                                    <p:cond delay="0"/>
                                  </p:stCondLst>
                                  <p:childTnLst>
                                    <p:set>
                                      <p:cBhvr>
                                        <p:cTn id="40" dur="1" fill="hold">
                                          <p:stCondLst>
                                            <p:cond delay="0"/>
                                          </p:stCondLst>
                                        </p:cTn>
                                        <p:tgtEl>
                                          <p:spTgt spid="15"/>
                                        </p:tgtEl>
                                        <p:attrNameLst>
                                          <p:attrName>style.visibility</p:attrName>
                                        </p:attrNameLst>
                                      </p:cBhvr>
                                      <p:to>
                                        <p:strVal val="visible"/>
                                      </p:to>
                                    </p:set>
                                    <p:animEffect transition="in" filter="dissolve">
                                      <p:cBhvr>
                                        <p:cTn id="41" dur="500"/>
                                        <p:tgtEl>
                                          <p:spTgt spid="15"/>
                                        </p:tgtEl>
                                      </p:cBhvr>
                                    </p:animEffect>
                                  </p:childTnLst>
                                </p:cTn>
                              </p:par>
                              <p:par>
                                <p:cTn id="42" presetID="9" presetClass="entr" presetSubtype="0" fill="hold" nodeType="withEffect">
                                  <p:stCondLst>
                                    <p:cond delay="0"/>
                                  </p:stCondLst>
                                  <p:childTnLst>
                                    <p:set>
                                      <p:cBhvr>
                                        <p:cTn id="43" dur="1" fill="hold">
                                          <p:stCondLst>
                                            <p:cond delay="0"/>
                                          </p:stCondLst>
                                        </p:cTn>
                                        <p:tgtEl>
                                          <p:spTgt spid="14"/>
                                        </p:tgtEl>
                                        <p:attrNameLst>
                                          <p:attrName>style.visibility</p:attrName>
                                        </p:attrNameLst>
                                      </p:cBhvr>
                                      <p:to>
                                        <p:strVal val="visible"/>
                                      </p:to>
                                    </p:set>
                                    <p:animEffect transition="in" filter="dissolve">
                                      <p:cBhvr>
                                        <p:cTn id="44" dur="500"/>
                                        <p:tgtEl>
                                          <p:spTgt spid="14"/>
                                        </p:tgtEl>
                                      </p:cBhvr>
                                    </p:animEffect>
                                  </p:childTnLst>
                                </p:cTn>
                              </p:par>
                              <p:par>
                                <p:cTn id="45" presetID="9" presetClass="entr" presetSubtype="0" fill="hold" nodeType="withEffect">
                                  <p:stCondLst>
                                    <p:cond delay="0"/>
                                  </p:stCondLst>
                                  <p:childTnLst>
                                    <p:set>
                                      <p:cBhvr>
                                        <p:cTn id="46" dur="1" fill="hold">
                                          <p:stCondLst>
                                            <p:cond delay="0"/>
                                          </p:stCondLst>
                                        </p:cTn>
                                        <p:tgtEl>
                                          <p:spTgt spid="13"/>
                                        </p:tgtEl>
                                        <p:attrNameLst>
                                          <p:attrName>style.visibility</p:attrName>
                                        </p:attrNameLst>
                                      </p:cBhvr>
                                      <p:to>
                                        <p:strVal val="visible"/>
                                      </p:to>
                                    </p:set>
                                    <p:animEffect transition="in" filter="dissolve">
                                      <p:cBhvr>
                                        <p:cTn id="47" dur="500"/>
                                        <p:tgtEl>
                                          <p:spTgt spid="13"/>
                                        </p:tgtEl>
                                      </p:cBhvr>
                                    </p:animEffect>
                                  </p:childTnLst>
                                </p:cTn>
                              </p:par>
                              <p:par>
                                <p:cTn id="48" presetID="9" presetClass="entr" presetSubtype="0" fill="hold" nodeType="withEffect">
                                  <p:stCondLst>
                                    <p:cond delay="0"/>
                                  </p:stCondLst>
                                  <p:childTnLst>
                                    <p:set>
                                      <p:cBhvr>
                                        <p:cTn id="49" dur="1" fill="hold">
                                          <p:stCondLst>
                                            <p:cond delay="0"/>
                                          </p:stCondLst>
                                        </p:cTn>
                                        <p:tgtEl>
                                          <p:spTgt spid="4">
                                            <p:txEl>
                                              <p:pRg st="0" end="0"/>
                                            </p:txEl>
                                          </p:spTgt>
                                        </p:tgtEl>
                                        <p:attrNameLst>
                                          <p:attrName>style.visibility</p:attrName>
                                        </p:attrNameLst>
                                      </p:cBhvr>
                                      <p:to>
                                        <p:strVal val="visible"/>
                                      </p:to>
                                    </p:set>
                                    <p:animEffect transition="in" filter="dissolve">
                                      <p:cBhvr>
                                        <p:cTn id="50" dur="500"/>
                                        <p:tgtEl>
                                          <p:spTgt spid="4">
                                            <p:txEl>
                                              <p:pRg st="0" end="0"/>
                                            </p:txEl>
                                          </p:spTgt>
                                        </p:tgtEl>
                                      </p:cBhvr>
                                    </p:animEffect>
                                  </p:childTnLst>
                                </p:cTn>
                              </p:par>
                              <p:par>
                                <p:cTn id="51" presetID="9" presetClass="entr" presetSubtype="0" fill="hold" nodeType="withEffect">
                                  <p:stCondLst>
                                    <p:cond delay="0"/>
                                  </p:stCondLst>
                                  <p:childTnLst>
                                    <p:set>
                                      <p:cBhvr>
                                        <p:cTn id="52" dur="1" fill="hold">
                                          <p:stCondLst>
                                            <p:cond delay="0"/>
                                          </p:stCondLst>
                                        </p:cTn>
                                        <p:tgtEl>
                                          <p:spTgt spid="4">
                                            <p:txEl>
                                              <p:pRg st="1" end="1"/>
                                            </p:txEl>
                                          </p:spTgt>
                                        </p:tgtEl>
                                        <p:attrNameLst>
                                          <p:attrName>style.visibility</p:attrName>
                                        </p:attrNameLst>
                                      </p:cBhvr>
                                      <p:to>
                                        <p:strVal val="visible"/>
                                      </p:to>
                                    </p:set>
                                    <p:animEffect transition="in" filter="dissolve">
                                      <p:cBhvr>
                                        <p:cTn id="53" dur="500"/>
                                        <p:tgtEl>
                                          <p:spTgt spid="4">
                                            <p:txEl>
                                              <p:pRg st="1" end="1"/>
                                            </p:txEl>
                                          </p:spTgt>
                                        </p:tgtEl>
                                      </p:cBhvr>
                                    </p:animEffect>
                                  </p:childTnLst>
                                </p:cTn>
                              </p:par>
                              <p:par>
                                <p:cTn id="54" presetID="9" presetClass="entr" presetSubtype="0" fill="hold" nodeType="withEffect">
                                  <p:stCondLst>
                                    <p:cond delay="0"/>
                                  </p:stCondLst>
                                  <p:childTnLst>
                                    <p:set>
                                      <p:cBhvr>
                                        <p:cTn id="55" dur="1" fill="hold">
                                          <p:stCondLst>
                                            <p:cond delay="0"/>
                                          </p:stCondLst>
                                        </p:cTn>
                                        <p:tgtEl>
                                          <p:spTgt spid="4">
                                            <p:txEl>
                                              <p:pRg st="2" end="2"/>
                                            </p:txEl>
                                          </p:spTgt>
                                        </p:tgtEl>
                                        <p:attrNameLst>
                                          <p:attrName>style.visibility</p:attrName>
                                        </p:attrNameLst>
                                      </p:cBhvr>
                                      <p:to>
                                        <p:strVal val="visible"/>
                                      </p:to>
                                    </p:set>
                                    <p:animEffect transition="in" filter="dissolve">
                                      <p:cBhvr>
                                        <p:cTn id="56" dur="500"/>
                                        <p:tgtEl>
                                          <p:spTgt spid="4">
                                            <p:txEl>
                                              <p:pRg st="2" end="2"/>
                                            </p:txEl>
                                          </p:spTgt>
                                        </p:tgtEl>
                                      </p:cBhvr>
                                    </p:animEffect>
                                  </p:childTnLst>
                                </p:cTn>
                              </p:par>
                              <p:par>
                                <p:cTn id="57" presetID="9" presetClass="entr" presetSubtype="0" fill="hold" nodeType="withEffect">
                                  <p:stCondLst>
                                    <p:cond delay="0"/>
                                  </p:stCondLst>
                                  <p:childTnLst>
                                    <p:set>
                                      <p:cBhvr>
                                        <p:cTn id="58" dur="1" fill="hold">
                                          <p:stCondLst>
                                            <p:cond delay="0"/>
                                          </p:stCondLst>
                                        </p:cTn>
                                        <p:tgtEl>
                                          <p:spTgt spid="4">
                                            <p:txEl>
                                              <p:pRg st="3" end="3"/>
                                            </p:txEl>
                                          </p:spTgt>
                                        </p:tgtEl>
                                        <p:attrNameLst>
                                          <p:attrName>style.visibility</p:attrName>
                                        </p:attrNameLst>
                                      </p:cBhvr>
                                      <p:to>
                                        <p:strVal val="visible"/>
                                      </p:to>
                                    </p:set>
                                    <p:animEffect transition="in" filter="dissolve">
                                      <p:cBhvr>
                                        <p:cTn id="59" dur="500"/>
                                        <p:tgtEl>
                                          <p:spTgt spid="4">
                                            <p:txEl>
                                              <p:pRg st="3" end="3"/>
                                            </p:txEl>
                                          </p:spTgt>
                                        </p:tgtEl>
                                      </p:cBhvr>
                                    </p:animEffect>
                                  </p:childTnLst>
                                </p:cTn>
                              </p:par>
                              <p:par>
                                <p:cTn id="60" presetID="9" presetClass="entr" presetSubtype="0" fill="hold" nodeType="withEffect">
                                  <p:stCondLst>
                                    <p:cond delay="0"/>
                                  </p:stCondLst>
                                  <p:childTnLst>
                                    <p:set>
                                      <p:cBhvr>
                                        <p:cTn id="61" dur="1" fill="hold">
                                          <p:stCondLst>
                                            <p:cond delay="0"/>
                                          </p:stCondLst>
                                        </p:cTn>
                                        <p:tgtEl>
                                          <p:spTgt spid="4">
                                            <p:txEl>
                                              <p:pRg st="4" end="4"/>
                                            </p:txEl>
                                          </p:spTgt>
                                        </p:tgtEl>
                                        <p:attrNameLst>
                                          <p:attrName>style.visibility</p:attrName>
                                        </p:attrNameLst>
                                      </p:cBhvr>
                                      <p:to>
                                        <p:strVal val="visible"/>
                                      </p:to>
                                    </p:set>
                                    <p:animEffect transition="in" filter="dissolve">
                                      <p:cBhvr>
                                        <p:cTn id="62" dur="500"/>
                                        <p:tgtEl>
                                          <p:spTgt spid="4">
                                            <p:txEl>
                                              <p:pRg st="4" end="4"/>
                                            </p:txEl>
                                          </p:spTgt>
                                        </p:tgtEl>
                                      </p:cBhvr>
                                    </p:animEffect>
                                  </p:childTnLst>
                                </p:cTn>
                              </p:par>
                              <p:par>
                                <p:cTn id="63" presetID="9" presetClass="entr" presetSubtype="0" fill="hold" nodeType="withEffect">
                                  <p:stCondLst>
                                    <p:cond delay="0"/>
                                  </p:stCondLst>
                                  <p:childTnLst>
                                    <p:set>
                                      <p:cBhvr>
                                        <p:cTn id="64" dur="1" fill="hold">
                                          <p:stCondLst>
                                            <p:cond delay="0"/>
                                          </p:stCondLst>
                                        </p:cTn>
                                        <p:tgtEl>
                                          <p:spTgt spid="18">
                                            <p:txEl>
                                              <p:pRg st="0" end="0"/>
                                            </p:txEl>
                                          </p:spTgt>
                                        </p:tgtEl>
                                        <p:attrNameLst>
                                          <p:attrName>style.visibility</p:attrName>
                                        </p:attrNameLst>
                                      </p:cBhvr>
                                      <p:to>
                                        <p:strVal val="visible"/>
                                      </p:to>
                                    </p:set>
                                    <p:animEffect transition="in" filter="dissolve">
                                      <p:cBhvr>
                                        <p:cTn id="65" dur="500"/>
                                        <p:tgtEl>
                                          <p:spTgt spid="1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928794" y="0"/>
            <a:ext cx="4679486" cy="1938992"/>
          </a:xfrm>
          <a:prstGeom prst="rect">
            <a:avLst/>
          </a:prstGeom>
          <a:noFill/>
        </p:spPr>
        <p:txBody>
          <a:bodyPr wrap="none" rtlCol="0">
            <a:spAutoFit/>
          </a:bodyPr>
          <a:lstStyle/>
          <a:p>
            <a:r>
              <a:rPr lang="ru-RU" sz="3200" b="1" dirty="0" smtClean="0">
                <a:latin typeface="Georgia" pitchFamily="18" charset="0"/>
              </a:rPr>
              <a:t>10. «Фонетика»</a:t>
            </a:r>
          </a:p>
          <a:p>
            <a:endParaRPr lang="ru-RU" sz="3200" b="1" i="1" dirty="0" smtClean="0">
              <a:latin typeface="Georgia" pitchFamily="18" charset="0"/>
            </a:endParaRPr>
          </a:p>
          <a:p>
            <a:r>
              <a:rPr lang="ru-RU" sz="2800" b="1" i="1" dirty="0" smtClean="0">
                <a:latin typeface="Georgia" pitchFamily="18" charset="0"/>
              </a:rPr>
              <a:t>«Рассыпанные буквы»</a:t>
            </a:r>
          </a:p>
          <a:p>
            <a:r>
              <a:rPr lang="ru-RU" sz="2800" b="1" i="1" dirty="0" smtClean="0">
                <a:latin typeface="Georgia" pitchFamily="18" charset="0"/>
              </a:rPr>
              <a:t>Ответы:</a:t>
            </a:r>
          </a:p>
        </p:txBody>
      </p:sp>
      <p:pic>
        <p:nvPicPr>
          <p:cNvPr id="3" name="Рисунок 2" descr="1233421700_00000000.jpg"/>
          <p:cNvPicPr>
            <a:picLocks noChangeAspect="1"/>
          </p:cNvPicPr>
          <p:nvPr/>
        </p:nvPicPr>
        <p:blipFill>
          <a:blip r:embed="rId4"/>
          <a:stretch>
            <a:fillRect/>
          </a:stretch>
        </p:blipFill>
        <p:spPr>
          <a:xfrm>
            <a:off x="0" y="-1"/>
            <a:ext cx="1500166" cy="1125125"/>
          </a:xfrm>
          <a:prstGeom prst="rect">
            <a:avLst/>
          </a:prstGeom>
          <a:ln>
            <a:noFill/>
          </a:ln>
          <a:effectLst>
            <a:softEdge rad="112500"/>
          </a:effectLst>
        </p:spPr>
      </p:pic>
      <p:sp>
        <p:nvSpPr>
          <p:cNvPr id="4" name="Прямоугольник 3"/>
          <p:cNvSpPr/>
          <p:nvPr/>
        </p:nvSpPr>
        <p:spPr>
          <a:xfrm>
            <a:off x="214282" y="2285992"/>
            <a:ext cx="9111790" cy="4247317"/>
          </a:xfrm>
          <a:prstGeom prst="rect">
            <a:avLst/>
          </a:prstGeom>
          <a:noFill/>
        </p:spPr>
        <p:txBody>
          <a:bodyPr wrap="none" lIns="91440" tIns="45720" rIns="91440" bIns="45720">
            <a:spAutoFit/>
          </a:bodyPr>
          <a:lstStyle/>
          <a:p>
            <a:r>
              <a:rPr lang="ru-RU" sz="5400" b="1" cap="none" spc="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КОЗЁЛ					ГУСЬ</a:t>
            </a:r>
          </a:p>
          <a:p>
            <a:r>
              <a:rPr lang="ru-RU" sz="54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УТКА						ПЕТУХ</a:t>
            </a:r>
          </a:p>
          <a:p>
            <a:r>
              <a:rPr lang="ru-RU" sz="5400" b="1" cap="none" spc="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ЛОШАДЬ				КОЗА</a:t>
            </a:r>
          </a:p>
          <a:p>
            <a:r>
              <a:rPr lang="ru-RU" sz="54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ОСЁЛ						КУРИЦА</a:t>
            </a:r>
          </a:p>
          <a:p>
            <a:r>
              <a:rPr lang="ru-RU" sz="5400" b="1" cap="none" spc="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КОРОВА					ОВЦА</a:t>
            </a:r>
            <a:endParaRPr lang="ru-RU" sz="5400" b="1" cap="none" spc="0"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endParaRPr>
          </a:p>
        </p:txBody>
      </p:sp>
      <p:pic>
        <p:nvPicPr>
          <p:cNvPr id="8" name="Рисунок 7" descr="0df63c65.jpg"/>
          <p:cNvPicPr>
            <a:picLocks noChangeAspect="1"/>
          </p:cNvPicPr>
          <p:nvPr/>
        </p:nvPicPr>
        <p:blipFill>
          <a:blip r:embed="rId5" cstate="print"/>
          <a:stretch>
            <a:fillRect/>
          </a:stretch>
        </p:blipFill>
        <p:spPr>
          <a:xfrm>
            <a:off x="2571736" y="2285992"/>
            <a:ext cx="1085023" cy="971095"/>
          </a:xfrm>
          <a:prstGeom prst="ellipse">
            <a:avLst/>
          </a:prstGeom>
          <a:ln>
            <a:noFill/>
          </a:ln>
          <a:effectLst>
            <a:softEdge rad="112500"/>
          </a:effectLst>
        </p:spPr>
      </p:pic>
      <p:pic>
        <p:nvPicPr>
          <p:cNvPr id="9" name="Рисунок 8" descr="6.jpg"/>
          <p:cNvPicPr>
            <a:picLocks noChangeAspect="1"/>
          </p:cNvPicPr>
          <p:nvPr/>
        </p:nvPicPr>
        <p:blipFill>
          <a:blip r:embed="rId6" cstate="print">
            <a:clrChange>
              <a:clrFrom>
                <a:srgbClr val="FFFFFF"/>
              </a:clrFrom>
              <a:clrTo>
                <a:srgbClr val="FFFFFF">
                  <a:alpha val="0"/>
                </a:srgbClr>
              </a:clrTo>
            </a:clrChange>
          </a:blip>
          <a:stretch>
            <a:fillRect/>
          </a:stretch>
        </p:blipFill>
        <p:spPr>
          <a:xfrm>
            <a:off x="3786182" y="2928934"/>
            <a:ext cx="815483" cy="714379"/>
          </a:xfrm>
          <a:prstGeom prst="rect">
            <a:avLst/>
          </a:prstGeom>
        </p:spPr>
      </p:pic>
      <p:pic>
        <p:nvPicPr>
          <p:cNvPr id="10" name="Рисунок 9" descr="26e9927c0247.jpg"/>
          <p:cNvPicPr>
            <a:picLocks noChangeAspect="1"/>
          </p:cNvPicPr>
          <p:nvPr/>
        </p:nvPicPr>
        <p:blipFill>
          <a:blip r:embed="rId7" cstate="print">
            <a:clrChange>
              <a:clrFrom>
                <a:srgbClr val="FFFFFF"/>
              </a:clrFrom>
              <a:clrTo>
                <a:srgbClr val="FFFFFF">
                  <a:alpha val="0"/>
                </a:srgbClr>
              </a:clrTo>
            </a:clrChange>
          </a:blip>
          <a:stretch>
            <a:fillRect/>
          </a:stretch>
        </p:blipFill>
        <p:spPr>
          <a:xfrm>
            <a:off x="3143240" y="3357562"/>
            <a:ext cx="814496" cy="1528536"/>
          </a:xfrm>
          <a:prstGeom prst="rect">
            <a:avLst/>
          </a:prstGeom>
        </p:spPr>
      </p:pic>
      <p:pic>
        <p:nvPicPr>
          <p:cNvPr id="11" name="Рисунок 10" descr="58612256_142.jpg"/>
          <p:cNvPicPr>
            <a:picLocks noChangeAspect="1"/>
          </p:cNvPicPr>
          <p:nvPr/>
        </p:nvPicPr>
        <p:blipFill>
          <a:blip r:embed="rId8" cstate="print"/>
          <a:stretch>
            <a:fillRect/>
          </a:stretch>
        </p:blipFill>
        <p:spPr>
          <a:xfrm>
            <a:off x="4286248" y="3643314"/>
            <a:ext cx="1095366" cy="1095366"/>
          </a:xfrm>
          <a:prstGeom prst="ellipse">
            <a:avLst/>
          </a:prstGeom>
          <a:ln>
            <a:noFill/>
          </a:ln>
          <a:effectLst>
            <a:softEdge rad="112500"/>
          </a:effectLst>
        </p:spPr>
      </p:pic>
      <p:pic>
        <p:nvPicPr>
          <p:cNvPr id="12" name="Рисунок 11" descr="1265876125_kvmlcz9kbuesnj4.jpeg"/>
          <p:cNvPicPr>
            <a:picLocks noChangeAspect="1"/>
          </p:cNvPicPr>
          <p:nvPr/>
        </p:nvPicPr>
        <p:blipFill>
          <a:blip r:embed="rId9"/>
          <a:stretch>
            <a:fillRect/>
          </a:stretch>
        </p:blipFill>
        <p:spPr>
          <a:xfrm>
            <a:off x="5432466" y="2571744"/>
            <a:ext cx="1068347" cy="1056477"/>
          </a:xfrm>
          <a:prstGeom prst="ellipse">
            <a:avLst/>
          </a:prstGeom>
          <a:ln>
            <a:noFill/>
          </a:ln>
          <a:effectLst>
            <a:softEdge rad="112500"/>
          </a:effectLst>
        </p:spPr>
      </p:pic>
      <p:pic>
        <p:nvPicPr>
          <p:cNvPr id="13" name="Рисунок 12" descr="av-1884911.jpg"/>
          <p:cNvPicPr>
            <a:picLocks noChangeAspect="1"/>
          </p:cNvPicPr>
          <p:nvPr/>
        </p:nvPicPr>
        <p:blipFill>
          <a:blip r:embed="rId10" cstate="print">
            <a:clrChange>
              <a:clrFrom>
                <a:srgbClr val="FFFFFF"/>
              </a:clrFrom>
              <a:clrTo>
                <a:srgbClr val="FFFFFF">
                  <a:alpha val="0"/>
                </a:srgbClr>
              </a:clrTo>
            </a:clrChange>
          </a:blip>
          <a:stretch>
            <a:fillRect/>
          </a:stretch>
        </p:blipFill>
        <p:spPr>
          <a:xfrm>
            <a:off x="5572132" y="5429264"/>
            <a:ext cx="823222" cy="1024129"/>
          </a:xfrm>
          <a:prstGeom prst="rect">
            <a:avLst/>
          </a:prstGeom>
        </p:spPr>
      </p:pic>
      <p:pic>
        <p:nvPicPr>
          <p:cNvPr id="14" name="Рисунок 13" descr="dnk_before.jpg"/>
          <p:cNvPicPr>
            <a:picLocks noChangeAspect="1"/>
          </p:cNvPicPr>
          <p:nvPr/>
        </p:nvPicPr>
        <p:blipFill>
          <a:blip r:embed="rId11" cstate="print">
            <a:clrChange>
              <a:clrFrom>
                <a:srgbClr val="FFFFFF"/>
              </a:clrFrom>
              <a:clrTo>
                <a:srgbClr val="FFFFFF">
                  <a:alpha val="0"/>
                </a:srgbClr>
              </a:clrTo>
            </a:clrChange>
          </a:blip>
          <a:srcRect l="25000" r="20000"/>
          <a:stretch>
            <a:fillRect/>
          </a:stretch>
        </p:blipFill>
        <p:spPr>
          <a:xfrm>
            <a:off x="4286248" y="4954971"/>
            <a:ext cx="785818" cy="1903029"/>
          </a:xfrm>
          <a:prstGeom prst="rect">
            <a:avLst/>
          </a:prstGeom>
        </p:spPr>
      </p:pic>
      <p:pic>
        <p:nvPicPr>
          <p:cNvPr id="15" name="Рисунок 14" descr="mad-goose.jpg"/>
          <p:cNvPicPr>
            <a:picLocks noChangeAspect="1"/>
          </p:cNvPicPr>
          <p:nvPr/>
        </p:nvPicPr>
        <p:blipFill>
          <a:blip r:embed="rId12" cstate="print"/>
          <a:stretch>
            <a:fillRect/>
          </a:stretch>
        </p:blipFill>
        <p:spPr>
          <a:xfrm>
            <a:off x="2928926" y="5000636"/>
            <a:ext cx="1236512" cy="1597344"/>
          </a:xfrm>
          <a:prstGeom prst="ellipse">
            <a:avLst/>
          </a:prstGeom>
          <a:ln>
            <a:noFill/>
          </a:ln>
          <a:effectLst>
            <a:softEdge rad="112500"/>
          </a:effectLst>
        </p:spPr>
      </p:pic>
      <p:pic>
        <p:nvPicPr>
          <p:cNvPr id="16" name="Рисунок 15" descr="post-3-12467896706522.jpg"/>
          <p:cNvPicPr>
            <a:picLocks noChangeAspect="1"/>
          </p:cNvPicPr>
          <p:nvPr/>
        </p:nvPicPr>
        <p:blipFill>
          <a:blip r:embed="rId13" cstate="print">
            <a:clrChange>
              <a:clrFrom>
                <a:srgbClr val="CDFF67"/>
              </a:clrFrom>
              <a:clrTo>
                <a:srgbClr val="CDFF67">
                  <a:alpha val="0"/>
                </a:srgbClr>
              </a:clrTo>
            </a:clrChange>
          </a:blip>
          <a:stretch>
            <a:fillRect/>
          </a:stretch>
        </p:blipFill>
        <p:spPr>
          <a:xfrm>
            <a:off x="5286380" y="3993780"/>
            <a:ext cx="1309682" cy="1035419"/>
          </a:xfrm>
          <a:prstGeom prst="rect">
            <a:avLst/>
          </a:prstGeom>
        </p:spPr>
      </p:pic>
      <p:pic>
        <p:nvPicPr>
          <p:cNvPr id="17" name="Рисунок 16" descr="своя-игра.jpg"/>
          <p:cNvPicPr>
            <a:picLocks noChangeAspect="1"/>
          </p:cNvPicPr>
          <p:nvPr/>
        </p:nvPicPr>
        <p:blipFill>
          <a:blip r:embed="rId14" cstate="print">
            <a:clrChange>
              <a:clrFrom>
                <a:srgbClr val="FFFFFF"/>
              </a:clrFrom>
              <a:clrTo>
                <a:srgbClr val="FFFFFF">
                  <a:alpha val="0"/>
                </a:srgbClr>
              </a:clrTo>
            </a:clrChange>
          </a:blip>
          <a:stretch>
            <a:fillRect/>
          </a:stretch>
        </p:blipFill>
        <p:spPr>
          <a:xfrm>
            <a:off x="4000496" y="2143116"/>
            <a:ext cx="2047670" cy="1489811"/>
          </a:xfrm>
          <a:prstGeom prst="rect">
            <a:avLst/>
          </a:prstGeom>
        </p:spPr>
      </p:pic>
      <p:sp>
        <p:nvSpPr>
          <p:cNvPr id="18" name="Управляющая кнопка: назад 17">
            <a:hlinkClick r:id="rId15" action="ppaction://hlinksldjump" highlightClick="1">
              <a:snd r:embed="rId16" name="push.wav" builtIn="1"/>
            </a:hlinkClick>
          </p:cNvPr>
          <p:cNvSpPr/>
          <p:nvPr/>
        </p:nvSpPr>
        <p:spPr>
          <a:xfrm>
            <a:off x="357158" y="6357958"/>
            <a:ext cx="714380" cy="357190"/>
          </a:xfrm>
          <a:prstGeom prst="actionButtonBackPrevious">
            <a:avLst/>
          </a:prstGeom>
          <a:solidFill>
            <a:schemeClr val="accent1">
              <a:lumMod val="20000"/>
              <a:lumOff val="80000"/>
            </a:schemeClr>
          </a:solidFill>
          <a:ln>
            <a:solidFill>
              <a:schemeClr val="tx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Tree>
  </p:cSld>
  <p:clrMapOvr>
    <a:masterClrMapping/>
  </p:clrMapOvr>
  <p:transition spd="slow">
    <p:dissolve/>
    <p:sndAc>
      <p:stSnd>
        <p:snd r:embed="rId3" name="chimes.wav" builtIn="1"/>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with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dissolve">
                                      <p:cBhvr>
                                        <p:cTn id="7" dur="500"/>
                                        <p:tgtEl>
                                          <p:spTgt spid="2">
                                            <p:txEl>
                                              <p:pRg st="0" end="0"/>
                                            </p:txEl>
                                          </p:spTgt>
                                        </p:tgtEl>
                                      </p:cBhvr>
                                    </p:animEffect>
                                  </p:childTnLst>
                                </p:cTn>
                              </p:par>
                            </p:childTnLst>
                          </p:cTn>
                        </p:par>
                        <p:par>
                          <p:cTn id="8" fill="hold">
                            <p:stCondLst>
                              <p:cond delay="500"/>
                            </p:stCondLst>
                            <p:childTnLst>
                              <p:par>
                                <p:cTn id="9" presetID="9" presetClass="entr" presetSubtype="0" fill="hold" nodeType="after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animEffect transition="in" filter="dissolve">
                                      <p:cBhvr>
                                        <p:cTn id="11" dur="500"/>
                                        <p:tgtEl>
                                          <p:spTgt spid="2">
                                            <p:txEl>
                                              <p:pRg st="2" end="2"/>
                                            </p:txEl>
                                          </p:spTgt>
                                        </p:tgtEl>
                                      </p:cBhvr>
                                    </p:animEffect>
                                  </p:childTnLst>
                                </p:cTn>
                              </p:par>
                            </p:childTnLst>
                          </p:cTn>
                        </p:par>
                        <p:par>
                          <p:cTn id="12" fill="hold">
                            <p:stCondLst>
                              <p:cond delay="1000"/>
                            </p:stCondLst>
                            <p:childTnLst>
                              <p:par>
                                <p:cTn id="13" presetID="9" presetClass="entr" presetSubtype="0" fill="hold" nodeType="afterEffect">
                                  <p:stCondLst>
                                    <p:cond delay="0"/>
                                  </p:stCondLst>
                                  <p:childTnLst>
                                    <p:set>
                                      <p:cBhvr>
                                        <p:cTn id="14" dur="1" fill="hold">
                                          <p:stCondLst>
                                            <p:cond delay="0"/>
                                          </p:stCondLst>
                                        </p:cTn>
                                        <p:tgtEl>
                                          <p:spTgt spid="2">
                                            <p:txEl>
                                              <p:pRg st="3" end="3"/>
                                            </p:txEl>
                                          </p:spTgt>
                                        </p:tgtEl>
                                        <p:attrNameLst>
                                          <p:attrName>style.visibility</p:attrName>
                                        </p:attrNameLst>
                                      </p:cBhvr>
                                      <p:to>
                                        <p:strVal val="visible"/>
                                      </p:to>
                                    </p:set>
                                    <p:animEffect transition="in" filter="dissolve">
                                      <p:cBhvr>
                                        <p:cTn id="15" dur="500"/>
                                        <p:tgtEl>
                                          <p:spTgt spid="2">
                                            <p:txEl>
                                              <p:pRg st="3" end="3"/>
                                            </p:txEl>
                                          </p:spTgt>
                                        </p:tgtEl>
                                      </p:cBhvr>
                                    </p:animEffect>
                                  </p:childTnLst>
                                </p:cTn>
                              </p:par>
                            </p:childTnLst>
                          </p:cTn>
                        </p:par>
                        <p:par>
                          <p:cTn id="16" fill="hold">
                            <p:stCondLst>
                              <p:cond delay="1500"/>
                            </p:stCondLst>
                            <p:childTnLst>
                              <p:par>
                                <p:cTn id="17" presetID="9" presetClass="entr" presetSubtype="0" fill="hold"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dissolve">
                                      <p:cBhvr>
                                        <p:cTn id="19" dur="500"/>
                                        <p:tgtEl>
                                          <p:spTgt spid="8"/>
                                        </p:tgtEl>
                                      </p:cBhvr>
                                    </p:animEffect>
                                  </p:childTnLst>
                                </p:cTn>
                              </p:par>
                              <p:par>
                                <p:cTn id="20" presetID="9" presetClass="entr" presetSubtype="0" fill="hold" nodeType="with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dissolve">
                                      <p:cBhvr>
                                        <p:cTn id="22" dur="500"/>
                                        <p:tgtEl>
                                          <p:spTgt spid="9"/>
                                        </p:tgtEl>
                                      </p:cBhvr>
                                    </p:animEffect>
                                  </p:childTnLst>
                                </p:cTn>
                              </p:par>
                              <p:par>
                                <p:cTn id="23" presetID="9" presetClass="entr" presetSubtype="0" fill="hold" nodeType="withEffect">
                                  <p:stCondLst>
                                    <p:cond delay="0"/>
                                  </p:stCondLst>
                                  <p:childTnLst>
                                    <p:set>
                                      <p:cBhvr>
                                        <p:cTn id="24" dur="1" fill="hold">
                                          <p:stCondLst>
                                            <p:cond delay="0"/>
                                          </p:stCondLst>
                                        </p:cTn>
                                        <p:tgtEl>
                                          <p:spTgt spid="17"/>
                                        </p:tgtEl>
                                        <p:attrNameLst>
                                          <p:attrName>style.visibility</p:attrName>
                                        </p:attrNameLst>
                                      </p:cBhvr>
                                      <p:to>
                                        <p:strVal val="visible"/>
                                      </p:to>
                                    </p:set>
                                    <p:animEffect transition="in" filter="dissolve">
                                      <p:cBhvr>
                                        <p:cTn id="25" dur="500"/>
                                        <p:tgtEl>
                                          <p:spTgt spid="17"/>
                                        </p:tgtEl>
                                      </p:cBhvr>
                                    </p:animEffect>
                                  </p:childTnLst>
                                </p:cTn>
                              </p:par>
                              <p:par>
                                <p:cTn id="26" presetID="9" presetClass="entr" presetSubtype="0" fill="hold" nodeType="with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dissolve">
                                      <p:cBhvr>
                                        <p:cTn id="28" dur="500"/>
                                        <p:tgtEl>
                                          <p:spTgt spid="12"/>
                                        </p:tgtEl>
                                      </p:cBhvr>
                                    </p:animEffect>
                                  </p:childTnLst>
                                </p:cTn>
                              </p:par>
                              <p:par>
                                <p:cTn id="29" presetID="9" presetClass="entr" presetSubtype="0" fill="hold" nodeType="with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dissolve">
                                      <p:cBhvr>
                                        <p:cTn id="31" dur="500"/>
                                        <p:tgtEl>
                                          <p:spTgt spid="10"/>
                                        </p:tgtEl>
                                      </p:cBhvr>
                                    </p:animEffect>
                                  </p:childTnLst>
                                </p:cTn>
                              </p:par>
                              <p:par>
                                <p:cTn id="32" presetID="9" presetClass="entr" presetSubtype="0" fill="hold" nodeType="withEffect">
                                  <p:stCondLst>
                                    <p:cond delay="0"/>
                                  </p:stCondLst>
                                  <p:childTnLst>
                                    <p:set>
                                      <p:cBhvr>
                                        <p:cTn id="33" dur="1" fill="hold">
                                          <p:stCondLst>
                                            <p:cond delay="0"/>
                                          </p:stCondLst>
                                        </p:cTn>
                                        <p:tgtEl>
                                          <p:spTgt spid="11"/>
                                        </p:tgtEl>
                                        <p:attrNameLst>
                                          <p:attrName>style.visibility</p:attrName>
                                        </p:attrNameLst>
                                      </p:cBhvr>
                                      <p:to>
                                        <p:strVal val="visible"/>
                                      </p:to>
                                    </p:set>
                                    <p:animEffect transition="in" filter="dissolve">
                                      <p:cBhvr>
                                        <p:cTn id="34" dur="500"/>
                                        <p:tgtEl>
                                          <p:spTgt spid="11"/>
                                        </p:tgtEl>
                                      </p:cBhvr>
                                    </p:animEffect>
                                  </p:childTnLst>
                                </p:cTn>
                              </p:par>
                              <p:par>
                                <p:cTn id="35" presetID="9" presetClass="entr" presetSubtype="0" fill="hold" nodeType="withEffect">
                                  <p:stCondLst>
                                    <p:cond delay="0"/>
                                  </p:stCondLst>
                                  <p:childTnLst>
                                    <p:set>
                                      <p:cBhvr>
                                        <p:cTn id="36" dur="1" fill="hold">
                                          <p:stCondLst>
                                            <p:cond delay="0"/>
                                          </p:stCondLst>
                                        </p:cTn>
                                        <p:tgtEl>
                                          <p:spTgt spid="16"/>
                                        </p:tgtEl>
                                        <p:attrNameLst>
                                          <p:attrName>style.visibility</p:attrName>
                                        </p:attrNameLst>
                                      </p:cBhvr>
                                      <p:to>
                                        <p:strVal val="visible"/>
                                      </p:to>
                                    </p:set>
                                    <p:animEffect transition="in" filter="dissolve">
                                      <p:cBhvr>
                                        <p:cTn id="37" dur="500"/>
                                        <p:tgtEl>
                                          <p:spTgt spid="16"/>
                                        </p:tgtEl>
                                      </p:cBhvr>
                                    </p:animEffect>
                                  </p:childTnLst>
                                </p:cTn>
                              </p:par>
                              <p:par>
                                <p:cTn id="38" presetID="9" presetClass="entr" presetSubtype="0" fill="hold" nodeType="withEffect">
                                  <p:stCondLst>
                                    <p:cond delay="0"/>
                                  </p:stCondLst>
                                  <p:childTnLst>
                                    <p:set>
                                      <p:cBhvr>
                                        <p:cTn id="39" dur="1" fill="hold">
                                          <p:stCondLst>
                                            <p:cond delay="0"/>
                                          </p:stCondLst>
                                        </p:cTn>
                                        <p:tgtEl>
                                          <p:spTgt spid="15"/>
                                        </p:tgtEl>
                                        <p:attrNameLst>
                                          <p:attrName>style.visibility</p:attrName>
                                        </p:attrNameLst>
                                      </p:cBhvr>
                                      <p:to>
                                        <p:strVal val="visible"/>
                                      </p:to>
                                    </p:set>
                                    <p:animEffect transition="in" filter="dissolve">
                                      <p:cBhvr>
                                        <p:cTn id="40" dur="500"/>
                                        <p:tgtEl>
                                          <p:spTgt spid="15"/>
                                        </p:tgtEl>
                                      </p:cBhvr>
                                    </p:animEffect>
                                  </p:childTnLst>
                                </p:cTn>
                              </p:par>
                              <p:par>
                                <p:cTn id="41" presetID="9" presetClass="entr" presetSubtype="0" fill="hold" nodeType="withEffect">
                                  <p:stCondLst>
                                    <p:cond delay="0"/>
                                  </p:stCondLst>
                                  <p:childTnLst>
                                    <p:set>
                                      <p:cBhvr>
                                        <p:cTn id="42" dur="1" fill="hold">
                                          <p:stCondLst>
                                            <p:cond delay="0"/>
                                          </p:stCondLst>
                                        </p:cTn>
                                        <p:tgtEl>
                                          <p:spTgt spid="14"/>
                                        </p:tgtEl>
                                        <p:attrNameLst>
                                          <p:attrName>style.visibility</p:attrName>
                                        </p:attrNameLst>
                                      </p:cBhvr>
                                      <p:to>
                                        <p:strVal val="visible"/>
                                      </p:to>
                                    </p:set>
                                    <p:animEffect transition="in" filter="dissolve">
                                      <p:cBhvr>
                                        <p:cTn id="43" dur="500"/>
                                        <p:tgtEl>
                                          <p:spTgt spid="14"/>
                                        </p:tgtEl>
                                      </p:cBhvr>
                                    </p:animEffect>
                                  </p:childTnLst>
                                </p:cTn>
                              </p:par>
                              <p:par>
                                <p:cTn id="44" presetID="9" presetClass="entr" presetSubtype="0" fill="hold" nodeType="withEffect">
                                  <p:stCondLst>
                                    <p:cond delay="0"/>
                                  </p:stCondLst>
                                  <p:childTnLst>
                                    <p:set>
                                      <p:cBhvr>
                                        <p:cTn id="45" dur="1" fill="hold">
                                          <p:stCondLst>
                                            <p:cond delay="0"/>
                                          </p:stCondLst>
                                        </p:cTn>
                                        <p:tgtEl>
                                          <p:spTgt spid="13"/>
                                        </p:tgtEl>
                                        <p:attrNameLst>
                                          <p:attrName>style.visibility</p:attrName>
                                        </p:attrNameLst>
                                      </p:cBhvr>
                                      <p:to>
                                        <p:strVal val="visible"/>
                                      </p:to>
                                    </p:set>
                                    <p:animEffect transition="in" filter="dissolve">
                                      <p:cBhvr>
                                        <p:cTn id="46" dur="500"/>
                                        <p:tgtEl>
                                          <p:spTgt spid="13"/>
                                        </p:tgtEl>
                                      </p:cBhvr>
                                    </p:animEffect>
                                  </p:childTnLst>
                                </p:cTn>
                              </p:par>
                              <p:par>
                                <p:cTn id="47" presetID="9" presetClass="entr" presetSubtype="0" fill="hold" nodeType="withEffect">
                                  <p:stCondLst>
                                    <p:cond delay="0"/>
                                  </p:stCondLst>
                                  <p:childTnLst>
                                    <p:set>
                                      <p:cBhvr>
                                        <p:cTn id="48" dur="1" fill="hold">
                                          <p:stCondLst>
                                            <p:cond delay="0"/>
                                          </p:stCondLst>
                                        </p:cTn>
                                        <p:tgtEl>
                                          <p:spTgt spid="4">
                                            <p:txEl>
                                              <p:pRg st="0" end="0"/>
                                            </p:txEl>
                                          </p:spTgt>
                                        </p:tgtEl>
                                        <p:attrNameLst>
                                          <p:attrName>style.visibility</p:attrName>
                                        </p:attrNameLst>
                                      </p:cBhvr>
                                      <p:to>
                                        <p:strVal val="visible"/>
                                      </p:to>
                                    </p:set>
                                    <p:animEffect transition="in" filter="dissolve">
                                      <p:cBhvr>
                                        <p:cTn id="49" dur="500"/>
                                        <p:tgtEl>
                                          <p:spTgt spid="4">
                                            <p:txEl>
                                              <p:pRg st="0" end="0"/>
                                            </p:txEl>
                                          </p:spTgt>
                                        </p:tgtEl>
                                      </p:cBhvr>
                                    </p:animEffect>
                                  </p:childTnLst>
                                </p:cTn>
                              </p:par>
                              <p:par>
                                <p:cTn id="50" presetID="9" presetClass="entr" presetSubtype="0" fill="hold" nodeType="withEffect">
                                  <p:stCondLst>
                                    <p:cond delay="0"/>
                                  </p:stCondLst>
                                  <p:childTnLst>
                                    <p:set>
                                      <p:cBhvr>
                                        <p:cTn id="51" dur="1" fill="hold">
                                          <p:stCondLst>
                                            <p:cond delay="0"/>
                                          </p:stCondLst>
                                        </p:cTn>
                                        <p:tgtEl>
                                          <p:spTgt spid="4">
                                            <p:txEl>
                                              <p:pRg st="1" end="1"/>
                                            </p:txEl>
                                          </p:spTgt>
                                        </p:tgtEl>
                                        <p:attrNameLst>
                                          <p:attrName>style.visibility</p:attrName>
                                        </p:attrNameLst>
                                      </p:cBhvr>
                                      <p:to>
                                        <p:strVal val="visible"/>
                                      </p:to>
                                    </p:set>
                                    <p:animEffect transition="in" filter="dissolve">
                                      <p:cBhvr>
                                        <p:cTn id="52" dur="500"/>
                                        <p:tgtEl>
                                          <p:spTgt spid="4">
                                            <p:txEl>
                                              <p:pRg st="1" end="1"/>
                                            </p:txEl>
                                          </p:spTgt>
                                        </p:tgtEl>
                                      </p:cBhvr>
                                    </p:animEffect>
                                  </p:childTnLst>
                                </p:cTn>
                              </p:par>
                              <p:par>
                                <p:cTn id="53" presetID="9" presetClass="entr" presetSubtype="0" fill="hold" nodeType="withEffect">
                                  <p:stCondLst>
                                    <p:cond delay="0"/>
                                  </p:stCondLst>
                                  <p:childTnLst>
                                    <p:set>
                                      <p:cBhvr>
                                        <p:cTn id="54" dur="1" fill="hold">
                                          <p:stCondLst>
                                            <p:cond delay="0"/>
                                          </p:stCondLst>
                                        </p:cTn>
                                        <p:tgtEl>
                                          <p:spTgt spid="4">
                                            <p:txEl>
                                              <p:pRg st="2" end="2"/>
                                            </p:txEl>
                                          </p:spTgt>
                                        </p:tgtEl>
                                        <p:attrNameLst>
                                          <p:attrName>style.visibility</p:attrName>
                                        </p:attrNameLst>
                                      </p:cBhvr>
                                      <p:to>
                                        <p:strVal val="visible"/>
                                      </p:to>
                                    </p:set>
                                    <p:animEffect transition="in" filter="dissolve">
                                      <p:cBhvr>
                                        <p:cTn id="55" dur="500"/>
                                        <p:tgtEl>
                                          <p:spTgt spid="4">
                                            <p:txEl>
                                              <p:pRg st="2" end="2"/>
                                            </p:txEl>
                                          </p:spTgt>
                                        </p:tgtEl>
                                      </p:cBhvr>
                                    </p:animEffect>
                                  </p:childTnLst>
                                </p:cTn>
                              </p:par>
                              <p:par>
                                <p:cTn id="56" presetID="9" presetClass="entr" presetSubtype="0" fill="hold" nodeType="withEffect">
                                  <p:stCondLst>
                                    <p:cond delay="0"/>
                                  </p:stCondLst>
                                  <p:childTnLst>
                                    <p:set>
                                      <p:cBhvr>
                                        <p:cTn id="57" dur="1" fill="hold">
                                          <p:stCondLst>
                                            <p:cond delay="0"/>
                                          </p:stCondLst>
                                        </p:cTn>
                                        <p:tgtEl>
                                          <p:spTgt spid="4">
                                            <p:txEl>
                                              <p:pRg st="3" end="3"/>
                                            </p:txEl>
                                          </p:spTgt>
                                        </p:tgtEl>
                                        <p:attrNameLst>
                                          <p:attrName>style.visibility</p:attrName>
                                        </p:attrNameLst>
                                      </p:cBhvr>
                                      <p:to>
                                        <p:strVal val="visible"/>
                                      </p:to>
                                    </p:set>
                                    <p:animEffect transition="in" filter="dissolve">
                                      <p:cBhvr>
                                        <p:cTn id="58" dur="500"/>
                                        <p:tgtEl>
                                          <p:spTgt spid="4">
                                            <p:txEl>
                                              <p:pRg st="3" end="3"/>
                                            </p:txEl>
                                          </p:spTgt>
                                        </p:tgtEl>
                                      </p:cBhvr>
                                    </p:animEffect>
                                  </p:childTnLst>
                                </p:cTn>
                              </p:par>
                              <p:par>
                                <p:cTn id="59" presetID="9" presetClass="entr" presetSubtype="0" fill="hold" nodeType="withEffect">
                                  <p:stCondLst>
                                    <p:cond delay="0"/>
                                  </p:stCondLst>
                                  <p:childTnLst>
                                    <p:set>
                                      <p:cBhvr>
                                        <p:cTn id="60" dur="1" fill="hold">
                                          <p:stCondLst>
                                            <p:cond delay="0"/>
                                          </p:stCondLst>
                                        </p:cTn>
                                        <p:tgtEl>
                                          <p:spTgt spid="4">
                                            <p:txEl>
                                              <p:pRg st="4" end="4"/>
                                            </p:txEl>
                                          </p:spTgt>
                                        </p:tgtEl>
                                        <p:attrNameLst>
                                          <p:attrName>style.visibility</p:attrName>
                                        </p:attrNameLst>
                                      </p:cBhvr>
                                      <p:to>
                                        <p:strVal val="visible"/>
                                      </p:to>
                                    </p:set>
                                    <p:animEffect transition="in" filter="dissolve">
                                      <p:cBhvr>
                                        <p:cTn id="61" dur="500"/>
                                        <p:tgtEl>
                                          <p:spTgt spid="4">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1233421700_00000000.jpg"/>
          <p:cNvPicPr>
            <a:picLocks noChangeAspect="1"/>
          </p:cNvPicPr>
          <p:nvPr/>
        </p:nvPicPr>
        <p:blipFill>
          <a:blip r:embed="rId3"/>
          <a:stretch>
            <a:fillRect/>
          </a:stretch>
        </p:blipFill>
        <p:spPr>
          <a:xfrm>
            <a:off x="0" y="-1"/>
            <a:ext cx="1500166" cy="1125125"/>
          </a:xfrm>
          <a:prstGeom prst="rect">
            <a:avLst/>
          </a:prstGeom>
          <a:ln>
            <a:noFill/>
          </a:ln>
          <a:effectLst>
            <a:softEdge rad="112500"/>
          </a:effectLst>
        </p:spPr>
      </p:pic>
      <p:sp>
        <p:nvSpPr>
          <p:cNvPr id="3" name="Прямоугольник 2"/>
          <p:cNvSpPr/>
          <p:nvPr/>
        </p:nvSpPr>
        <p:spPr>
          <a:xfrm>
            <a:off x="1643042" y="142852"/>
            <a:ext cx="6460423" cy="1508105"/>
          </a:xfrm>
          <a:prstGeom prst="rect">
            <a:avLst/>
          </a:prstGeom>
        </p:spPr>
        <p:txBody>
          <a:bodyPr wrap="none">
            <a:spAutoFit/>
          </a:bodyPr>
          <a:lstStyle/>
          <a:p>
            <a:r>
              <a:rPr lang="ru-RU" sz="3200" b="1" dirty="0" smtClean="0">
                <a:latin typeface="Georgia" pitchFamily="18" charset="0"/>
              </a:rPr>
              <a:t>20. «Фонетика»</a:t>
            </a:r>
          </a:p>
          <a:p>
            <a:endParaRPr lang="ru-RU" sz="3200" b="1" dirty="0">
              <a:latin typeface="Georgia" pitchFamily="18" charset="0"/>
            </a:endParaRPr>
          </a:p>
          <a:p>
            <a:r>
              <a:rPr lang="ru-RU" sz="2800" b="1" i="1" dirty="0" smtClean="0">
                <a:latin typeface="Georgia" pitchFamily="18" charset="0"/>
              </a:rPr>
              <a:t>Задание:</a:t>
            </a:r>
            <a:r>
              <a:rPr lang="ru-RU" sz="2800" b="1" i="1" dirty="0">
                <a:latin typeface="Georgia" pitchFamily="18" charset="0"/>
              </a:rPr>
              <a:t> </a:t>
            </a:r>
            <a:r>
              <a:rPr lang="ru-RU" sz="2800" b="1" i="1" dirty="0" smtClean="0">
                <a:latin typeface="Georgia" pitchFamily="18" charset="0"/>
              </a:rPr>
              <a:t>расставить ударение</a:t>
            </a:r>
          </a:p>
        </p:txBody>
      </p:sp>
      <p:sp>
        <p:nvSpPr>
          <p:cNvPr id="7" name="Прямоугольник 6"/>
          <p:cNvSpPr/>
          <p:nvPr/>
        </p:nvSpPr>
        <p:spPr>
          <a:xfrm>
            <a:off x="1357290" y="1714488"/>
            <a:ext cx="3001142" cy="4247317"/>
          </a:xfrm>
          <a:prstGeom prst="rect">
            <a:avLst/>
          </a:prstGeom>
          <a:noFill/>
        </p:spPr>
        <p:txBody>
          <a:bodyPr wrap="none" lIns="91440" tIns="45720" rIns="91440" bIns="45720">
            <a:spAutoFit/>
          </a:bodyPr>
          <a:lstStyle/>
          <a:p>
            <a:pPr algn="ctr"/>
            <a:r>
              <a:rPr lang="ru-RU" sz="5400" b="1" cap="none" spc="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Алфавит</a:t>
            </a:r>
          </a:p>
          <a:p>
            <a:pPr algn="ctr"/>
            <a:r>
              <a:rPr lang="ru-RU" sz="54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Договор</a:t>
            </a:r>
          </a:p>
          <a:p>
            <a:pPr algn="ctr"/>
            <a:r>
              <a:rPr lang="ru-RU" sz="5400" b="1" cap="none" spc="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Звонит</a:t>
            </a:r>
          </a:p>
          <a:p>
            <a:pPr algn="ctr"/>
            <a:r>
              <a:rPr lang="ru-RU" sz="54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Красивее</a:t>
            </a:r>
          </a:p>
          <a:p>
            <a:pPr algn="ctr"/>
            <a:r>
              <a:rPr lang="ru-RU" sz="5400" b="1" cap="none" spc="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Каталог</a:t>
            </a:r>
            <a:endParaRPr lang="ru-RU" sz="5400" b="1" cap="none" spc="0"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endParaRPr>
          </a:p>
        </p:txBody>
      </p:sp>
      <p:sp>
        <p:nvSpPr>
          <p:cNvPr id="8" name="Прямоугольник 7"/>
          <p:cNvSpPr/>
          <p:nvPr/>
        </p:nvSpPr>
        <p:spPr>
          <a:xfrm>
            <a:off x="4786314" y="1714488"/>
            <a:ext cx="2863349" cy="4247317"/>
          </a:xfrm>
          <a:prstGeom prst="rect">
            <a:avLst/>
          </a:prstGeom>
          <a:noFill/>
        </p:spPr>
        <p:txBody>
          <a:bodyPr wrap="none" lIns="91440" tIns="45720" rIns="91440" bIns="45720">
            <a:spAutoFit/>
          </a:bodyPr>
          <a:lstStyle/>
          <a:p>
            <a:pPr algn="ctr"/>
            <a:r>
              <a:rPr lang="ru-RU" sz="5400" b="1" cap="none" spc="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Щавель</a:t>
            </a:r>
          </a:p>
          <a:p>
            <a:pPr algn="ctr"/>
            <a:r>
              <a:rPr lang="ru-RU" sz="54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Свекла</a:t>
            </a:r>
          </a:p>
          <a:p>
            <a:pPr algn="ctr"/>
            <a:r>
              <a:rPr lang="ru-RU" sz="5400" b="1" cap="none" spc="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Столяр</a:t>
            </a:r>
          </a:p>
          <a:p>
            <a:pPr algn="ctr"/>
            <a:r>
              <a:rPr lang="ru-RU" sz="54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Торты</a:t>
            </a:r>
          </a:p>
          <a:p>
            <a:pPr algn="ctr"/>
            <a:r>
              <a:rPr lang="ru-RU" sz="5400" b="1" cap="none" spc="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Туфлями</a:t>
            </a:r>
            <a:endParaRPr lang="ru-RU" sz="5400" b="1" cap="none" spc="0"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endParaRPr>
          </a:p>
        </p:txBody>
      </p:sp>
      <p:sp>
        <p:nvSpPr>
          <p:cNvPr id="6" name="Прямоугольник 5"/>
          <p:cNvSpPr/>
          <p:nvPr/>
        </p:nvSpPr>
        <p:spPr>
          <a:xfrm>
            <a:off x="7500958" y="6334780"/>
            <a:ext cx="1063816" cy="523220"/>
          </a:xfrm>
          <a:prstGeom prst="rect">
            <a:avLst/>
          </a:prstGeom>
          <a:noFill/>
        </p:spPr>
        <p:txBody>
          <a:bodyPr wrap="none" lIns="91440" tIns="45720" rIns="91440" bIns="45720">
            <a:spAutoFit/>
          </a:bodyPr>
          <a:lstStyle/>
          <a:p>
            <a:pPr algn="ctr"/>
            <a:r>
              <a:rPr lang="ru-RU" sz="2800" b="1" cap="none" spc="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hlinkClick r:id="rId4" action="ppaction://hlinksldjump"/>
              </a:rPr>
              <a:t>Ответ</a:t>
            </a:r>
            <a:endParaRPr lang="ru-RU" sz="2800" b="1" cap="none" spc="0"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endParaRPr>
          </a:p>
        </p:txBody>
      </p:sp>
    </p:spTree>
  </p:cSld>
  <p:clrMapOvr>
    <a:masterClrMapping/>
  </p:clrMapOvr>
  <p:transition spd="slow">
    <p:dissolve/>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dissolve">
                                      <p:cBhvr>
                                        <p:cTn id="7" dur="500"/>
                                        <p:tgtEl>
                                          <p:spTgt spid="3">
                                            <p:txEl>
                                              <p:pRg st="0" end="0"/>
                                            </p:txEl>
                                          </p:spTgt>
                                        </p:tgtEl>
                                      </p:cBhvr>
                                    </p:animEffect>
                                  </p:childTnLst>
                                </p:cTn>
                              </p:par>
                            </p:childTnLst>
                          </p:cTn>
                        </p:par>
                        <p:par>
                          <p:cTn id="8" fill="hold">
                            <p:stCondLst>
                              <p:cond delay="500"/>
                            </p:stCondLst>
                            <p:childTnLst>
                              <p:par>
                                <p:cTn id="9" presetID="9" presetClass="entr" presetSubtype="0" fill="hold" nodeType="after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animEffect transition="in" filter="dissolve">
                                      <p:cBhvr>
                                        <p:cTn id="11" dur="500"/>
                                        <p:tgtEl>
                                          <p:spTgt spid="3">
                                            <p:txEl>
                                              <p:pRg st="2" end="2"/>
                                            </p:txEl>
                                          </p:spTgt>
                                        </p:tgtEl>
                                      </p:cBhvr>
                                    </p:animEffect>
                                  </p:childTnLst>
                                </p:cTn>
                              </p:par>
                            </p:childTnLst>
                          </p:cTn>
                        </p:par>
                        <p:par>
                          <p:cTn id="12" fill="hold">
                            <p:stCondLst>
                              <p:cond delay="1000"/>
                            </p:stCondLst>
                            <p:childTnLst>
                              <p:par>
                                <p:cTn id="13" presetID="9" presetClass="entr" presetSubtype="0" fill="hold" nodeType="afterEffect">
                                  <p:stCondLst>
                                    <p:cond delay="0"/>
                                  </p:stCondLst>
                                  <p:childTnLst>
                                    <p:set>
                                      <p:cBhvr>
                                        <p:cTn id="14" dur="1" fill="hold">
                                          <p:stCondLst>
                                            <p:cond delay="0"/>
                                          </p:stCondLst>
                                        </p:cTn>
                                        <p:tgtEl>
                                          <p:spTgt spid="6">
                                            <p:txEl>
                                              <p:pRg st="0" end="0"/>
                                            </p:txEl>
                                          </p:spTgt>
                                        </p:tgtEl>
                                        <p:attrNameLst>
                                          <p:attrName>style.visibility</p:attrName>
                                        </p:attrNameLst>
                                      </p:cBhvr>
                                      <p:to>
                                        <p:strVal val="visible"/>
                                      </p:to>
                                    </p:set>
                                    <p:animEffect transition="in" filter="dissolve">
                                      <p:cBhvr>
                                        <p:cTn id="15" dur="500"/>
                                        <p:tgtEl>
                                          <p:spTgt spid="6">
                                            <p:txEl>
                                              <p:pRg st="0" end="0"/>
                                            </p:txEl>
                                          </p:spTgt>
                                        </p:tgtEl>
                                      </p:cBhvr>
                                    </p:animEffect>
                                  </p:childTnLst>
                                </p:cTn>
                              </p:par>
                            </p:childTnLst>
                          </p:cTn>
                        </p:par>
                        <p:par>
                          <p:cTn id="16" fill="hold">
                            <p:stCondLst>
                              <p:cond delay="1500"/>
                            </p:stCondLst>
                            <p:childTnLst>
                              <p:par>
                                <p:cTn id="17" presetID="9" presetClass="entr" presetSubtype="0" fill="hold" nodeType="afterEffect">
                                  <p:stCondLst>
                                    <p:cond delay="0"/>
                                  </p:stCondLst>
                                  <p:childTnLst>
                                    <p:set>
                                      <p:cBhvr>
                                        <p:cTn id="18" dur="1" fill="hold">
                                          <p:stCondLst>
                                            <p:cond delay="0"/>
                                          </p:stCondLst>
                                        </p:cTn>
                                        <p:tgtEl>
                                          <p:spTgt spid="7">
                                            <p:txEl>
                                              <p:pRg st="0" end="0"/>
                                            </p:txEl>
                                          </p:spTgt>
                                        </p:tgtEl>
                                        <p:attrNameLst>
                                          <p:attrName>style.visibility</p:attrName>
                                        </p:attrNameLst>
                                      </p:cBhvr>
                                      <p:to>
                                        <p:strVal val="visible"/>
                                      </p:to>
                                    </p:set>
                                    <p:animEffect transition="in" filter="dissolve">
                                      <p:cBhvr>
                                        <p:cTn id="19" dur="500"/>
                                        <p:tgtEl>
                                          <p:spTgt spid="7">
                                            <p:txEl>
                                              <p:pRg st="0" end="0"/>
                                            </p:txEl>
                                          </p:spTgt>
                                        </p:tgtEl>
                                      </p:cBhvr>
                                    </p:animEffect>
                                  </p:childTnLst>
                                </p:cTn>
                              </p:par>
                            </p:childTnLst>
                          </p:cTn>
                        </p:par>
                        <p:par>
                          <p:cTn id="20" fill="hold">
                            <p:stCondLst>
                              <p:cond delay="2000"/>
                            </p:stCondLst>
                            <p:childTnLst>
                              <p:par>
                                <p:cTn id="21" presetID="9" presetClass="entr" presetSubtype="0" fill="hold" nodeType="afterEffect">
                                  <p:stCondLst>
                                    <p:cond delay="0"/>
                                  </p:stCondLst>
                                  <p:childTnLst>
                                    <p:set>
                                      <p:cBhvr>
                                        <p:cTn id="22" dur="1" fill="hold">
                                          <p:stCondLst>
                                            <p:cond delay="0"/>
                                          </p:stCondLst>
                                        </p:cTn>
                                        <p:tgtEl>
                                          <p:spTgt spid="7">
                                            <p:txEl>
                                              <p:pRg st="1" end="1"/>
                                            </p:txEl>
                                          </p:spTgt>
                                        </p:tgtEl>
                                        <p:attrNameLst>
                                          <p:attrName>style.visibility</p:attrName>
                                        </p:attrNameLst>
                                      </p:cBhvr>
                                      <p:to>
                                        <p:strVal val="visible"/>
                                      </p:to>
                                    </p:set>
                                    <p:animEffect transition="in" filter="dissolve">
                                      <p:cBhvr>
                                        <p:cTn id="23" dur="500"/>
                                        <p:tgtEl>
                                          <p:spTgt spid="7">
                                            <p:txEl>
                                              <p:pRg st="1" end="1"/>
                                            </p:txEl>
                                          </p:spTgt>
                                        </p:tgtEl>
                                      </p:cBhvr>
                                    </p:animEffect>
                                  </p:childTnLst>
                                </p:cTn>
                              </p:par>
                            </p:childTnLst>
                          </p:cTn>
                        </p:par>
                        <p:par>
                          <p:cTn id="24" fill="hold">
                            <p:stCondLst>
                              <p:cond delay="2500"/>
                            </p:stCondLst>
                            <p:childTnLst>
                              <p:par>
                                <p:cTn id="25" presetID="9" presetClass="entr" presetSubtype="0" fill="hold" nodeType="afterEffect">
                                  <p:stCondLst>
                                    <p:cond delay="0"/>
                                  </p:stCondLst>
                                  <p:childTnLst>
                                    <p:set>
                                      <p:cBhvr>
                                        <p:cTn id="26" dur="1" fill="hold">
                                          <p:stCondLst>
                                            <p:cond delay="0"/>
                                          </p:stCondLst>
                                        </p:cTn>
                                        <p:tgtEl>
                                          <p:spTgt spid="7">
                                            <p:txEl>
                                              <p:pRg st="2" end="2"/>
                                            </p:txEl>
                                          </p:spTgt>
                                        </p:tgtEl>
                                        <p:attrNameLst>
                                          <p:attrName>style.visibility</p:attrName>
                                        </p:attrNameLst>
                                      </p:cBhvr>
                                      <p:to>
                                        <p:strVal val="visible"/>
                                      </p:to>
                                    </p:set>
                                    <p:animEffect transition="in" filter="dissolve">
                                      <p:cBhvr>
                                        <p:cTn id="27" dur="500"/>
                                        <p:tgtEl>
                                          <p:spTgt spid="7">
                                            <p:txEl>
                                              <p:pRg st="2" end="2"/>
                                            </p:txEl>
                                          </p:spTgt>
                                        </p:tgtEl>
                                      </p:cBhvr>
                                    </p:animEffect>
                                  </p:childTnLst>
                                </p:cTn>
                              </p:par>
                            </p:childTnLst>
                          </p:cTn>
                        </p:par>
                        <p:par>
                          <p:cTn id="28" fill="hold">
                            <p:stCondLst>
                              <p:cond delay="3000"/>
                            </p:stCondLst>
                            <p:childTnLst>
                              <p:par>
                                <p:cTn id="29" presetID="9" presetClass="entr" presetSubtype="0" fill="hold" nodeType="afterEffect">
                                  <p:stCondLst>
                                    <p:cond delay="0"/>
                                  </p:stCondLst>
                                  <p:childTnLst>
                                    <p:set>
                                      <p:cBhvr>
                                        <p:cTn id="30" dur="1" fill="hold">
                                          <p:stCondLst>
                                            <p:cond delay="0"/>
                                          </p:stCondLst>
                                        </p:cTn>
                                        <p:tgtEl>
                                          <p:spTgt spid="7">
                                            <p:txEl>
                                              <p:pRg st="3" end="3"/>
                                            </p:txEl>
                                          </p:spTgt>
                                        </p:tgtEl>
                                        <p:attrNameLst>
                                          <p:attrName>style.visibility</p:attrName>
                                        </p:attrNameLst>
                                      </p:cBhvr>
                                      <p:to>
                                        <p:strVal val="visible"/>
                                      </p:to>
                                    </p:set>
                                    <p:animEffect transition="in" filter="dissolve">
                                      <p:cBhvr>
                                        <p:cTn id="31" dur="500"/>
                                        <p:tgtEl>
                                          <p:spTgt spid="7">
                                            <p:txEl>
                                              <p:pRg st="3" end="3"/>
                                            </p:txEl>
                                          </p:spTgt>
                                        </p:tgtEl>
                                      </p:cBhvr>
                                    </p:animEffect>
                                  </p:childTnLst>
                                </p:cTn>
                              </p:par>
                            </p:childTnLst>
                          </p:cTn>
                        </p:par>
                        <p:par>
                          <p:cTn id="32" fill="hold">
                            <p:stCondLst>
                              <p:cond delay="3500"/>
                            </p:stCondLst>
                            <p:childTnLst>
                              <p:par>
                                <p:cTn id="33" presetID="9" presetClass="entr" presetSubtype="0" fill="hold" nodeType="afterEffect">
                                  <p:stCondLst>
                                    <p:cond delay="0"/>
                                  </p:stCondLst>
                                  <p:childTnLst>
                                    <p:set>
                                      <p:cBhvr>
                                        <p:cTn id="34" dur="1" fill="hold">
                                          <p:stCondLst>
                                            <p:cond delay="0"/>
                                          </p:stCondLst>
                                        </p:cTn>
                                        <p:tgtEl>
                                          <p:spTgt spid="7">
                                            <p:txEl>
                                              <p:pRg st="4" end="4"/>
                                            </p:txEl>
                                          </p:spTgt>
                                        </p:tgtEl>
                                        <p:attrNameLst>
                                          <p:attrName>style.visibility</p:attrName>
                                        </p:attrNameLst>
                                      </p:cBhvr>
                                      <p:to>
                                        <p:strVal val="visible"/>
                                      </p:to>
                                    </p:set>
                                    <p:animEffect transition="in" filter="dissolve">
                                      <p:cBhvr>
                                        <p:cTn id="35" dur="500"/>
                                        <p:tgtEl>
                                          <p:spTgt spid="7">
                                            <p:txEl>
                                              <p:pRg st="4" end="4"/>
                                            </p:txEl>
                                          </p:spTgt>
                                        </p:tgtEl>
                                      </p:cBhvr>
                                    </p:animEffect>
                                  </p:childTnLst>
                                </p:cTn>
                              </p:par>
                            </p:childTnLst>
                          </p:cTn>
                        </p:par>
                        <p:par>
                          <p:cTn id="36" fill="hold">
                            <p:stCondLst>
                              <p:cond delay="4000"/>
                            </p:stCondLst>
                            <p:childTnLst>
                              <p:par>
                                <p:cTn id="37" presetID="9" presetClass="entr" presetSubtype="0" fill="hold" nodeType="afterEffect">
                                  <p:stCondLst>
                                    <p:cond delay="0"/>
                                  </p:stCondLst>
                                  <p:childTnLst>
                                    <p:set>
                                      <p:cBhvr>
                                        <p:cTn id="38" dur="1" fill="hold">
                                          <p:stCondLst>
                                            <p:cond delay="0"/>
                                          </p:stCondLst>
                                        </p:cTn>
                                        <p:tgtEl>
                                          <p:spTgt spid="8">
                                            <p:txEl>
                                              <p:pRg st="0" end="0"/>
                                            </p:txEl>
                                          </p:spTgt>
                                        </p:tgtEl>
                                        <p:attrNameLst>
                                          <p:attrName>style.visibility</p:attrName>
                                        </p:attrNameLst>
                                      </p:cBhvr>
                                      <p:to>
                                        <p:strVal val="visible"/>
                                      </p:to>
                                    </p:set>
                                    <p:animEffect transition="in" filter="dissolve">
                                      <p:cBhvr>
                                        <p:cTn id="39" dur="500"/>
                                        <p:tgtEl>
                                          <p:spTgt spid="8">
                                            <p:txEl>
                                              <p:pRg st="0" end="0"/>
                                            </p:txEl>
                                          </p:spTgt>
                                        </p:tgtEl>
                                      </p:cBhvr>
                                    </p:animEffect>
                                  </p:childTnLst>
                                </p:cTn>
                              </p:par>
                            </p:childTnLst>
                          </p:cTn>
                        </p:par>
                        <p:par>
                          <p:cTn id="40" fill="hold">
                            <p:stCondLst>
                              <p:cond delay="4500"/>
                            </p:stCondLst>
                            <p:childTnLst>
                              <p:par>
                                <p:cTn id="41" presetID="9" presetClass="entr" presetSubtype="0" fill="hold" nodeType="afterEffect">
                                  <p:stCondLst>
                                    <p:cond delay="0"/>
                                  </p:stCondLst>
                                  <p:childTnLst>
                                    <p:set>
                                      <p:cBhvr>
                                        <p:cTn id="42" dur="1" fill="hold">
                                          <p:stCondLst>
                                            <p:cond delay="0"/>
                                          </p:stCondLst>
                                        </p:cTn>
                                        <p:tgtEl>
                                          <p:spTgt spid="8">
                                            <p:txEl>
                                              <p:pRg st="1" end="1"/>
                                            </p:txEl>
                                          </p:spTgt>
                                        </p:tgtEl>
                                        <p:attrNameLst>
                                          <p:attrName>style.visibility</p:attrName>
                                        </p:attrNameLst>
                                      </p:cBhvr>
                                      <p:to>
                                        <p:strVal val="visible"/>
                                      </p:to>
                                    </p:set>
                                    <p:animEffect transition="in" filter="dissolve">
                                      <p:cBhvr>
                                        <p:cTn id="43" dur="500"/>
                                        <p:tgtEl>
                                          <p:spTgt spid="8">
                                            <p:txEl>
                                              <p:pRg st="1" end="1"/>
                                            </p:txEl>
                                          </p:spTgt>
                                        </p:tgtEl>
                                      </p:cBhvr>
                                    </p:animEffect>
                                  </p:childTnLst>
                                </p:cTn>
                              </p:par>
                            </p:childTnLst>
                          </p:cTn>
                        </p:par>
                        <p:par>
                          <p:cTn id="44" fill="hold">
                            <p:stCondLst>
                              <p:cond delay="5000"/>
                            </p:stCondLst>
                            <p:childTnLst>
                              <p:par>
                                <p:cTn id="45" presetID="9" presetClass="entr" presetSubtype="0" fill="hold" nodeType="afterEffect">
                                  <p:stCondLst>
                                    <p:cond delay="0"/>
                                  </p:stCondLst>
                                  <p:childTnLst>
                                    <p:set>
                                      <p:cBhvr>
                                        <p:cTn id="46" dur="1" fill="hold">
                                          <p:stCondLst>
                                            <p:cond delay="0"/>
                                          </p:stCondLst>
                                        </p:cTn>
                                        <p:tgtEl>
                                          <p:spTgt spid="8">
                                            <p:txEl>
                                              <p:pRg st="2" end="2"/>
                                            </p:txEl>
                                          </p:spTgt>
                                        </p:tgtEl>
                                        <p:attrNameLst>
                                          <p:attrName>style.visibility</p:attrName>
                                        </p:attrNameLst>
                                      </p:cBhvr>
                                      <p:to>
                                        <p:strVal val="visible"/>
                                      </p:to>
                                    </p:set>
                                    <p:animEffect transition="in" filter="dissolve">
                                      <p:cBhvr>
                                        <p:cTn id="47" dur="500"/>
                                        <p:tgtEl>
                                          <p:spTgt spid="8">
                                            <p:txEl>
                                              <p:pRg st="2" end="2"/>
                                            </p:txEl>
                                          </p:spTgt>
                                        </p:tgtEl>
                                      </p:cBhvr>
                                    </p:animEffect>
                                  </p:childTnLst>
                                </p:cTn>
                              </p:par>
                            </p:childTnLst>
                          </p:cTn>
                        </p:par>
                        <p:par>
                          <p:cTn id="48" fill="hold">
                            <p:stCondLst>
                              <p:cond delay="5500"/>
                            </p:stCondLst>
                            <p:childTnLst>
                              <p:par>
                                <p:cTn id="49" presetID="9" presetClass="entr" presetSubtype="0" fill="hold" nodeType="afterEffect">
                                  <p:stCondLst>
                                    <p:cond delay="0"/>
                                  </p:stCondLst>
                                  <p:childTnLst>
                                    <p:set>
                                      <p:cBhvr>
                                        <p:cTn id="50" dur="1" fill="hold">
                                          <p:stCondLst>
                                            <p:cond delay="0"/>
                                          </p:stCondLst>
                                        </p:cTn>
                                        <p:tgtEl>
                                          <p:spTgt spid="8">
                                            <p:txEl>
                                              <p:pRg st="3" end="3"/>
                                            </p:txEl>
                                          </p:spTgt>
                                        </p:tgtEl>
                                        <p:attrNameLst>
                                          <p:attrName>style.visibility</p:attrName>
                                        </p:attrNameLst>
                                      </p:cBhvr>
                                      <p:to>
                                        <p:strVal val="visible"/>
                                      </p:to>
                                    </p:set>
                                    <p:animEffect transition="in" filter="dissolve">
                                      <p:cBhvr>
                                        <p:cTn id="51" dur="500"/>
                                        <p:tgtEl>
                                          <p:spTgt spid="8">
                                            <p:txEl>
                                              <p:pRg st="3" end="3"/>
                                            </p:txEl>
                                          </p:spTgt>
                                        </p:tgtEl>
                                      </p:cBhvr>
                                    </p:animEffect>
                                  </p:childTnLst>
                                </p:cTn>
                              </p:par>
                            </p:childTnLst>
                          </p:cTn>
                        </p:par>
                        <p:par>
                          <p:cTn id="52" fill="hold">
                            <p:stCondLst>
                              <p:cond delay="6000"/>
                            </p:stCondLst>
                            <p:childTnLst>
                              <p:par>
                                <p:cTn id="53" presetID="9" presetClass="entr" presetSubtype="0" fill="hold" nodeType="afterEffect">
                                  <p:stCondLst>
                                    <p:cond delay="0"/>
                                  </p:stCondLst>
                                  <p:childTnLst>
                                    <p:set>
                                      <p:cBhvr>
                                        <p:cTn id="54" dur="1" fill="hold">
                                          <p:stCondLst>
                                            <p:cond delay="0"/>
                                          </p:stCondLst>
                                        </p:cTn>
                                        <p:tgtEl>
                                          <p:spTgt spid="8">
                                            <p:txEl>
                                              <p:pRg st="4" end="4"/>
                                            </p:txEl>
                                          </p:spTgt>
                                        </p:tgtEl>
                                        <p:attrNameLst>
                                          <p:attrName>style.visibility</p:attrName>
                                        </p:attrNameLst>
                                      </p:cBhvr>
                                      <p:to>
                                        <p:strVal val="visible"/>
                                      </p:to>
                                    </p:set>
                                    <p:animEffect transition="in" filter="dissolve">
                                      <p:cBhvr>
                                        <p:cTn id="55" dur="500"/>
                                        <p:tgtEl>
                                          <p:spTgt spid="8">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1233421700_00000000.jpg"/>
          <p:cNvPicPr>
            <a:picLocks noChangeAspect="1"/>
          </p:cNvPicPr>
          <p:nvPr/>
        </p:nvPicPr>
        <p:blipFill>
          <a:blip r:embed="rId3"/>
          <a:stretch>
            <a:fillRect/>
          </a:stretch>
        </p:blipFill>
        <p:spPr>
          <a:xfrm>
            <a:off x="0" y="-1"/>
            <a:ext cx="1500166" cy="1125125"/>
          </a:xfrm>
          <a:prstGeom prst="rect">
            <a:avLst/>
          </a:prstGeom>
          <a:ln>
            <a:noFill/>
          </a:ln>
          <a:effectLst>
            <a:softEdge rad="112500"/>
          </a:effectLst>
        </p:spPr>
      </p:pic>
      <p:sp>
        <p:nvSpPr>
          <p:cNvPr id="3" name="Прямоугольник 2"/>
          <p:cNvSpPr/>
          <p:nvPr/>
        </p:nvSpPr>
        <p:spPr>
          <a:xfrm>
            <a:off x="1643042" y="142852"/>
            <a:ext cx="5227713" cy="1569660"/>
          </a:xfrm>
          <a:prstGeom prst="rect">
            <a:avLst/>
          </a:prstGeom>
        </p:spPr>
        <p:txBody>
          <a:bodyPr wrap="none">
            <a:spAutoFit/>
          </a:bodyPr>
          <a:lstStyle/>
          <a:p>
            <a:r>
              <a:rPr lang="ru-RU" sz="3200" b="1" dirty="0" smtClean="0">
                <a:latin typeface="Georgia" pitchFamily="18" charset="0"/>
              </a:rPr>
              <a:t>20. «Фонетика»</a:t>
            </a:r>
          </a:p>
          <a:p>
            <a:endParaRPr lang="ru-RU" sz="3200" b="1" dirty="0" smtClean="0">
              <a:latin typeface="Georgia" pitchFamily="18" charset="0"/>
            </a:endParaRPr>
          </a:p>
          <a:p>
            <a:r>
              <a:rPr lang="ru-RU" sz="3200" b="1" i="1" dirty="0" smtClean="0">
                <a:latin typeface="Georgia" pitchFamily="18" charset="0"/>
              </a:rPr>
              <a:t>Правильные ответы:</a:t>
            </a:r>
            <a:endParaRPr lang="ru-RU" sz="3200" b="1" i="1" dirty="0">
              <a:latin typeface="Georgia" pitchFamily="18" charset="0"/>
            </a:endParaRPr>
          </a:p>
        </p:txBody>
      </p:sp>
      <p:sp>
        <p:nvSpPr>
          <p:cNvPr id="7" name="Прямоугольник 6"/>
          <p:cNvSpPr/>
          <p:nvPr/>
        </p:nvSpPr>
        <p:spPr>
          <a:xfrm>
            <a:off x="1357290" y="1714488"/>
            <a:ext cx="3068469" cy="4247317"/>
          </a:xfrm>
          <a:prstGeom prst="rect">
            <a:avLst/>
          </a:prstGeom>
          <a:noFill/>
        </p:spPr>
        <p:txBody>
          <a:bodyPr wrap="none" lIns="91440" tIns="45720" rIns="91440" bIns="45720">
            <a:spAutoFit/>
          </a:bodyPr>
          <a:lstStyle/>
          <a:p>
            <a:pPr algn="ctr"/>
            <a:r>
              <a:rPr lang="ru-RU" sz="5400" b="1" cap="none" spc="0" dirty="0" err="1"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Алфав</a:t>
            </a:r>
            <a:r>
              <a:rPr lang="ru-RU" sz="5400" b="1" cap="none" spc="0" dirty="0" err="1" smtClean="0">
                <a:ln w="10541" cmpd="sng">
                  <a:solidFill>
                    <a:schemeClr val="accent1">
                      <a:shade val="88000"/>
                      <a:satMod val="110000"/>
                    </a:schemeClr>
                  </a:solidFill>
                  <a:prstDash val="solid"/>
                </a:ln>
                <a:effectLst/>
              </a:rPr>
              <a:t>И</a:t>
            </a:r>
            <a:r>
              <a:rPr lang="ru-RU" sz="5400" b="1" cap="none" spc="0" dirty="0" err="1"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т</a:t>
            </a:r>
            <a:endParaRPr lang="ru-RU" sz="5400" b="1" cap="none" spc="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endParaRPr>
          </a:p>
          <a:p>
            <a:pPr algn="ctr"/>
            <a:r>
              <a:rPr lang="ru-RU" sz="5400" b="1" dirty="0" err="1"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Догов</a:t>
            </a:r>
            <a:r>
              <a:rPr lang="ru-RU" sz="5400" b="1" dirty="0" err="1" smtClean="0">
                <a:ln w="10541" cmpd="sng">
                  <a:solidFill>
                    <a:schemeClr val="accent1">
                      <a:shade val="88000"/>
                      <a:satMod val="110000"/>
                    </a:schemeClr>
                  </a:solidFill>
                  <a:prstDash val="solid"/>
                </a:ln>
              </a:rPr>
              <a:t>О</a:t>
            </a:r>
            <a:r>
              <a:rPr lang="ru-RU" sz="5400" b="1" dirty="0" err="1"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р</a:t>
            </a:r>
            <a:endParaRPr lang="ru-RU" sz="54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ndParaRPr>
          </a:p>
          <a:p>
            <a:pPr algn="ctr"/>
            <a:r>
              <a:rPr lang="ru-RU" sz="5400" b="1" cap="none" spc="0" dirty="0" err="1"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Звон</a:t>
            </a:r>
            <a:r>
              <a:rPr lang="ru-RU" sz="5400" b="1" cap="none" spc="0" dirty="0" err="1" smtClean="0">
                <a:ln w="10541" cmpd="sng">
                  <a:solidFill>
                    <a:schemeClr val="accent1">
                      <a:shade val="88000"/>
                      <a:satMod val="110000"/>
                    </a:schemeClr>
                  </a:solidFill>
                  <a:prstDash val="solid"/>
                </a:ln>
                <a:effectLst/>
              </a:rPr>
              <a:t>И</a:t>
            </a:r>
            <a:r>
              <a:rPr lang="ru-RU" sz="5400" b="1" cap="none" spc="0" dirty="0" err="1"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т</a:t>
            </a:r>
            <a:endParaRPr lang="ru-RU" sz="5400" b="1" cap="none" spc="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endParaRPr>
          </a:p>
          <a:p>
            <a:pPr algn="ctr"/>
            <a:r>
              <a:rPr lang="ru-RU" sz="5400" b="1" dirty="0" err="1"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Крас</a:t>
            </a:r>
            <a:r>
              <a:rPr lang="ru-RU" sz="5400" b="1" dirty="0" err="1" smtClean="0">
                <a:ln w="10541" cmpd="sng">
                  <a:solidFill>
                    <a:schemeClr val="accent1">
                      <a:shade val="88000"/>
                      <a:satMod val="110000"/>
                    </a:schemeClr>
                  </a:solidFill>
                  <a:prstDash val="solid"/>
                </a:ln>
              </a:rPr>
              <a:t>И</a:t>
            </a:r>
            <a:r>
              <a:rPr lang="ru-RU" sz="5400" b="1" dirty="0" err="1"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вее</a:t>
            </a:r>
            <a:endParaRPr lang="ru-RU" sz="54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ndParaRPr>
          </a:p>
          <a:p>
            <a:pPr algn="ctr"/>
            <a:r>
              <a:rPr lang="ru-RU" sz="5400" b="1" cap="none" spc="0" dirty="0" err="1"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Катал</a:t>
            </a:r>
            <a:r>
              <a:rPr lang="ru-RU" sz="5400" b="1" cap="none" spc="0" dirty="0" err="1" smtClean="0">
                <a:ln w="10541" cmpd="sng">
                  <a:solidFill>
                    <a:schemeClr val="accent1">
                      <a:shade val="88000"/>
                      <a:satMod val="110000"/>
                    </a:schemeClr>
                  </a:solidFill>
                  <a:prstDash val="solid"/>
                </a:ln>
                <a:effectLst/>
              </a:rPr>
              <a:t>О</a:t>
            </a:r>
            <a:r>
              <a:rPr lang="ru-RU" sz="5400" b="1" cap="none" spc="0" dirty="0" err="1"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г</a:t>
            </a:r>
            <a:endParaRPr lang="ru-RU" sz="5400" b="1" cap="none" spc="0"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endParaRPr>
          </a:p>
        </p:txBody>
      </p:sp>
      <p:sp>
        <p:nvSpPr>
          <p:cNvPr id="8" name="Прямоугольник 7"/>
          <p:cNvSpPr/>
          <p:nvPr/>
        </p:nvSpPr>
        <p:spPr>
          <a:xfrm>
            <a:off x="4786314" y="1714488"/>
            <a:ext cx="2916761" cy="4247317"/>
          </a:xfrm>
          <a:prstGeom prst="rect">
            <a:avLst/>
          </a:prstGeom>
          <a:noFill/>
        </p:spPr>
        <p:txBody>
          <a:bodyPr wrap="none" lIns="91440" tIns="45720" rIns="91440" bIns="45720">
            <a:spAutoFit/>
          </a:bodyPr>
          <a:lstStyle/>
          <a:p>
            <a:pPr algn="ctr"/>
            <a:r>
              <a:rPr lang="ru-RU" sz="5400" b="1" cap="none" spc="0" dirty="0" err="1"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Щав</a:t>
            </a:r>
            <a:r>
              <a:rPr lang="ru-RU" sz="5400" b="1" cap="none" spc="0" dirty="0" err="1" smtClean="0">
                <a:ln w="10541" cmpd="sng">
                  <a:solidFill>
                    <a:schemeClr val="accent1">
                      <a:shade val="88000"/>
                      <a:satMod val="110000"/>
                    </a:schemeClr>
                  </a:solidFill>
                  <a:prstDash val="solid"/>
                </a:ln>
                <a:effectLst/>
              </a:rPr>
              <a:t>Е</a:t>
            </a:r>
            <a:r>
              <a:rPr lang="ru-RU" sz="5400" b="1" cap="none" spc="0" dirty="0" err="1"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ль</a:t>
            </a:r>
            <a:endParaRPr lang="ru-RU" sz="5400" b="1" cap="none" spc="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endParaRPr>
          </a:p>
          <a:p>
            <a:pPr algn="ctr"/>
            <a:r>
              <a:rPr lang="ru-RU" sz="5400" b="1" dirty="0" err="1"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Св</a:t>
            </a:r>
            <a:r>
              <a:rPr lang="ru-RU" sz="5400" b="1" dirty="0" err="1" smtClean="0">
                <a:ln w="10541" cmpd="sng">
                  <a:solidFill>
                    <a:schemeClr val="accent1">
                      <a:shade val="88000"/>
                      <a:satMod val="110000"/>
                    </a:schemeClr>
                  </a:solidFill>
                  <a:prstDash val="solid"/>
                </a:ln>
              </a:rPr>
              <a:t>Е</a:t>
            </a:r>
            <a:r>
              <a:rPr lang="ru-RU" sz="5400" b="1" dirty="0" err="1"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кла</a:t>
            </a:r>
            <a:endParaRPr lang="ru-RU" sz="54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ndParaRPr>
          </a:p>
          <a:p>
            <a:pPr algn="ctr"/>
            <a:r>
              <a:rPr lang="ru-RU" sz="5400" b="1" cap="none" spc="0" dirty="0" err="1"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Стол</a:t>
            </a:r>
            <a:r>
              <a:rPr lang="ru-RU" sz="5400" b="1" cap="none" spc="0" dirty="0" err="1" smtClean="0">
                <a:ln w="10541" cmpd="sng">
                  <a:solidFill>
                    <a:schemeClr val="accent1">
                      <a:shade val="88000"/>
                      <a:satMod val="110000"/>
                    </a:schemeClr>
                  </a:solidFill>
                  <a:prstDash val="solid"/>
                </a:ln>
                <a:effectLst/>
              </a:rPr>
              <a:t>Я</a:t>
            </a:r>
            <a:r>
              <a:rPr lang="ru-RU" sz="5400" b="1" cap="none" spc="0" dirty="0" err="1"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р</a:t>
            </a:r>
            <a:endParaRPr lang="ru-RU" sz="5400" b="1" cap="none" spc="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endParaRPr>
          </a:p>
          <a:p>
            <a:pPr algn="ctr"/>
            <a:r>
              <a:rPr lang="ru-RU" sz="5400" b="1" dirty="0" err="1"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Т</a:t>
            </a:r>
            <a:r>
              <a:rPr lang="ru-RU" sz="5400" b="1" dirty="0" err="1" smtClean="0">
                <a:ln w="10541" cmpd="sng">
                  <a:solidFill>
                    <a:schemeClr val="accent1">
                      <a:shade val="88000"/>
                      <a:satMod val="110000"/>
                    </a:schemeClr>
                  </a:solidFill>
                  <a:prstDash val="solid"/>
                </a:ln>
              </a:rPr>
              <a:t>О</a:t>
            </a:r>
            <a:r>
              <a:rPr lang="ru-RU" sz="5400" b="1" dirty="0" err="1"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рты</a:t>
            </a:r>
            <a:endParaRPr lang="ru-RU" sz="54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ndParaRPr>
          </a:p>
          <a:p>
            <a:pPr algn="ctr"/>
            <a:r>
              <a:rPr lang="ru-RU" sz="5400" b="1" cap="none" spc="0" dirty="0" err="1"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Т</a:t>
            </a:r>
            <a:r>
              <a:rPr lang="ru-RU" sz="5400" b="1" cap="none" spc="0" dirty="0" err="1" smtClean="0">
                <a:ln w="10541" cmpd="sng">
                  <a:solidFill>
                    <a:schemeClr val="accent1">
                      <a:shade val="88000"/>
                      <a:satMod val="110000"/>
                    </a:schemeClr>
                  </a:solidFill>
                  <a:prstDash val="solid"/>
                </a:ln>
                <a:effectLst/>
              </a:rPr>
              <a:t>У</a:t>
            </a:r>
            <a:r>
              <a:rPr lang="ru-RU" sz="5400" b="1" cap="none" spc="0" dirty="0" err="1"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флями</a:t>
            </a:r>
            <a:endParaRPr lang="ru-RU" sz="5400" b="1" cap="none" spc="0"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endParaRPr>
          </a:p>
        </p:txBody>
      </p:sp>
      <p:sp>
        <p:nvSpPr>
          <p:cNvPr id="6" name="Управляющая кнопка: назад 5">
            <a:hlinkClick r:id="rId4" action="ppaction://hlinksldjump" highlightClick="1">
              <a:snd r:embed="rId5" name="push.wav" builtIn="1"/>
            </a:hlinkClick>
          </p:cNvPr>
          <p:cNvSpPr/>
          <p:nvPr/>
        </p:nvSpPr>
        <p:spPr>
          <a:xfrm>
            <a:off x="357158" y="6286520"/>
            <a:ext cx="714380" cy="357190"/>
          </a:xfrm>
          <a:prstGeom prst="actionButtonBackPrevious">
            <a:avLst/>
          </a:prstGeom>
          <a:solidFill>
            <a:schemeClr val="accent1">
              <a:lumMod val="20000"/>
              <a:lumOff val="80000"/>
            </a:schemeClr>
          </a:solidFill>
          <a:ln>
            <a:solidFill>
              <a:schemeClr val="tx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transition spd="slow">
    <p:dissolve/>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dissolve">
                                      <p:cBhvr>
                                        <p:cTn id="7" dur="500"/>
                                        <p:tgtEl>
                                          <p:spTgt spid="3">
                                            <p:txEl>
                                              <p:pRg st="0" end="0"/>
                                            </p:txEl>
                                          </p:spTgt>
                                        </p:tgtEl>
                                      </p:cBhvr>
                                    </p:animEffect>
                                  </p:childTnLst>
                                </p:cTn>
                              </p:par>
                              <p:par>
                                <p:cTn id="8" presetID="9" presetClass="entr" presetSubtype="0" fill="hold" nodeType="withEffect">
                                  <p:stCondLst>
                                    <p:cond delay="0"/>
                                  </p:stCondLst>
                                  <p:childTnLst>
                                    <p:set>
                                      <p:cBhvr>
                                        <p:cTn id="9" dur="1" fill="hold">
                                          <p:stCondLst>
                                            <p:cond delay="0"/>
                                          </p:stCondLst>
                                        </p:cTn>
                                        <p:tgtEl>
                                          <p:spTgt spid="3">
                                            <p:txEl>
                                              <p:pRg st="2" end="2"/>
                                            </p:txEl>
                                          </p:spTgt>
                                        </p:tgtEl>
                                        <p:attrNameLst>
                                          <p:attrName>style.visibility</p:attrName>
                                        </p:attrNameLst>
                                      </p:cBhvr>
                                      <p:to>
                                        <p:strVal val="visible"/>
                                      </p:to>
                                    </p:set>
                                    <p:animEffect transition="in" filter="dissolve">
                                      <p:cBhvr>
                                        <p:cTn id="10" dur="500"/>
                                        <p:tgtEl>
                                          <p:spTgt spid="3">
                                            <p:txEl>
                                              <p:pRg st="2" end="2"/>
                                            </p:txEl>
                                          </p:spTgt>
                                        </p:tgtEl>
                                      </p:cBhvr>
                                    </p:animEffect>
                                  </p:childTnLst>
                                </p:cTn>
                              </p:par>
                            </p:childTnLst>
                          </p:cTn>
                        </p:par>
                        <p:par>
                          <p:cTn id="11" fill="hold">
                            <p:stCondLst>
                              <p:cond delay="500"/>
                            </p:stCondLst>
                            <p:childTnLst>
                              <p:par>
                                <p:cTn id="12" presetID="9" presetClass="entr" presetSubtype="0" fill="hold" nodeType="afterEffect">
                                  <p:stCondLst>
                                    <p:cond delay="0"/>
                                  </p:stCondLst>
                                  <p:childTnLst>
                                    <p:set>
                                      <p:cBhvr>
                                        <p:cTn id="13" dur="1" fill="hold">
                                          <p:stCondLst>
                                            <p:cond delay="0"/>
                                          </p:stCondLst>
                                        </p:cTn>
                                        <p:tgtEl>
                                          <p:spTgt spid="7">
                                            <p:txEl>
                                              <p:pRg st="0" end="0"/>
                                            </p:txEl>
                                          </p:spTgt>
                                        </p:tgtEl>
                                        <p:attrNameLst>
                                          <p:attrName>style.visibility</p:attrName>
                                        </p:attrNameLst>
                                      </p:cBhvr>
                                      <p:to>
                                        <p:strVal val="visible"/>
                                      </p:to>
                                    </p:set>
                                    <p:animEffect transition="in" filter="dissolve">
                                      <p:cBhvr>
                                        <p:cTn id="14" dur="500"/>
                                        <p:tgtEl>
                                          <p:spTgt spid="7">
                                            <p:txEl>
                                              <p:pRg st="0" end="0"/>
                                            </p:txEl>
                                          </p:spTgt>
                                        </p:tgtEl>
                                      </p:cBhvr>
                                    </p:animEffect>
                                  </p:childTnLst>
                                </p:cTn>
                              </p:par>
                              <p:par>
                                <p:cTn id="15" presetID="9" presetClass="entr" presetSubtype="0" fill="hold" nodeType="withEffect">
                                  <p:stCondLst>
                                    <p:cond delay="0"/>
                                  </p:stCondLst>
                                  <p:childTnLst>
                                    <p:set>
                                      <p:cBhvr>
                                        <p:cTn id="16" dur="1" fill="hold">
                                          <p:stCondLst>
                                            <p:cond delay="0"/>
                                          </p:stCondLst>
                                        </p:cTn>
                                        <p:tgtEl>
                                          <p:spTgt spid="7">
                                            <p:txEl>
                                              <p:pRg st="1" end="1"/>
                                            </p:txEl>
                                          </p:spTgt>
                                        </p:tgtEl>
                                        <p:attrNameLst>
                                          <p:attrName>style.visibility</p:attrName>
                                        </p:attrNameLst>
                                      </p:cBhvr>
                                      <p:to>
                                        <p:strVal val="visible"/>
                                      </p:to>
                                    </p:set>
                                    <p:animEffect transition="in" filter="dissolve">
                                      <p:cBhvr>
                                        <p:cTn id="17" dur="500"/>
                                        <p:tgtEl>
                                          <p:spTgt spid="7">
                                            <p:txEl>
                                              <p:pRg st="1" end="1"/>
                                            </p:txEl>
                                          </p:spTgt>
                                        </p:tgtEl>
                                      </p:cBhvr>
                                    </p:animEffect>
                                  </p:childTnLst>
                                </p:cTn>
                              </p:par>
                              <p:par>
                                <p:cTn id="18" presetID="9" presetClass="entr" presetSubtype="0" fill="hold" nodeType="withEffect">
                                  <p:stCondLst>
                                    <p:cond delay="0"/>
                                  </p:stCondLst>
                                  <p:childTnLst>
                                    <p:set>
                                      <p:cBhvr>
                                        <p:cTn id="19" dur="1" fill="hold">
                                          <p:stCondLst>
                                            <p:cond delay="0"/>
                                          </p:stCondLst>
                                        </p:cTn>
                                        <p:tgtEl>
                                          <p:spTgt spid="7">
                                            <p:txEl>
                                              <p:pRg st="2" end="2"/>
                                            </p:txEl>
                                          </p:spTgt>
                                        </p:tgtEl>
                                        <p:attrNameLst>
                                          <p:attrName>style.visibility</p:attrName>
                                        </p:attrNameLst>
                                      </p:cBhvr>
                                      <p:to>
                                        <p:strVal val="visible"/>
                                      </p:to>
                                    </p:set>
                                    <p:animEffect transition="in" filter="dissolve">
                                      <p:cBhvr>
                                        <p:cTn id="20" dur="500"/>
                                        <p:tgtEl>
                                          <p:spTgt spid="7">
                                            <p:txEl>
                                              <p:pRg st="2" end="2"/>
                                            </p:txEl>
                                          </p:spTgt>
                                        </p:tgtEl>
                                      </p:cBhvr>
                                    </p:animEffect>
                                  </p:childTnLst>
                                </p:cTn>
                              </p:par>
                              <p:par>
                                <p:cTn id="21" presetID="9" presetClass="entr" presetSubtype="0" fill="hold" nodeType="withEffect">
                                  <p:stCondLst>
                                    <p:cond delay="0"/>
                                  </p:stCondLst>
                                  <p:childTnLst>
                                    <p:set>
                                      <p:cBhvr>
                                        <p:cTn id="22" dur="1" fill="hold">
                                          <p:stCondLst>
                                            <p:cond delay="0"/>
                                          </p:stCondLst>
                                        </p:cTn>
                                        <p:tgtEl>
                                          <p:spTgt spid="7">
                                            <p:txEl>
                                              <p:pRg st="3" end="3"/>
                                            </p:txEl>
                                          </p:spTgt>
                                        </p:tgtEl>
                                        <p:attrNameLst>
                                          <p:attrName>style.visibility</p:attrName>
                                        </p:attrNameLst>
                                      </p:cBhvr>
                                      <p:to>
                                        <p:strVal val="visible"/>
                                      </p:to>
                                    </p:set>
                                    <p:animEffect transition="in" filter="dissolve">
                                      <p:cBhvr>
                                        <p:cTn id="23" dur="500"/>
                                        <p:tgtEl>
                                          <p:spTgt spid="7">
                                            <p:txEl>
                                              <p:pRg st="3" end="3"/>
                                            </p:txEl>
                                          </p:spTgt>
                                        </p:tgtEl>
                                      </p:cBhvr>
                                    </p:animEffect>
                                  </p:childTnLst>
                                </p:cTn>
                              </p:par>
                              <p:par>
                                <p:cTn id="24" presetID="9" presetClass="entr" presetSubtype="0" fill="hold" nodeType="withEffect">
                                  <p:stCondLst>
                                    <p:cond delay="0"/>
                                  </p:stCondLst>
                                  <p:childTnLst>
                                    <p:set>
                                      <p:cBhvr>
                                        <p:cTn id="25" dur="1" fill="hold">
                                          <p:stCondLst>
                                            <p:cond delay="0"/>
                                          </p:stCondLst>
                                        </p:cTn>
                                        <p:tgtEl>
                                          <p:spTgt spid="7">
                                            <p:txEl>
                                              <p:pRg st="4" end="4"/>
                                            </p:txEl>
                                          </p:spTgt>
                                        </p:tgtEl>
                                        <p:attrNameLst>
                                          <p:attrName>style.visibility</p:attrName>
                                        </p:attrNameLst>
                                      </p:cBhvr>
                                      <p:to>
                                        <p:strVal val="visible"/>
                                      </p:to>
                                    </p:set>
                                    <p:animEffect transition="in" filter="dissolve">
                                      <p:cBhvr>
                                        <p:cTn id="26" dur="500"/>
                                        <p:tgtEl>
                                          <p:spTgt spid="7">
                                            <p:txEl>
                                              <p:pRg st="4" end="4"/>
                                            </p:txEl>
                                          </p:spTgt>
                                        </p:tgtEl>
                                      </p:cBhvr>
                                    </p:animEffect>
                                  </p:childTnLst>
                                </p:cTn>
                              </p:par>
                              <p:par>
                                <p:cTn id="27" presetID="9" presetClass="entr" presetSubtype="0" fill="hold" nodeType="withEffect">
                                  <p:stCondLst>
                                    <p:cond delay="0"/>
                                  </p:stCondLst>
                                  <p:childTnLst>
                                    <p:set>
                                      <p:cBhvr>
                                        <p:cTn id="28" dur="1" fill="hold">
                                          <p:stCondLst>
                                            <p:cond delay="0"/>
                                          </p:stCondLst>
                                        </p:cTn>
                                        <p:tgtEl>
                                          <p:spTgt spid="8">
                                            <p:txEl>
                                              <p:pRg st="0" end="0"/>
                                            </p:txEl>
                                          </p:spTgt>
                                        </p:tgtEl>
                                        <p:attrNameLst>
                                          <p:attrName>style.visibility</p:attrName>
                                        </p:attrNameLst>
                                      </p:cBhvr>
                                      <p:to>
                                        <p:strVal val="visible"/>
                                      </p:to>
                                    </p:set>
                                    <p:animEffect transition="in" filter="dissolve">
                                      <p:cBhvr>
                                        <p:cTn id="29" dur="500"/>
                                        <p:tgtEl>
                                          <p:spTgt spid="8">
                                            <p:txEl>
                                              <p:pRg st="0" end="0"/>
                                            </p:txEl>
                                          </p:spTgt>
                                        </p:tgtEl>
                                      </p:cBhvr>
                                    </p:animEffect>
                                  </p:childTnLst>
                                </p:cTn>
                              </p:par>
                              <p:par>
                                <p:cTn id="30" presetID="9" presetClass="entr" presetSubtype="0" fill="hold" nodeType="withEffect">
                                  <p:stCondLst>
                                    <p:cond delay="0"/>
                                  </p:stCondLst>
                                  <p:childTnLst>
                                    <p:set>
                                      <p:cBhvr>
                                        <p:cTn id="31" dur="1" fill="hold">
                                          <p:stCondLst>
                                            <p:cond delay="0"/>
                                          </p:stCondLst>
                                        </p:cTn>
                                        <p:tgtEl>
                                          <p:spTgt spid="8">
                                            <p:txEl>
                                              <p:pRg st="1" end="1"/>
                                            </p:txEl>
                                          </p:spTgt>
                                        </p:tgtEl>
                                        <p:attrNameLst>
                                          <p:attrName>style.visibility</p:attrName>
                                        </p:attrNameLst>
                                      </p:cBhvr>
                                      <p:to>
                                        <p:strVal val="visible"/>
                                      </p:to>
                                    </p:set>
                                    <p:animEffect transition="in" filter="dissolve">
                                      <p:cBhvr>
                                        <p:cTn id="32" dur="500"/>
                                        <p:tgtEl>
                                          <p:spTgt spid="8">
                                            <p:txEl>
                                              <p:pRg st="1" end="1"/>
                                            </p:txEl>
                                          </p:spTgt>
                                        </p:tgtEl>
                                      </p:cBhvr>
                                    </p:animEffect>
                                  </p:childTnLst>
                                </p:cTn>
                              </p:par>
                              <p:par>
                                <p:cTn id="33" presetID="9" presetClass="entr" presetSubtype="0" fill="hold" nodeType="withEffect">
                                  <p:stCondLst>
                                    <p:cond delay="0"/>
                                  </p:stCondLst>
                                  <p:childTnLst>
                                    <p:set>
                                      <p:cBhvr>
                                        <p:cTn id="34" dur="1" fill="hold">
                                          <p:stCondLst>
                                            <p:cond delay="0"/>
                                          </p:stCondLst>
                                        </p:cTn>
                                        <p:tgtEl>
                                          <p:spTgt spid="8">
                                            <p:txEl>
                                              <p:pRg st="2" end="2"/>
                                            </p:txEl>
                                          </p:spTgt>
                                        </p:tgtEl>
                                        <p:attrNameLst>
                                          <p:attrName>style.visibility</p:attrName>
                                        </p:attrNameLst>
                                      </p:cBhvr>
                                      <p:to>
                                        <p:strVal val="visible"/>
                                      </p:to>
                                    </p:set>
                                    <p:animEffect transition="in" filter="dissolve">
                                      <p:cBhvr>
                                        <p:cTn id="35" dur="500"/>
                                        <p:tgtEl>
                                          <p:spTgt spid="8">
                                            <p:txEl>
                                              <p:pRg st="2" end="2"/>
                                            </p:txEl>
                                          </p:spTgt>
                                        </p:tgtEl>
                                      </p:cBhvr>
                                    </p:animEffect>
                                  </p:childTnLst>
                                </p:cTn>
                              </p:par>
                              <p:par>
                                <p:cTn id="36" presetID="9" presetClass="entr" presetSubtype="0" fill="hold" nodeType="withEffect">
                                  <p:stCondLst>
                                    <p:cond delay="0"/>
                                  </p:stCondLst>
                                  <p:childTnLst>
                                    <p:set>
                                      <p:cBhvr>
                                        <p:cTn id="37" dur="1" fill="hold">
                                          <p:stCondLst>
                                            <p:cond delay="0"/>
                                          </p:stCondLst>
                                        </p:cTn>
                                        <p:tgtEl>
                                          <p:spTgt spid="8">
                                            <p:txEl>
                                              <p:pRg st="3" end="3"/>
                                            </p:txEl>
                                          </p:spTgt>
                                        </p:tgtEl>
                                        <p:attrNameLst>
                                          <p:attrName>style.visibility</p:attrName>
                                        </p:attrNameLst>
                                      </p:cBhvr>
                                      <p:to>
                                        <p:strVal val="visible"/>
                                      </p:to>
                                    </p:set>
                                    <p:animEffect transition="in" filter="dissolve">
                                      <p:cBhvr>
                                        <p:cTn id="38" dur="500"/>
                                        <p:tgtEl>
                                          <p:spTgt spid="8">
                                            <p:txEl>
                                              <p:pRg st="3" end="3"/>
                                            </p:txEl>
                                          </p:spTgt>
                                        </p:tgtEl>
                                      </p:cBhvr>
                                    </p:animEffect>
                                  </p:childTnLst>
                                </p:cTn>
                              </p:par>
                              <p:par>
                                <p:cTn id="39" presetID="9" presetClass="entr" presetSubtype="0" fill="hold" nodeType="withEffect">
                                  <p:stCondLst>
                                    <p:cond delay="0"/>
                                  </p:stCondLst>
                                  <p:childTnLst>
                                    <p:set>
                                      <p:cBhvr>
                                        <p:cTn id="40" dur="1" fill="hold">
                                          <p:stCondLst>
                                            <p:cond delay="0"/>
                                          </p:stCondLst>
                                        </p:cTn>
                                        <p:tgtEl>
                                          <p:spTgt spid="8">
                                            <p:txEl>
                                              <p:pRg st="4" end="4"/>
                                            </p:txEl>
                                          </p:spTgt>
                                        </p:tgtEl>
                                        <p:attrNameLst>
                                          <p:attrName>style.visibility</p:attrName>
                                        </p:attrNameLst>
                                      </p:cBhvr>
                                      <p:to>
                                        <p:strVal val="visible"/>
                                      </p:to>
                                    </p:set>
                                    <p:animEffect transition="in" filter="dissolve">
                                      <p:cBhvr>
                                        <p:cTn id="41" dur="500"/>
                                        <p:tgtEl>
                                          <p:spTgt spid="8">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1233421700_00000000.jpg"/>
          <p:cNvPicPr>
            <a:picLocks noChangeAspect="1"/>
          </p:cNvPicPr>
          <p:nvPr/>
        </p:nvPicPr>
        <p:blipFill>
          <a:blip r:embed="rId3"/>
          <a:stretch>
            <a:fillRect/>
          </a:stretch>
        </p:blipFill>
        <p:spPr>
          <a:xfrm>
            <a:off x="0" y="-1"/>
            <a:ext cx="1500166" cy="1125125"/>
          </a:xfrm>
          <a:prstGeom prst="rect">
            <a:avLst/>
          </a:prstGeom>
          <a:ln>
            <a:noFill/>
          </a:ln>
          <a:effectLst>
            <a:softEdge rad="112500"/>
          </a:effectLst>
        </p:spPr>
      </p:pic>
      <p:sp>
        <p:nvSpPr>
          <p:cNvPr id="3" name="Прямоугольник 2"/>
          <p:cNvSpPr/>
          <p:nvPr/>
        </p:nvSpPr>
        <p:spPr>
          <a:xfrm>
            <a:off x="1643042" y="142852"/>
            <a:ext cx="7500958" cy="7725192"/>
          </a:xfrm>
          <a:prstGeom prst="rect">
            <a:avLst/>
          </a:prstGeom>
        </p:spPr>
        <p:txBody>
          <a:bodyPr wrap="square">
            <a:spAutoFit/>
          </a:bodyPr>
          <a:lstStyle/>
          <a:p>
            <a:r>
              <a:rPr lang="ru-RU" sz="3200" b="1" dirty="0" smtClean="0">
                <a:latin typeface="Georgia" pitchFamily="18" charset="0"/>
              </a:rPr>
              <a:t>30. «Фонетика»</a:t>
            </a:r>
          </a:p>
          <a:p>
            <a:endParaRPr lang="ru-RU" sz="2800" b="1" i="1" dirty="0" smtClean="0">
              <a:latin typeface="Georgia" pitchFamily="18" charset="0"/>
            </a:endParaRPr>
          </a:p>
          <a:p>
            <a:r>
              <a:rPr lang="ru-RU" sz="2800" b="1" i="1" dirty="0" smtClean="0">
                <a:latin typeface="Georgia" pitchFamily="18" charset="0"/>
              </a:rPr>
              <a:t>«Один звук, марш!..»</a:t>
            </a:r>
          </a:p>
          <a:p>
            <a:r>
              <a:rPr lang="ru-RU" sz="2400" b="1" i="1" dirty="0" smtClean="0">
                <a:latin typeface="Georgia" pitchFamily="18" charset="0"/>
              </a:rPr>
              <a:t>Задание: из каждого слова исключить  по одному звуку, чтобы получилось  новое слово. </a:t>
            </a:r>
            <a:r>
              <a:rPr lang="ru-RU" sz="2000" b="1" i="1" dirty="0" smtClean="0">
                <a:latin typeface="Georgia" pitchFamily="18" charset="0"/>
              </a:rPr>
              <a:t>Пример: ГОРСТЬ – ГОСТЬ. </a:t>
            </a:r>
          </a:p>
          <a:p>
            <a:endParaRPr lang="ru-RU" sz="2800" b="1" i="1" dirty="0" smtClean="0">
              <a:latin typeface="Georgia" pitchFamily="18" charset="0"/>
            </a:endParaRPr>
          </a:p>
          <a:p>
            <a:r>
              <a:rPr lang="ru-RU" sz="2800" b="1" i="1" dirty="0" smtClean="0">
                <a:latin typeface="Georgia" pitchFamily="18" charset="0"/>
              </a:rPr>
              <a:t>Хлев		Удочка		Всласть</a:t>
            </a:r>
          </a:p>
          <a:p>
            <a:r>
              <a:rPr lang="ru-RU" sz="2800" b="1" i="1" dirty="0" smtClean="0">
                <a:latin typeface="Georgia" pitchFamily="18" charset="0"/>
              </a:rPr>
              <a:t>Уточка		Волк		Краска</a:t>
            </a:r>
          </a:p>
          <a:p>
            <a:r>
              <a:rPr lang="ru-RU" sz="2800" b="1" i="1" dirty="0" smtClean="0">
                <a:latin typeface="Georgia" pitchFamily="18" charset="0"/>
              </a:rPr>
              <a:t>Столб		Смех		Стол</a:t>
            </a:r>
          </a:p>
          <a:p>
            <a:r>
              <a:rPr lang="ru-RU" sz="2800" b="1" i="1" dirty="0" smtClean="0">
                <a:latin typeface="Georgia" pitchFamily="18" charset="0"/>
              </a:rPr>
              <a:t>Щель		Олень		Тепло</a:t>
            </a:r>
          </a:p>
          <a:p>
            <a:r>
              <a:rPr lang="ru-RU" sz="2800" b="1" i="1" dirty="0" smtClean="0">
                <a:latin typeface="Georgia" pitchFamily="18" charset="0"/>
              </a:rPr>
              <a:t>Укол		Клещ		Беда</a:t>
            </a:r>
          </a:p>
          <a:p>
            <a:r>
              <a:rPr lang="ru-RU" sz="2800" b="1" i="1" dirty="0" smtClean="0">
                <a:latin typeface="Georgia" pitchFamily="18" charset="0"/>
              </a:rPr>
              <a:t>Зубр		Мель		Экран</a:t>
            </a:r>
          </a:p>
          <a:p>
            <a:r>
              <a:rPr lang="ru-RU" sz="2800" b="1" i="1" dirty="0" smtClean="0">
                <a:latin typeface="Georgia" pitchFamily="18" charset="0"/>
              </a:rPr>
              <a:t>Коса		Снаряд</a:t>
            </a:r>
          </a:p>
          <a:p>
            <a:r>
              <a:rPr lang="ru-RU" sz="2800" b="1" i="1" dirty="0" smtClean="0">
                <a:latin typeface="Georgia" pitchFamily="18" charset="0"/>
              </a:rPr>
              <a:t>Мрак		Град</a:t>
            </a:r>
          </a:p>
          <a:p>
            <a:r>
              <a:rPr lang="ru-RU" sz="2800" b="1" i="1" dirty="0" smtClean="0">
                <a:latin typeface="Georgia" pitchFamily="18" charset="0"/>
              </a:rPr>
              <a:t>Полк		Скот</a:t>
            </a:r>
          </a:p>
          <a:p>
            <a:endParaRPr lang="ru-RU" sz="2800" b="1" i="1" dirty="0" smtClean="0">
              <a:latin typeface="Georgia" pitchFamily="18" charset="0"/>
            </a:endParaRPr>
          </a:p>
          <a:p>
            <a:endParaRPr lang="ru-RU" sz="2800" b="1" i="1" dirty="0" smtClean="0">
              <a:latin typeface="Georgia" pitchFamily="18" charset="0"/>
            </a:endParaRPr>
          </a:p>
        </p:txBody>
      </p:sp>
      <p:sp>
        <p:nvSpPr>
          <p:cNvPr id="9" name="TextBox 8"/>
          <p:cNvSpPr txBox="1"/>
          <p:nvPr/>
        </p:nvSpPr>
        <p:spPr>
          <a:xfrm>
            <a:off x="357158" y="5072074"/>
            <a:ext cx="289558" cy="1754326"/>
          </a:xfrm>
          <a:prstGeom prst="rect">
            <a:avLst/>
          </a:prstGeom>
          <a:noFill/>
        </p:spPr>
        <p:txBody>
          <a:bodyPr wrap="square" rtlCol="0">
            <a:spAutoFit/>
          </a:bodyPr>
          <a:lstStyle/>
          <a:p>
            <a:r>
              <a:rPr lang="ru-RU" b="1" dirty="0" smtClean="0">
                <a:latin typeface="Georgia" pitchFamily="18" charset="0"/>
                <a:hlinkClick r:id="rId4" action="ppaction://hlinksldjump"/>
              </a:rPr>
              <a:t>О</a:t>
            </a:r>
          </a:p>
          <a:p>
            <a:r>
              <a:rPr lang="ru-RU" b="1" dirty="0" smtClean="0">
                <a:latin typeface="Georgia" pitchFamily="18" charset="0"/>
                <a:hlinkClick r:id="rId4" action="ppaction://hlinksldjump"/>
              </a:rPr>
              <a:t>Т</a:t>
            </a:r>
          </a:p>
          <a:p>
            <a:r>
              <a:rPr lang="ru-RU" b="1" dirty="0" smtClean="0">
                <a:latin typeface="Georgia" pitchFamily="18" charset="0"/>
                <a:hlinkClick r:id="rId4" action="ppaction://hlinksldjump"/>
              </a:rPr>
              <a:t>В</a:t>
            </a:r>
          </a:p>
          <a:p>
            <a:r>
              <a:rPr lang="ru-RU" b="1" dirty="0" smtClean="0">
                <a:latin typeface="Georgia" pitchFamily="18" charset="0"/>
                <a:hlinkClick r:id="rId4" action="ppaction://hlinksldjump"/>
              </a:rPr>
              <a:t>Е</a:t>
            </a:r>
          </a:p>
          <a:p>
            <a:r>
              <a:rPr lang="ru-RU" b="1" dirty="0" smtClean="0">
                <a:latin typeface="Georgia" pitchFamily="18" charset="0"/>
                <a:hlinkClick r:id="rId4" action="ppaction://hlinksldjump"/>
              </a:rPr>
              <a:t>Т</a:t>
            </a:r>
          </a:p>
          <a:p>
            <a:r>
              <a:rPr lang="ru-RU" b="1" dirty="0" smtClean="0">
                <a:latin typeface="Georgia" pitchFamily="18" charset="0"/>
                <a:hlinkClick r:id="rId4" action="ppaction://hlinksldjump"/>
              </a:rPr>
              <a:t>Ы</a:t>
            </a:r>
            <a:endParaRPr lang="ru-RU" b="1" dirty="0">
              <a:latin typeface="Georgia" pitchFamily="18" charset="0"/>
            </a:endParaRPr>
          </a:p>
        </p:txBody>
      </p:sp>
    </p:spTree>
  </p:cSld>
  <p:clrMapOvr>
    <a:masterClrMapping/>
  </p:clrMapOvr>
  <p:transition spd="slow">
    <p:dissolve/>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dissolve">
                                      <p:cBhvr>
                                        <p:cTn id="7" dur="500"/>
                                        <p:tgtEl>
                                          <p:spTgt spid="3">
                                            <p:txEl>
                                              <p:pRg st="0" end="0"/>
                                            </p:txEl>
                                          </p:spTgt>
                                        </p:tgtEl>
                                      </p:cBhvr>
                                    </p:animEffect>
                                  </p:childTnLst>
                                </p:cTn>
                              </p:par>
                            </p:childTnLst>
                          </p:cTn>
                        </p:par>
                        <p:par>
                          <p:cTn id="8" fill="hold">
                            <p:stCondLst>
                              <p:cond delay="500"/>
                            </p:stCondLst>
                            <p:childTnLst>
                              <p:par>
                                <p:cTn id="9" presetID="9" presetClass="entr" presetSubtype="0" fill="hold" nodeType="after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animEffect transition="in" filter="dissolve">
                                      <p:cBhvr>
                                        <p:cTn id="11" dur="500"/>
                                        <p:tgtEl>
                                          <p:spTgt spid="3">
                                            <p:txEl>
                                              <p:pRg st="2" end="2"/>
                                            </p:txEl>
                                          </p:spTgt>
                                        </p:tgtEl>
                                      </p:cBhvr>
                                    </p:animEffect>
                                  </p:childTnLst>
                                </p:cTn>
                              </p:par>
                            </p:childTnLst>
                          </p:cTn>
                        </p:par>
                        <p:par>
                          <p:cTn id="12" fill="hold">
                            <p:stCondLst>
                              <p:cond delay="1000"/>
                            </p:stCondLst>
                            <p:childTnLst>
                              <p:par>
                                <p:cTn id="13" presetID="9" presetClass="entr" presetSubtype="0" fill="hold" nodeType="after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animEffect transition="in" filter="dissolve">
                                      <p:cBhvr>
                                        <p:cTn id="15" dur="500"/>
                                        <p:tgtEl>
                                          <p:spTgt spid="3">
                                            <p:txEl>
                                              <p:pRg st="3" end="3"/>
                                            </p:txEl>
                                          </p:spTgt>
                                        </p:tgtEl>
                                      </p:cBhvr>
                                    </p:animEffect>
                                  </p:childTnLst>
                                </p:cTn>
                              </p:par>
                              <p:par>
                                <p:cTn id="16" presetID="9" presetClass="entr" presetSubtype="0" fill="hold" nodeType="withEffect">
                                  <p:stCondLst>
                                    <p:cond delay="0"/>
                                  </p:stCondLst>
                                  <p:childTnLst>
                                    <p:set>
                                      <p:cBhvr>
                                        <p:cTn id="17" dur="1" fill="hold">
                                          <p:stCondLst>
                                            <p:cond delay="0"/>
                                          </p:stCondLst>
                                        </p:cTn>
                                        <p:tgtEl>
                                          <p:spTgt spid="9">
                                            <p:txEl>
                                              <p:pRg st="0" end="0"/>
                                            </p:txEl>
                                          </p:spTgt>
                                        </p:tgtEl>
                                        <p:attrNameLst>
                                          <p:attrName>style.visibility</p:attrName>
                                        </p:attrNameLst>
                                      </p:cBhvr>
                                      <p:to>
                                        <p:strVal val="visible"/>
                                      </p:to>
                                    </p:set>
                                    <p:animEffect transition="in" filter="dissolve">
                                      <p:cBhvr>
                                        <p:cTn id="18" dur="500"/>
                                        <p:tgtEl>
                                          <p:spTgt spid="9">
                                            <p:txEl>
                                              <p:pRg st="0" end="0"/>
                                            </p:txEl>
                                          </p:spTgt>
                                        </p:tgtEl>
                                      </p:cBhvr>
                                    </p:animEffect>
                                  </p:childTnLst>
                                </p:cTn>
                              </p:par>
                              <p:par>
                                <p:cTn id="19" presetID="9" presetClass="entr" presetSubtype="0" fill="hold" nodeType="withEffect">
                                  <p:stCondLst>
                                    <p:cond delay="0"/>
                                  </p:stCondLst>
                                  <p:childTnLst>
                                    <p:set>
                                      <p:cBhvr>
                                        <p:cTn id="20" dur="1" fill="hold">
                                          <p:stCondLst>
                                            <p:cond delay="0"/>
                                          </p:stCondLst>
                                        </p:cTn>
                                        <p:tgtEl>
                                          <p:spTgt spid="9">
                                            <p:txEl>
                                              <p:pRg st="1" end="1"/>
                                            </p:txEl>
                                          </p:spTgt>
                                        </p:tgtEl>
                                        <p:attrNameLst>
                                          <p:attrName>style.visibility</p:attrName>
                                        </p:attrNameLst>
                                      </p:cBhvr>
                                      <p:to>
                                        <p:strVal val="visible"/>
                                      </p:to>
                                    </p:set>
                                    <p:animEffect transition="in" filter="dissolve">
                                      <p:cBhvr>
                                        <p:cTn id="21" dur="500"/>
                                        <p:tgtEl>
                                          <p:spTgt spid="9">
                                            <p:txEl>
                                              <p:pRg st="1" end="1"/>
                                            </p:txEl>
                                          </p:spTgt>
                                        </p:tgtEl>
                                      </p:cBhvr>
                                    </p:animEffect>
                                  </p:childTnLst>
                                </p:cTn>
                              </p:par>
                              <p:par>
                                <p:cTn id="22" presetID="9" presetClass="entr" presetSubtype="0" fill="hold" nodeType="withEffect">
                                  <p:stCondLst>
                                    <p:cond delay="0"/>
                                  </p:stCondLst>
                                  <p:childTnLst>
                                    <p:set>
                                      <p:cBhvr>
                                        <p:cTn id="23" dur="1" fill="hold">
                                          <p:stCondLst>
                                            <p:cond delay="0"/>
                                          </p:stCondLst>
                                        </p:cTn>
                                        <p:tgtEl>
                                          <p:spTgt spid="9">
                                            <p:txEl>
                                              <p:pRg st="2" end="2"/>
                                            </p:txEl>
                                          </p:spTgt>
                                        </p:tgtEl>
                                        <p:attrNameLst>
                                          <p:attrName>style.visibility</p:attrName>
                                        </p:attrNameLst>
                                      </p:cBhvr>
                                      <p:to>
                                        <p:strVal val="visible"/>
                                      </p:to>
                                    </p:set>
                                    <p:animEffect transition="in" filter="dissolve">
                                      <p:cBhvr>
                                        <p:cTn id="24" dur="500"/>
                                        <p:tgtEl>
                                          <p:spTgt spid="9">
                                            <p:txEl>
                                              <p:pRg st="2" end="2"/>
                                            </p:txEl>
                                          </p:spTgt>
                                        </p:tgtEl>
                                      </p:cBhvr>
                                    </p:animEffect>
                                  </p:childTnLst>
                                </p:cTn>
                              </p:par>
                              <p:par>
                                <p:cTn id="25" presetID="9" presetClass="entr" presetSubtype="0" fill="hold" nodeType="withEffect">
                                  <p:stCondLst>
                                    <p:cond delay="0"/>
                                  </p:stCondLst>
                                  <p:childTnLst>
                                    <p:set>
                                      <p:cBhvr>
                                        <p:cTn id="26" dur="1" fill="hold">
                                          <p:stCondLst>
                                            <p:cond delay="0"/>
                                          </p:stCondLst>
                                        </p:cTn>
                                        <p:tgtEl>
                                          <p:spTgt spid="9">
                                            <p:txEl>
                                              <p:pRg st="3" end="3"/>
                                            </p:txEl>
                                          </p:spTgt>
                                        </p:tgtEl>
                                        <p:attrNameLst>
                                          <p:attrName>style.visibility</p:attrName>
                                        </p:attrNameLst>
                                      </p:cBhvr>
                                      <p:to>
                                        <p:strVal val="visible"/>
                                      </p:to>
                                    </p:set>
                                    <p:animEffect transition="in" filter="dissolve">
                                      <p:cBhvr>
                                        <p:cTn id="27" dur="500"/>
                                        <p:tgtEl>
                                          <p:spTgt spid="9">
                                            <p:txEl>
                                              <p:pRg st="3" end="3"/>
                                            </p:txEl>
                                          </p:spTgt>
                                        </p:tgtEl>
                                      </p:cBhvr>
                                    </p:animEffect>
                                  </p:childTnLst>
                                </p:cTn>
                              </p:par>
                              <p:par>
                                <p:cTn id="28" presetID="9" presetClass="entr" presetSubtype="0" fill="hold" nodeType="withEffect">
                                  <p:stCondLst>
                                    <p:cond delay="0"/>
                                  </p:stCondLst>
                                  <p:childTnLst>
                                    <p:set>
                                      <p:cBhvr>
                                        <p:cTn id="29" dur="1" fill="hold">
                                          <p:stCondLst>
                                            <p:cond delay="0"/>
                                          </p:stCondLst>
                                        </p:cTn>
                                        <p:tgtEl>
                                          <p:spTgt spid="9">
                                            <p:txEl>
                                              <p:pRg st="4" end="4"/>
                                            </p:txEl>
                                          </p:spTgt>
                                        </p:tgtEl>
                                        <p:attrNameLst>
                                          <p:attrName>style.visibility</p:attrName>
                                        </p:attrNameLst>
                                      </p:cBhvr>
                                      <p:to>
                                        <p:strVal val="visible"/>
                                      </p:to>
                                    </p:set>
                                    <p:animEffect transition="in" filter="dissolve">
                                      <p:cBhvr>
                                        <p:cTn id="30" dur="500"/>
                                        <p:tgtEl>
                                          <p:spTgt spid="9">
                                            <p:txEl>
                                              <p:pRg st="4" end="4"/>
                                            </p:txEl>
                                          </p:spTgt>
                                        </p:tgtEl>
                                      </p:cBhvr>
                                    </p:animEffect>
                                  </p:childTnLst>
                                </p:cTn>
                              </p:par>
                              <p:par>
                                <p:cTn id="31" presetID="9" presetClass="entr" presetSubtype="0" fill="hold" nodeType="withEffect">
                                  <p:stCondLst>
                                    <p:cond delay="0"/>
                                  </p:stCondLst>
                                  <p:childTnLst>
                                    <p:set>
                                      <p:cBhvr>
                                        <p:cTn id="32" dur="1" fill="hold">
                                          <p:stCondLst>
                                            <p:cond delay="0"/>
                                          </p:stCondLst>
                                        </p:cTn>
                                        <p:tgtEl>
                                          <p:spTgt spid="9">
                                            <p:txEl>
                                              <p:pRg st="5" end="5"/>
                                            </p:txEl>
                                          </p:spTgt>
                                        </p:tgtEl>
                                        <p:attrNameLst>
                                          <p:attrName>style.visibility</p:attrName>
                                        </p:attrNameLst>
                                      </p:cBhvr>
                                      <p:to>
                                        <p:strVal val="visible"/>
                                      </p:to>
                                    </p:set>
                                    <p:animEffect transition="in" filter="dissolve">
                                      <p:cBhvr>
                                        <p:cTn id="33" dur="500"/>
                                        <p:tgtEl>
                                          <p:spTgt spid="9">
                                            <p:txEl>
                                              <p:pRg st="5" end="5"/>
                                            </p:txEl>
                                          </p:spTgt>
                                        </p:tgtEl>
                                      </p:cBhvr>
                                    </p:animEffect>
                                  </p:childTnLst>
                                </p:cTn>
                              </p:par>
                            </p:childTnLst>
                          </p:cTn>
                        </p:par>
                        <p:par>
                          <p:cTn id="34" fill="hold">
                            <p:stCondLst>
                              <p:cond delay="1500"/>
                            </p:stCondLst>
                            <p:childTnLst>
                              <p:par>
                                <p:cTn id="35" presetID="9" presetClass="entr" presetSubtype="0" fill="hold" nodeType="after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Effect transition="in" filter="dissolve">
                                      <p:cBhvr>
                                        <p:cTn id="37" dur="500"/>
                                        <p:tgtEl>
                                          <p:spTgt spid="3">
                                            <p:txEl>
                                              <p:pRg st="5" end="5"/>
                                            </p:txEl>
                                          </p:spTgt>
                                        </p:tgtEl>
                                      </p:cBhvr>
                                    </p:animEffect>
                                  </p:childTnLst>
                                </p:cTn>
                              </p:par>
                            </p:childTnLst>
                          </p:cTn>
                        </p:par>
                        <p:par>
                          <p:cTn id="38" fill="hold">
                            <p:stCondLst>
                              <p:cond delay="2000"/>
                            </p:stCondLst>
                            <p:childTnLst>
                              <p:par>
                                <p:cTn id="39" presetID="9" presetClass="entr" presetSubtype="0" fill="hold" nodeType="afterEffect">
                                  <p:stCondLst>
                                    <p:cond delay="0"/>
                                  </p:stCondLst>
                                  <p:childTnLst>
                                    <p:set>
                                      <p:cBhvr>
                                        <p:cTn id="40" dur="1" fill="hold">
                                          <p:stCondLst>
                                            <p:cond delay="0"/>
                                          </p:stCondLst>
                                        </p:cTn>
                                        <p:tgtEl>
                                          <p:spTgt spid="3">
                                            <p:txEl>
                                              <p:pRg st="6" end="6"/>
                                            </p:txEl>
                                          </p:spTgt>
                                        </p:tgtEl>
                                        <p:attrNameLst>
                                          <p:attrName>style.visibility</p:attrName>
                                        </p:attrNameLst>
                                      </p:cBhvr>
                                      <p:to>
                                        <p:strVal val="visible"/>
                                      </p:to>
                                    </p:set>
                                    <p:animEffect transition="in" filter="dissolve">
                                      <p:cBhvr>
                                        <p:cTn id="41" dur="500"/>
                                        <p:tgtEl>
                                          <p:spTgt spid="3">
                                            <p:txEl>
                                              <p:pRg st="6" end="6"/>
                                            </p:txEl>
                                          </p:spTgt>
                                        </p:tgtEl>
                                      </p:cBhvr>
                                    </p:animEffect>
                                  </p:childTnLst>
                                </p:cTn>
                              </p:par>
                            </p:childTnLst>
                          </p:cTn>
                        </p:par>
                        <p:par>
                          <p:cTn id="42" fill="hold">
                            <p:stCondLst>
                              <p:cond delay="2500"/>
                            </p:stCondLst>
                            <p:childTnLst>
                              <p:par>
                                <p:cTn id="43" presetID="9" presetClass="entr" presetSubtype="0" fill="hold" nodeType="afterEffect">
                                  <p:stCondLst>
                                    <p:cond delay="0"/>
                                  </p:stCondLst>
                                  <p:childTnLst>
                                    <p:set>
                                      <p:cBhvr>
                                        <p:cTn id="44" dur="1" fill="hold">
                                          <p:stCondLst>
                                            <p:cond delay="0"/>
                                          </p:stCondLst>
                                        </p:cTn>
                                        <p:tgtEl>
                                          <p:spTgt spid="3">
                                            <p:txEl>
                                              <p:pRg st="7" end="7"/>
                                            </p:txEl>
                                          </p:spTgt>
                                        </p:tgtEl>
                                        <p:attrNameLst>
                                          <p:attrName>style.visibility</p:attrName>
                                        </p:attrNameLst>
                                      </p:cBhvr>
                                      <p:to>
                                        <p:strVal val="visible"/>
                                      </p:to>
                                    </p:set>
                                    <p:animEffect transition="in" filter="dissolve">
                                      <p:cBhvr>
                                        <p:cTn id="45" dur="500"/>
                                        <p:tgtEl>
                                          <p:spTgt spid="3">
                                            <p:txEl>
                                              <p:pRg st="7" end="7"/>
                                            </p:txEl>
                                          </p:spTgt>
                                        </p:tgtEl>
                                      </p:cBhvr>
                                    </p:animEffect>
                                  </p:childTnLst>
                                </p:cTn>
                              </p:par>
                            </p:childTnLst>
                          </p:cTn>
                        </p:par>
                        <p:par>
                          <p:cTn id="46" fill="hold">
                            <p:stCondLst>
                              <p:cond delay="3000"/>
                            </p:stCondLst>
                            <p:childTnLst>
                              <p:par>
                                <p:cTn id="47" presetID="9" presetClass="entr" presetSubtype="0" fill="hold" nodeType="afterEffect">
                                  <p:stCondLst>
                                    <p:cond delay="0"/>
                                  </p:stCondLst>
                                  <p:childTnLst>
                                    <p:set>
                                      <p:cBhvr>
                                        <p:cTn id="48" dur="1" fill="hold">
                                          <p:stCondLst>
                                            <p:cond delay="0"/>
                                          </p:stCondLst>
                                        </p:cTn>
                                        <p:tgtEl>
                                          <p:spTgt spid="3">
                                            <p:txEl>
                                              <p:pRg st="8" end="8"/>
                                            </p:txEl>
                                          </p:spTgt>
                                        </p:tgtEl>
                                        <p:attrNameLst>
                                          <p:attrName>style.visibility</p:attrName>
                                        </p:attrNameLst>
                                      </p:cBhvr>
                                      <p:to>
                                        <p:strVal val="visible"/>
                                      </p:to>
                                    </p:set>
                                    <p:animEffect transition="in" filter="dissolve">
                                      <p:cBhvr>
                                        <p:cTn id="49" dur="500"/>
                                        <p:tgtEl>
                                          <p:spTgt spid="3">
                                            <p:txEl>
                                              <p:pRg st="8" end="8"/>
                                            </p:txEl>
                                          </p:spTgt>
                                        </p:tgtEl>
                                      </p:cBhvr>
                                    </p:animEffect>
                                  </p:childTnLst>
                                </p:cTn>
                              </p:par>
                            </p:childTnLst>
                          </p:cTn>
                        </p:par>
                        <p:par>
                          <p:cTn id="50" fill="hold">
                            <p:stCondLst>
                              <p:cond delay="3500"/>
                            </p:stCondLst>
                            <p:childTnLst>
                              <p:par>
                                <p:cTn id="51" presetID="9" presetClass="entr" presetSubtype="0" fill="hold" nodeType="afterEffect">
                                  <p:stCondLst>
                                    <p:cond delay="0"/>
                                  </p:stCondLst>
                                  <p:childTnLst>
                                    <p:set>
                                      <p:cBhvr>
                                        <p:cTn id="52" dur="1" fill="hold">
                                          <p:stCondLst>
                                            <p:cond delay="0"/>
                                          </p:stCondLst>
                                        </p:cTn>
                                        <p:tgtEl>
                                          <p:spTgt spid="3">
                                            <p:txEl>
                                              <p:pRg st="9" end="9"/>
                                            </p:txEl>
                                          </p:spTgt>
                                        </p:tgtEl>
                                        <p:attrNameLst>
                                          <p:attrName>style.visibility</p:attrName>
                                        </p:attrNameLst>
                                      </p:cBhvr>
                                      <p:to>
                                        <p:strVal val="visible"/>
                                      </p:to>
                                    </p:set>
                                    <p:animEffect transition="in" filter="dissolve">
                                      <p:cBhvr>
                                        <p:cTn id="53" dur="500"/>
                                        <p:tgtEl>
                                          <p:spTgt spid="3">
                                            <p:txEl>
                                              <p:pRg st="9" end="9"/>
                                            </p:txEl>
                                          </p:spTgt>
                                        </p:tgtEl>
                                      </p:cBhvr>
                                    </p:animEffect>
                                  </p:childTnLst>
                                </p:cTn>
                              </p:par>
                            </p:childTnLst>
                          </p:cTn>
                        </p:par>
                        <p:par>
                          <p:cTn id="54" fill="hold">
                            <p:stCondLst>
                              <p:cond delay="4000"/>
                            </p:stCondLst>
                            <p:childTnLst>
                              <p:par>
                                <p:cTn id="55" presetID="9" presetClass="entr" presetSubtype="0" fill="hold" nodeType="afterEffect">
                                  <p:stCondLst>
                                    <p:cond delay="0"/>
                                  </p:stCondLst>
                                  <p:childTnLst>
                                    <p:set>
                                      <p:cBhvr>
                                        <p:cTn id="56" dur="1" fill="hold">
                                          <p:stCondLst>
                                            <p:cond delay="0"/>
                                          </p:stCondLst>
                                        </p:cTn>
                                        <p:tgtEl>
                                          <p:spTgt spid="3">
                                            <p:txEl>
                                              <p:pRg st="10" end="10"/>
                                            </p:txEl>
                                          </p:spTgt>
                                        </p:tgtEl>
                                        <p:attrNameLst>
                                          <p:attrName>style.visibility</p:attrName>
                                        </p:attrNameLst>
                                      </p:cBhvr>
                                      <p:to>
                                        <p:strVal val="visible"/>
                                      </p:to>
                                    </p:set>
                                    <p:animEffect transition="in" filter="dissolve">
                                      <p:cBhvr>
                                        <p:cTn id="57" dur="500"/>
                                        <p:tgtEl>
                                          <p:spTgt spid="3">
                                            <p:txEl>
                                              <p:pRg st="10" end="10"/>
                                            </p:txEl>
                                          </p:spTgt>
                                        </p:tgtEl>
                                      </p:cBhvr>
                                    </p:animEffect>
                                  </p:childTnLst>
                                </p:cTn>
                              </p:par>
                            </p:childTnLst>
                          </p:cTn>
                        </p:par>
                        <p:par>
                          <p:cTn id="58" fill="hold">
                            <p:stCondLst>
                              <p:cond delay="4500"/>
                            </p:stCondLst>
                            <p:childTnLst>
                              <p:par>
                                <p:cTn id="59" presetID="9" presetClass="entr" presetSubtype="0" fill="hold" nodeType="afterEffect">
                                  <p:stCondLst>
                                    <p:cond delay="0"/>
                                  </p:stCondLst>
                                  <p:childTnLst>
                                    <p:set>
                                      <p:cBhvr>
                                        <p:cTn id="60" dur="1" fill="hold">
                                          <p:stCondLst>
                                            <p:cond delay="0"/>
                                          </p:stCondLst>
                                        </p:cTn>
                                        <p:tgtEl>
                                          <p:spTgt spid="3">
                                            <p:txEl>
                                              <p:pRg st="11" end="11"/>
                                            </p:txEl>
                                          </p:spTgt>
                                        </p:tgtEl>
                                        <p:attrNameLst>
                                          <p:attrName>style.visibility</p:attrName>
                                        </p:attrNameLst>
                                      </p:cBhvr>
                                      <p:to>
                                        <p:strVal val="visible"/>
                                      </p:to>
                                    </p:set>
                                    <p:animEffect transition="in" filter="dissolve">
                                      <p:cBhvr>
                                        <p:cTn id="61" dur="500"/>
                                        <p:tgtEl>
                                          <p:spTgt spid="3">
                                            <p:txEl>
                                              <p:pRg st="11" end="11"/>
                                            </p:txEl>
                                          </p:spTgt>
                                        </p:tgtEl>
                                      </p:cBhvr>
                                    </p:animEffect>
                                  </p:childTnLst>
                                </p:cTn>
                              </p:par>
                            </p:childTnLst>
                          </p:cTn>
                        </p:par>
                        <p:par>
                          <p:cTn id="62" fill="hold">
                            <p:stCondLst>
                              <p:cond delay="5000"/>
                            </p:stCondLst>
                            <p:childTnLst>
                              <p:par>
                                <p:cTn id="63" presetID="9" presetClass="entr" presetSubtype="0" fill="hold" nodeType="afterEffect">
                                  <p:stCondLst>
                                    <p:cond delay="0"/>
                                  </p:stCondLst>
                                  <p:childTnLst>
                                    <p:set>
                                      <p:cBhvr>
                                        <p:cTn id="64" dur="1" fill="hold">
                                          <p:stCondLst>
                                            <p:cond delay="0"/>
                                          </p:stCondLst>
                                        </p:cTn>
                                        <p:tgtEl>
                                          <p:spTgt spid="3">
                                            <p:txEl>
                                              <p:pRg st="12" end="12"/>
                                            </p:txEl>
                                          </p:spTgt>
                                        </p:tgtEl>
                                        <p:attrNameLst>
                                          <p:attrName>style.visibility</p:attrName>
                                        </p:attrNameLst>
                                      </p:cBhvr>
                                      <p:to>
                                        <p:strVal val="visible"/>
                                      </p:to>
                                    </p:set>
                                    <p:animEffect transition="in" filter="dissolve">
                                      <p:cBhvr>
                                        <p:cTn id="65" dur="500"/>
                                        <p:tgtEl>
                                          <p:spTgt spid="3">
                                            <p:txEl>
                                              <p:pRg st="12" end="12"/>
                                            </p:txEl>
                                          </p:spTgt>
                                        </p:tgtEl>
                                      </p:cBhvr>
                                    </p:animEffect>
                                  </p:childTnLst>
                                </p:cTn>
                              </p:par>
                            </p:childTnLst>
                          </p:cTn>
                        </p:par>
                        <p:par>
                          <p:cTn id="66" fill="hold">
                            <p:stCondLst>
                              <p:cond delay="5500"/>
                            </p:stCondLst>
                            <p:childTnLst>
                              <p:par>
                                <p:cTn id="67" presetID="9" presetClass="entr" presetSubtype="0" fill="hold" nodeType="afterEffect">
                                  <p:stCondLst>
                                    <p:cond delay="0"/>
                                  </p:stCondLst>
                                  <p:childTnLst>
                                    <p:set>
                                      <p:cBhvr>
                                        <p:cTn id="68" dur="1" fill="hold">
                                          <p:stCondLst>
                                            <p:cond delay="0"/>
                                          </p:stCondLst>
                                        </p:cTn>
                                        <p:tgtEl>
                                          <p:spTgt spid="3">
                                            <p:txEl>
                                              <p:pRg st="13" end="13"/>
                                            </p:txEl>
                                          </p:spTgt>
                                        </p:tgtEl>
                                        <p:attrNameLst>
                                          <p:attrName>style.visibility</p:attrName>
                                        </p:attrNameLst>
                                      </p:cBhvr>
                                      <p:to>
                                        <p:strVal val="visible"/>
                                      </p:to>
                                    </p:set>
                                    <p:animEffect transition="in" filter="dissolve">
                                      <p:cBhvr>
                                        <p:cTn id="69" dur="500"/>
                                        <p:tgtEl>
                                          <p:spTgt spid="3">
                                            <p:txEl>
                                              <p:pRg st="13" end="1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1233421700_00000000.jpg"/>
          <p:cNvPicPr>
            <a:picLocks noChangeAspect="1"/>
          </p:cNvPicPr>
          <p:nvPr/>
        </p:nvPicPr>
        <p:blipFill>
          <a:blip r:embed="rId3"/>
          <a:stretch>
            <a:fillRect/>
          </a:stretch>
        </p:blipFill>
        <p:spPr>
          <a:xfrm>
            <a:off x="0" y="-1"/>
            <a:ext cx="1500166" cy="1125125"/>
          </a:xfrm>
          <a:prstGeom prst="rect">
            <a:avLst/>
          </a:prstGeom>
          <a:ln>
            <a:noFill/>
          </a:ln>
          <a:effectLst>
            <a:softEdge rad="112500"/>
          </a:effectLst>
        </p:spPr>
      </p:pic>
      <p:sp>
        <p:nvSpPr>
          <p:cNvPr id="3" name="Прямоугольник 2"/>
          <p:cNvSpPr/>
          <p:nvPr/>
        </p:nvSpPr>
        <p:spPr>
          <a:xfrm>
            <a:off x="1643042" y="142852"/>
            <a:ext cx="7215238" cy="6494085"/>
          </a:xfrm>
          <a:prstGeom prst="rect">
            <a:avLst/>
          </a:prstGeom>
        </p:spPr>
        <p:txBody>
          <a:bodyPr wrap="square">
            <a:spAutoFit/>
          </a:bodyPr>
          <a:lstStyle/>
          <a:p>
            <a:r>
              <a:rPr lang="ru-RU" sz="3200" b="1" dirty="0" smtClean="0">
                <a:latin typeface="Georgia" pitchFamily="18" charset="0"/>
              </a:rPr>
              <a:t>30. «Фонетика»</a:t>
            </a:r>
          </a:p>
          <a:p>
            <a:endParaRPr lang="ru-RU" sz="3200" b="1" dirty="0" smtClean="0">
              <a:latin typeface="Georgia" pitchFamily="18" charset="0"/>
            </a:endParaRPr>
          </a:p>
          <a:p>
            <a:r>
              <a:rPr lang="ru-RU" sz="2800" b="1" i="1" u="sng" dirty="0" smtClean="0">
                <a:latin typeface="Georgia" pitchFamily="18" charset="0"/>
              </a:rPr>
              <a:t>Ответы</a:t>
            </a:r>
            <a:r>
              <a:rPr lang="ru-RU" sz="2800" b="1" i="1" dirty="0" smtClean="0">
                <a:latin typeface="Georgia" pitchFamily="18" charset="0"/>
              </a:rPr>
              <a:t> к заданию «Один звук, марш!..»</a:t>
            </a:r>
          </a:p>
          <a:p>
            <a:pPr marL="514350" indent="-514350"/>
            <a:endParaRPr lang="ru-RU" sz="2400" b="1" i="1" dirty="0" smtClean="0">
              <a:latin typeface="Georgia" pitchFamily="18" charset="0"/>
            </a:endParaRPr>
          </a:p>
          <a:p>
            <a:pPr marL="514350" indent="-514350"/>
            <a:r>
              <a:rPr lang="ru-RU" sz="2400" b="1" i="1" dirty="0" smtClean="0">
                <a:latin typeface="Georgia" pitchFamily="18" charset="0"/>
              </a:rPr>
              <a:t>Лев		Вол		Сто</a:t>
            </a:r>
          </a:p>
          <a:p>
            <a:pPr marL="514350" indent="-514350"/>
            <a:r>
              <a:rPr lang="ru-RU" sz="2400" b="1" i="1" dirty="0" smtClean="0">
                <a:latin typeface="Georgia" pitchFamily="18" charset="0"/>
              </a:rPr>
              <a:t>Точка	Мех		Тело</a:t>
            </a:r>
          </a:p>
          <a:p>
            <a:pPr marL="514350" indent="-514350"/>
            <a:r>
              <a:rPr lang="ru-RU" sz="2400" b="1" i="1" dirty="0" smtClean="0">
                <a:latin typeface="Georgia" pitchFamily="18" charset="0"/>
              </a:rPr>
              <a:t>Стол		Лень		Еда</a:t>
            </a:r>
          </a:p>
          <a:p>
            <a:pPr marL="514350" indent="-514350"/>
            <a:r>
              <a:rPr lang="ru-RU" sz="2400" b="1" i="1" dirty="0" smtClean="0">
                <a:latin typeface="Georgia" pitchFamily="18" charset="0"/>
              </a:rPr>
              <a:t>Ель		Лещ		Кран</a:t>
            </a:r>
          </a:p>
          <a:p>
            <a:pPr marL="514350" indent="-514350"/>
            <a:r>
              <a:rPr lang="ru-RU" sz="2400" b="1" i="1" dirty="0" smtClean="0">
                <a:latin typeface="Georgia" pitchFamily="18" charset="0"/>
              </a:rPr>
              <a:t>Кол		Мел</a:t>
            </a:r>
          </a:p>
          <a:p>
            <a:pPr marL="514350" indent="-514350"/>
            <a:r>
              <a:rPr lang="ru-RU" sz="2400" b="1" i="1" dirty="0" smtClean="0">
                <a:latin typeface="Georgia" pitchFamily="18" charset="0"/>
              </a:rPr>
              <a:t>Зуб		Наряд</a:t>
            </a:r>
          </a:p>
          <a:p>
            <a:pPr marL="514350" indent="-514350"/>
            <a:r>
              <a:rPr lang="ru-RU" sz="2400" b="1" i="1" dirty="0" smtClean="0">
                <a:latin typeface="Georgia" pitchFamily="18" charset="0"/>
              </a:rPr>
              <a:t>Оса		Рад</a:t>
            </a:r>
          </a:p>
          <a:p>
            <a:pPr marL="514350" indent="-514350"/>
            <a:r>
              <a:rPr lang="ru-RU" sz="2400" b="1" i="1" dirty="0" smtClean="0">
                <a:latin typeface="Georgia" pitchFamily="18" charset="0"/>
              </a:rPr>
              <a:t>Рак		Кот</a:t>
            </a:r>
          </a:p>
          <a:p>
            <a:pPr marL="514350" indent="-514350"/>
            <a:r>
              <a:rPr lang="ru-RU" sz="2400" b="1" i="1" dirty="0" smtClean="0">
                <a:latin typeface="Georgia" pitchFamily="18" charset="0"/>
              </a:rPr>
              <a:t>Пол		Сласть</a:t>
            </a:r>
          </a:p>
          <a:p>
            <a:pPr marL="514350" indent="-514350"/>
            <a:r>
              <a:rPr lang="ru-RU" sz="2400" b="1" i="1" dirty="0" smtClean="0">
                <a:latin typeface="Georgia" pitchFamily="18" charset="0"/>
              </a:rPr>
              <a:t>Дочка	Каска</a:t>
            </a:r>
          </a:p>
          <a:p>
            <a:pPr marL="514350" indent="-514350"/>
            <a:endParaRPr lang="ru-RU" sz="2400" b="1" i="1" dirty="0" smtClean="0">
              <a:latin typeface="Georgia" pitchFamily="18" charset="0"/>
            </a:endParaRPr>
          </a:p>
        </p:txBody>
      </p:sp>
      <p:pic>
        <p:nvPicPr>
          <p:cNvPr id="7" name="Picture 4" descr="E:\1.jpg"/>
          <p:cNvPicPr>
            <a:picLocks noChangeAspect="1" noChangeArrowheads="1"/>
          </p:cNvPicPr>
          <p:nvPr/>
        </p:nvPicPr>
        <p:blipFill>
          <a:blip r:embed="rId4">
            <a:clrChange>
              <a:clrFrom>
                <a:srgbClr val="FFFFFF"/>
              </a:clrFrom>
              <a:clrTo>
                <a:srgbClr val="FFFFFF">
                  <a:alpha val="0"/>
                </a:srgbClr>
              </a:clrTo>
            </a:clrChange>
          </a:blip>
          <a:srcRect/>
          <a:stretch>
            <a:fillRect/>
          </a:stretch>
        </p:blipFill>
        <p:spPr bwMode="auto">
          <a:xfrm>
            <a:off x="5857884" y="3000372"/>
            <a:ext cx="2643206" cy="3275278"/>
          </a:xfrm>
          <a:prstGeom prst="rect">
            <a:avLst/>
          </a:prstGeom>
          <a:noFill/>
          <a:ln w="9525">
            <a:noFill/>
            <a:miter lim="800000"/>
            <a:headEnd/>
            <a:tailEnd/>
          </a:ln>
        </p:spPr>
      </p:pic>
      <p:sp>
        <p:nvSpPr>
          <p:cNvPr id="5" name="Управляющая кнопка: назад 4">
            <a:hlinkClick r:id="rId5" action="ppaction://hlinksldjump" highlightClick="1">
              <a:snd r:embed="rId6" name="push.wav" builtIn="1"/>
            </a:hlinkClick>
          </p:cNvPr>
          <p:cNvSpPr/>
          <p:nvPr/>
        </p:nvSpPr>
        <p:spPr>
          <a:xfrm>
            <a:off x="357158" y="6286520"/>
            <a:ext cx="714380" cy="357190"/>
          </a:xfrm>
          <a:prstGeom prst="actionButtonBackPrevious">
            <a:avLst/>
          </a:prstGeom>
          <a:solidFill>
            <a:schemeClr val="accent1">
              <a:lumMod val="20000"/>
              <a:lumOff val="80000"/>
            </a:schemeClr>
          </a:solidFill>
          <a:ln>
            <a:solidFill>
              <a:schemeClr val="tx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transition spd="slow">
    <p:dissolve/>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dissolve">
                                      <p:cBhvr>
                                        <p:cTn id="7" dur="500"/>
                                        <p:tgtEl>
                                          <p:spTgt spid="3">
                                            <p:txEl>
                                              <p:pRg st="0" end="0"/>
                                            </p:txEl>
                                          </p:spTgt>
                                        </p:tgtEl>
                                      </p:cBhvr>
                                    </p:animEffect>
                                  </p:childTnLst>
                                </p:cTn>
                              </p:par>
                            </p:childTnLst>
                          </p:cTn>
                        </p:par>
                        <p:par>
                          <p:cTn id="8" fill="hold">
                            <p:stCondLst>
                              <p:cond delay="500"/>
                            </p:stCondLst>
                            <p:childTnLst>
                              <p:par>
                                <p:cTn id="9" presetID="9" presetClass="entr" presetSubtype="0" fill="hold" nodeType="after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animEffect transition="in" filter="dissolve">
                                      <p:cBhvr>
                                        <p:cTn id="11" dur="500"/>
                                        <p:tgtEl>
                                          <p:spTgt spid="3">
                                            <p:txEl>
                                              <p:pRg st="2" end="2"/>
                                            </p:txEl>
                                          </p:spTgt>
                                        </p:tgtEl>
                                      </p:cBhvr>
                                    </p:animEffect>
                                  </p:childTnLst>
                                </p:cTn>
                              </p:par>
                            </p:childTnLst>
                          </p:cTn>
                        </p:par>
                        <p:par>
                          <p:cTn id="12" fill="hold">
                            <p:stCondLst>
                              <p:cond delay="1000"/>
                            </p:stCondLst>
                            <p:childTnLst>
                              <p:par>
                                <p:cTn id="13" presetID="9" presetClass="entr" presetSubtype="0" fill="hold"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dissolve">
                                      <p:cBhvr>
                                        <p:cTn id="15" dur="500"/>
                                        <p:tgtEl>
                                          <p:spTgt spid="7"/>
                                        </p:tgtEl>
                                      </p:cBhvr>
                                    </p:animEffect>
                                  </p:childTnLst>
                                </p:cTn>
                              </p:par>
                            </p:childTnLst>
                          </p:cTn>
                        </p:par>
                        <p:par>
                          <p:cTn id="16" fill="hold">
                            <p:stCondLst>
                              <p:cond delay="1500"/>
                            </p:stCondLst>
                            <p:childTnLst>
                              <p:par>
                                <p:cTn id="17" presetID="9" presetClass="entr" presetSubtype="0" fill="hold" nodeType="after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Effect transition="in" filter="dissolve">
                                      <p:cBhvr>
                                        <p:cTn id="19" dur="500"/>
                                        <p:tgtEl>
                                          <p:spTgt spid="3">
                                            <p:txEl>
                                              <p:pRg st="4" end="4"/>
                                            </p:txEl>
                                          </p:spTgt>
                                        </p:tgtEl>
                                      </p:cBhvr>
                                    </p:animEffect>
                                  </p:childTnLst>
                                </p:cTn>
                              </p:par>
                            </p:childTnLst>
                          </p:cTn>
                        </p:par>
                        <p:par>
                          <p:cTn id="20" fill="hold">
                            <p:stCondLst>
                              <p:cond delay="2000"/>
                            </p:stCondLst>
                            <p:childTnLst>
                              <p:par>
                                <p:cTn id="21" presetID="9" presetClass="entr" presetSubtype="0" fill="hold" nodeType="after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animEffect transition="in" filter="dissolve">
                                      <p:cBhvr>
                                        <p:cTn id="23" dur="500"/>
                                        <p:tgtEl>
                                          <p:spTgt spid="3">
                                            <p:txEl>
                                              <p:pRg st="5" end="5"/>
                                            </p:txEl>
                                          </p:spTgt>
                                        </p:tgtEl>
                                      </p:cBhvr>
                                    </p:animEffect>
                                  </p:childTnLst>
                                </p:cTn>
                              </p:par>
                            </p:childTnLst>
                          </p:cTn>
                        </p:par>
                        <p:par>
                          <p:cTn id="24" fill="hold">
                            <p:stCondLst>
                              <p:cond delay="2500"/>
                            </p:stCondLst>
                            <p:childTnLst>
                              <p:par>
                                <p:cTn id="25" presetID="9" presetClass="entr" presetSubtype="0" fill="hold" nodeType="after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animEffect transition="in" filter="dissolve">
                                      <p:cBhvr>
                                        <p:cTn id="27" dur="500"/>
                                        <p:tgtEl>
                                          <p:spTgt spid="3">
                                            <p:txEl>
                                              <p:pRg st="6" end="6"/>
                                            </p:txEl>
                                          </p:spTgt>
                                        </p:tgtEl>
                                      </p:cBhvr>
                                    </p:animEffect>
                                  </p:childTnLst>
                                </p:cTn>
                              </p:par>
                            </p:childTnLst>
                          </p:cTn>
                        </p:par>
                        <p:par>
                          <p:cTn id="28" fill="hold">
                            <p:stCondLst>
                              <p:cond delay="3000"/>
                            </p:stCondLst>
                            <p:childTnLst>
                              <p:par>
                                <p:cTn id="29" presetID="9" presetClass="entr" presetSubtype="0" fill="hold" nodeType="afterEffect">
                                  <p:stCondLst>
                                    <p:cond delay="0"/>
                                  </p:stCondLst>
                                  <p:childTnLst>
                                    <p:set>
                                      <p:cBhvr>
                                        <p:cTn id="30" dur="1" fill="hold">
                                          <p:stCondLst>
                                            <p:cond delay="0"/>
                                          </p:stCondLst>
                                        </p:cTn>
                                        <p:tgtEl>
                                          <p:spTgt spid="3">
                                            <p:txEl>
                                              <p:pRg st="7" end="7"/>
                                            </p:txEl>
                                          </p:spTgt>
                                        </p:tgtEl>
                                        <p:attrNameLst>
                                          <p:attrName>style.visibility</p:attrName>
                                        </p:attrNameLst>
                                      </p:cBhvr>
                                      <p:to>
                                        <p:strVal val="visible"/>
                                      </p:to>
                                    </p:set>
                                    <p:animEffect transition="in" filter="dissolve">
                                      <p:cBhvr>
                                        <p:cTn id="31" dur="500"/>
                                        <p:tgtEl>
                                          <p:spTgt spid="3">
                                            <p:txEl>
                                              <p:pRg st="7" end="7"/>
                                            </p:txEl>
                                          </p:spTgt>
                                        </p:tgtEl>
                                      </p:cBhvr>
                                    </p:animEffect>
                                  </p:childTnLst>
                                </p:cTn>
                              </p:par>
                            </p:childTnLst>
                          </p:cTn>
                        </p:par>
                        <p:par>
                          <p:cTn id="32" fill="hold">
                            <p:stCondLst>
                              <p:cond delay="3500"/>
                            </p:stCondLst>
                            <p:childTnLst>
                              <p:par>
                                <p:cTn id="33" presetID="9" presetClass="entr" presetSubtype="0" fill="hold" nodeType="afterEffect">
                                  <p:stCondLst>
                                    <p:cond delay="0"/>
                                  </p:stCondLst>
                                  <p:childTnLst>
                                    <p:set>
                                      <p:cBhvr>
                                        <p:cTn id="34" dur="1" fill="hold">
                                          <p:stCondLst>
                                            <p:cond delay="0"/>
                                          </p:stCondLst>
                                        </p:cTn>
                                        <p:tgtEl>
                                          <p:spTgt spid="3">
                                            <p:txEl>
                                              <p:pRg st="8" end="8"/>
                                            </p:txEl>
                                          </p:spTgt>
                                        </p:tgtEl>
                                        <p:attrNameLst>
                                          <p:attrName>style.visibility</p:attrName>
                                        </p:attrNameLst>
                                      </p:cBhvr>
                                      <p:to>
                                        <p:strVal val="visible"/>
                                      </p:to>
                                    </p:set>
                                    <p:animEffect transition="in" filter="dissolve">
                                      <p:cBhvr>
                                        <p:cTn id="35" dur="500"/>
                                        <p:tgtEl>
                                          <p:spTgt spid="3">
                                            <p:txEl>
                                              <p:pRg st="8" end="8"/>
                                            </p:txEl>
                                          </p:spTgt>
                                        </p:tgtEl>
                                      </p:cBhvr>
                                    </p:animEffect>
                                  </p:childTnLst>
                                </p:cTn>
                              </p:par>
                            </p:childTnLst>
                          </p:cTn>
                        </p:par>
                        <p:par>
                          <p:cTn id="36" fill="hold">
                            <p:stCondLst>
                              <p:cond delay="4000"/>
                            </p:stCondLst>
                            <p:childTnLst>
                              <p:par>
                                <p:cTn id="37" presetID="9" presetClass="entr" presetSubtype="0" fill="hold" nodeType="afterEffect">
                                  <p:stCondLst>
                                    <p:cond delay="0"/>
                                  </p:stCondLst>
                                  <p:childTnLst>
                                    <p:set>
                                      <p:cBhvr>
                                        <p:cTn id="38" dur="1" fill="hold">
                                          <p:stCondLst>
                                            <p:cond delay="0"/>
                                          </p:stCondLst>
                                        </p:cTn>
                                        <p:tgtEl>
                                          <p:spTgt spid="3">
                                            <p:txEl>
                                              <p:pRg st="9" end="9"/>
                                            </p:txEl>
                                          </p:spTgt>
                                        </p:tgtEl>
                                        <p:attrNameLst>
                                          <p:attrName>style.visibility</p:attrName>
                                        </p:attrNameLst>
                                      </p:cBhvr>
                                      <p:to>
                                        <p:strVal val="visible"/>
                                      </p:to>
                                    </p:set>
                                    <p:animEffect transition="in" filter="dissolve">
                                      <p:cBhvr>
                                        <p:cTn id="39" dur="500"/>
                                        <p:tgtEl>
                                          <p:spTgt spid="3">
                                            <p:txEl>
                                              <p:pRg st="9" end="9"/>
                                            </p:txEl>
                                          </p:spTgt>
                                        </p:tgtEl>
                                      </p:cBhvr>
                                    </p:animEffect>
                                  </p:childTnLst>
                                </p:cTn>
                              </p:par>
                            </p:childTnLst>
                          </p:cTn>
                        </p:par>
                        <p:par>
                          <p:cTn id="40" fill="hold">
                            <p:stCondLst>
                              <p:cond delay="4500"/>
                            </p:stCondLst>
                            <p:childTnLst>
                              <p:par>
                                <p:cTn id="41" presetID="9" presetClass="entr" presetSubtype="0" fill="hold" nodeType="afterEffect">
                                  <p:stCondLst>
                                    <p:cond delay="0"/>
                                  </p:stCondLst>
                                  <p:childTnLst>
                                    <p:set>
                                      <p:cBhvr>
                                        <p:cTn id="42" dur="1" fill="hold">
                                          <p:stCondLst>
                                            <p:cond delay="0"/>
                                          </p:stCondLst>
                                        </p:cTn>
                                        <p:tgtEl>
                                          <p:spTgt spid="3">
                                            <p:txEl>
                                              <p:pRg st="10" end="10"/>
                                            </p:txEl>
                                          </p:spTgt>
                                        </p:tgtEl>
                                        <p:attrNameLst>
                                          <p:attrName>style.visibility</p:attrName>
                                        </p:attrNameLst>
                                      </p:cBhvr>
                                      <p:to>
                                        <p:strVal val="visible"/>
                                      </p:to>
                                    </p:set>
                                    <p:animEffect transition="in" filter="dissolve">
                                      <p:cBhvr>
                                        <p:cTn id="43" dur="500"/>
                                        <p:tgtEl>
                                          <p:spTgt spid="3">
                                            <p:txEl>
                                              <p:pRg st="10" end="10"/>
                                            </p:txEl>
                                          </p:spTgt>
                                        </p:tgtEl>
                                      </p:cBhvr>
                                    </p:animEffect>
                                  </p:childTnLst>
                                </p:cTn>
                              </p:par>
                            </p:childTnLst>
                          </p:cTn>
                        </p:par>
                        <p:par>
                          <p:cTn id="44" fill="hold">
                            <p:stCondLst>
                              <p:cond delay="5000"/>
                            </p:stCondLst>
                            <p:childTnLst>
                              <p:par>
                                <p:cTn id="45" presetID="9" presetClass="entr" presetSubtype="0" fill="hold" nodeType="afterEffect">
                                  <p:stCondLst>
                                    <p:cond delay="0"/>
                                  </p:stCondLst>
                                  <p:childTnLst>
                                    <p:set>
                                      <p:cBhvr>
                                        <p:cTn id="46" dur="1" fill="hold">
                                          <p:stCondLst>
                                            <p:cond delay="0"/>
                                          </p:stCondLst>
                                        </p:cTn>
                                        <p:tgtEl>
                                          <p:spTgt spid="3">
                                            <p:txEl>
                                              <p:pRg st="11" end="11"/>
                                            </p:txEl>
                                          </p:spTgt>
                                        </p:tgtEl>
                                        <p:attrNameLst>
                                          <p:attrName>style.visibility</p:attrName>
                                        </p:attrNameLst>
                                      </p:cBhvr>
                                      <p:to>
                                        <p:strVal val="visible"/>
                                      </p:to>
                                    </p:set>
                                    <p:animEffect transition="in" filter="dissolve">
                                      <p:cBhvr>
                                        <p:cTn id="47" dur="500"/>
                                        <p:tgtEl>
                                          <p:spTgt spid="3">
                                            <p:txEl>
                                              <p:pRg st="11" end="11"/>
                                            </p:txEl>
                                          </p:spTgt>
                                        </p:tgtEl>
                                      </p:cBhvr>
                                    </p:animEffect>
                                  </p:childTnLst>
                                </p:cTn>
                              </p:par>
                            </p:childTnLst>
                          </p:cTn>
                        </p:par>
                        <p:par>
                          <p:cTn id="48" fill="hold">
                            <p:stCondLst>
                              <p:cond delay="5500"/>
                            </p:stCondLst>
                            <p:childTnLst>
                              <p:par>
                                <p:cTn id="49" presetID="9" presetClass="entr" presetSubtype="0" fill="hold" nodeType="afterEffect">
                                  <p:stCondLst>
                                    <p:cond delay="0"/>
                                  </p:stCondLst>
                                  <p:childTnLst>
                                    <p:set>
                                      <p:cBhvr>
                                        <p:cTn id="50" dur="1" fill="hold">
                                          <p:stCondLst>
                                            <p:cond delay="0"/>
                                          </p:stCondLst>
                                        </p:cTn>
                                        <p:tgtEl>
                                          <p:spTgt spid="3">
                                            <p:txEl>
                                              <p:pRg st="12" end="12"/>
                                            </p:txEl>
                                          </p:spTgt>
                                        </p:tgtEl>
                                        <p:attrNameLst>
                                          <p:attrName>style.visibility</p:attrName>
                                        </p:attrNameLst>
                                      </p:cBhvr>
                                      <p:to>
                                        <p:strVal val="visible"/>
                                      </p:to>
                                    </p:set>
                                    <p:animEffect transition="in" filter="dissolve">
                                      <p:cBhvr>
                                        <p:cTn id="51" dur="500"/>
                                        <p:tgtEl>
                                          <p:spTgt spid="3">
                                            <p:txEl>
                                              <p:pRg st="12" end="12"/>
                                            </p:txEl>
                                          </p:spTgt>
                                        </p:tgtEl>
                                      </p:cBhvr>
                                    </p:animEffect>
                                  </p:childTnLst>
                                </p:cTn>
                              </p:par>
                            </p:childTnLst>
                          </p:cTn>
                        </p:par>
                        <p:par>
                          <p:cTn id="52" fill="hold">
                            <p:stCondLst>
                              <p:cond delay="6000"/>
                            </p:stCondLst>
                            <p:childTnLst>
                              <p:par>
                                <p:cTn id="53" presetID="9" presetClass="entr" presetSubtype="0" fill="hold" nodeType="afterEffect">
                                  <p:stCondLst>
                                    <p:cond delay="0"/>
                                  </p:stCondLst>
                                  <p:childTnLst>
                                    <p:set>
                                      <p:cBhvr>
                                        <p:cTn id="54" dur="1" fill="hold">
                                          <p:stCondLst>
                                            <p:cond delay="0"/>
                                          </p:stCondLst>
                                        </p:cTn>
                                        <p:tgtEl>
                                          <p:spTgt spid="3">
                                            <p:txEl>
                                              <p:pRg st="13" end="13"/>
                                            </p:txEl>
                                          </p:spTgt>
                                        </p:tgtEl>
                                        <p:attrNameLst>
                                          <p:attrName>style.visibility</p:attrName>
                                        </p:attrNameLst>
                                      </p:cBhvr>
                                      <p:to>
                                        <p:strVal val="visible"/>
                                      </p:to>
                                    </p:set>
                                    <p:animEffect transition="in" filter="dissolve">
                                      <p:cBhvr>
                                        <p:cTn id="55" dur="500"/>
                                        <p:tgtEl>
                                          <p:spTgt spid="3">
                                            <p:txEl>
                                              <p:pRg st="13" end="1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descr="1233421700_00000000.jpg"/>
          <p:cNvPicPr>
            <a:picLocks noChangeAspect="1"/>
          </p:cNvPicPr>
          <p:nvPr/>
        </p:nvPicPr>
        <p:blipFill>
          <a:blip r:embed="rId3"/>
          <a:stretch>
            <a:fillRect/>
          </a:stretch>
        </p:blipFill>
        <p:spPr>
          <a:xfrm>
            <a:off x="0" y="-1"/>
            <a:ext cx="1500166" cy="1125125"/>
          </a:xfrm>
          <a:prstGeom prst="rect">
            <a:avLst/>
          </a:prstGeom>
          <a:ln>
            <a:noFill/>
          </a:ln>
          <a:effectLst>
            <a:softEdge rad="112500"/>
          </a:effectLst>
        </p:spPr>
      </p:pic>
      <p:sp>
        <p:nvSpPr>
          <p:cNvPr id="4" name="Прямоугольник 3"/>
          <p:cNvSpPr/>
          <p:nvPr/>
        </p:nvSpPr>
        <p:spPr>
          <a:xfrm>
            <a:off x="1500166" y="214290"/>
            <a:ext cx="7358114" cy="3785652"/>
          </a:xfrm>
          <a:prstGeom prst="rect">
            <a:avLst/>
          </a:prstGeom>
        </p:spPr>
        <p:txBody>
          <a:bodyPr wrap="square">
            <a:spAutoFit/>
          </a:bodyPr>
          <a:lstStyle/>
          <a:p>
            <a:r>
              <a:rPr lang="ru-RU" sz="3200" b="1" dirty="0" smtClean="0">
                <a:latin typeface="Georgia" pitchFamily="18" charset="0"/>
              </a:rPr>
              <a:t>40. «Фонетика»</a:t>
            </a:r>
          </a:p>
          <a:p>
            <a:endParaRPr lang="ru-RU" sz="3200" b="1" dirty="0">
              <a:latin typeface="Georgia" pitchFamily="18" charset="0"/>
            </a:endParaRPr>
          </a:p>
          <a:p>
            <a:r>
              <a:rPr lang="ru-RU" sz="2800" b="1" u="sng" dirty="0" smtClean="0">
                <a:latin typeface="Georgia" pitchFamily="18" charset="0"/>
              </a:rPr>
              <a:t>Вопрос:</a:t>
            </a:r>
          </a:p>
          <a:p>
            <a:endParaRPr lang="ru-RU" sz="2800" b="1" u="sng" dirty="0">
              <a:latin typeface="Georgia" pitchFamily="18" charset="0"/>
            </a:endParaRPr>
          </a:p>
          <a:p>
            <a:r>
              <a:rPr lang="ru-RU" sz="2400" b="1" i="1" dirty="0" smtClean="0">
                <a:latin typeface="Georgia" pitchFamily="18" charset="0"/>
              </a:rPr>
              <a:t>Во что превратятся </a:t>
            </a:r>
            <a:r>
              <a:rPr lang="ru-RU" sz="2400" b="1" i="1" dirty="0" smtClean="0">
                <a:solidFill>
                  <a:schemeClr val="bg1"/>
                </a:solidFill>
                <a:latin typeface="Georgia" pitchFamily="18" charset="0"/>
              </a:rPr>
              <a:t>БАШНЯ, БОРТ, БОЧКА, ЖАР, ЖАЛОСТЬ,</a:t>
            </a:r>
            <a:r>
              <a:rPr lang="ru-RU" sz="2400" b="1" i="1" dirty="0" smtClean="0">
                <a:latin typeface="Georgia" pitchFamily="18" charset="0"/>
              </a:rPr>
              <a:t> если заменить в них начальные звонкие согласные парными им глухими?</a:t>
            </a:r>
          </a:p>
          <a:p>
            <a:endParaRPr lang="ru-RU" sz="2400" b="1" i="1" dirty="0">
              <a:latin typeface="Georgia" pitchFamily="18" charset="0"/>
            </a:endParaRPr>
          </a:p>
        </p:txBody>
      </p:sp>
      <p:pic>
        <p:nvPicPr>
          <p:cNvPr id="5" name="Picture 4" descr="думай"/>
          <p:cNvPicPr>
            <a:picLocks noChangeAspect="1" noChangeArrowheads="1" noCrop="1"/>
          </p:cNvPicPr>
          <p:nvPr/>
        </p:nvPicPr>
        <p:blipFill>
          <a:blip r:embed="rId4"/>
          <a:srcRect/>
          <a:stretch>
            <a:fillRect/>
          </a:stretch>
        </p:blipFill>
        <p:spPr bwMode="auto">
          <a:xfrm>
            <a:off x="6000760" y="2500306"/>
            <a:ext cx="2443167" cy="3924878"/>
          </a:xfrm>
          <a:prstGeom prst="rect">
            <a:avLst/>
          </a:prstGeom>
          <a:noFill/>
          <a:ln w="9525">
            <a:noFill/>
            <a:miter lim="800000"/>
            <a:headEnd/>
            <a:tailEnd/>
          </a:ln>
        </p:spPr>
      </p:pic>
      <p:sp>
        <p:nvSpPr>
          <p:cNvPr id="7" name="Прямоугольник 6"/>
          <p:cNvSpPr/>
          <p:nvPr/>
        </p:nvSpPr>
        <p:spPr>
          <a:xfrm>
            <a:off x="285720" y="3571876"/>
            <a:ext cx="4572000" cy="3016210"/>
          </a:xfrm>
          <a:prstGeom prst="rect">
            <a:avLst/>
          </a:prstGeom>
        </p:spPr>
        <p:txBody>
          <a:bodyPr>
            <a:spAutoFit/>
          </a:bodyPr>
          <a:lstStyle/>
          <a:p>
            <a:r>
              <a:rPr lang="ru-RU" sz="2800" b="1" u="sng" dirty="0" smtClean="0">
                <a:latin typeface="Georgia" pitchFamily="18" charset="0"/>
              </a:rPr>
              <a:t>Ответ:</a:t>
            </a:r>
          </a:p>
          <a:p>
            <a:endParaRPr lang="ru-RU" b="1" i="1" dirty="0" smtClean="0">
              <a:latin typeface="Georgia" pitchFamily="18" charset="0"/>
            </a:endParaRPr>
          </a:p>
          <a:p>
            <a:r>
              <a:rPr lang="ru-RU" sz="2400" b="1" i="1" dirty="0" smtClean="0">
                <a:latin typeface="Georgia" pitchFamily="18" charset="0"/>
              </a:rPr>
              <a:t>Башня – пашня</a:t>
            </a:r>
          </a:p>
          <a:p>
            <a:r>
              <a:rPr lang="ru-RU" sz="2400" b="1" i="1" dirty="0" smtClean="0">
                <a:latin typeface="Georgia" pitchFamily="18" charset="0"/>
              </a:rPr>
              <a:t>Борт – порт</a:t>
            </a:r>
          </a:p>
          <a:p>
            <a:r>
              <a:rPr lang="ru-RU" sz="2400" b="1" i="1" dirty="0" smtClean="0">
                <a:latin typeface="Georgia" pitchFamily="18" charset="0"/>
              </a:rPr>
              <a:t>Бочка – почка</a:t>
            </a:r>
          </a:p>
          <a:p>
            <a:r>
              <a:rPr lang="ru-RU" sz="2400" b="1" i="1" dirty="0" smtClean="0">
                <a:latin typeface="Georgia" pitchFamily="18" charset="0"/>
              </a:rPr>
              <a:t>Жар – шар</a:t>
            </a:r>
          </a:p>
          <a:p>
            <a:r>
              <a:rPr lang="ru-RU" sz="2400" b="1" i="1" dirty="0" smtClean="0">
                <a:latin typeface="Georgia" pitchFamily="18" charset="0"/>
              </a:rPr>
              <a:t>Жалость - шалость</a:t>
            </a:r>
          </a:p>
          <a:p>
            <a:endParaRPr lang="ru-RU" sz="2400" b="1" u="sng" dirty="0">
              <a:latin typeface="Georgia" pitchFamily="18" charset="0"/>
            </a:endParaRPr>
          </a:p>
        </p:txBody>
      </p:sp>
      <p:sp>
        <p:nvSpPr>
          <p:cNvPr id="6" name="Управляющая кнопка: назад 5">
            <a:hlinkClick r:id="rId5" action="ppaction://hlinksldjump" highlightClick="1">
              <a:snd r:embed="rId6" name="push.wav" builtIn="1"/>
            </a:hlinkClick>
          </p:cNvPr>
          <p:cNvSpPr/>
          <p:nvPr/>
        </p:nvSpPr>
        <p:spPr>
          <a:xfrm>
            <a:off x="357158" y="6286520"/>
            <a:ext cx="714380" cy="357190"/>
          </a:xfrm>
          <a:prstGeom prst="actionButtonBackPrevious">
            <a:avLst/>
          </a:prstGeom>
          <a:solidFill>
            <a:schemeClr val="accent1">
              <a:lumMod val="20000"/>
              <a:lumOff val="80000"/>
            </a:schemeClr>
          </a:solidFill>
          <a:ln>
            <a:solidFill>
              <a:schemeClr val="tx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transition spd="slow">
    <p:dissolve/>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with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dissolve">
                                      <p:cBhvr>
                                        <p:cTn id="7" dur="500"/>
                                        <p:tgtEl>
                                          <p:spTgt spid="4">
                                            <p:txEl>
                                              <p:pRg st="0" end="0"/>
                                            </p:txEl>
                                          </p:spTgt>
                                        </p:tgtEl>
                                      </p:cBhvr>
                                    </p:animEffect>
                                  </p:childTnLst>
                                </p:cTn>
                              </p:par>
                            </p:childTnLst>
                          </p:cTn>
                        </p:par>
                        <p:par>
                          <p:cTn id="8" fill="hold">
                            <p:stCondLst>
                              <p:cond delay="500"/>
                            </p:stCondLst>
                            <p:childTnLst>
                              <p:par>
                                <p:cTn id="9" presetID="9" presetClass="entr" presetSubtype="0" fill="hold" nodeType="afterEffect">
                                  <p:stCondLst>
                                    <p:cond delay="0"/>
                                  </p:stCondLst>
                                  <p:childTnLst>
                                    <p:set>
                                      <p:cBhvr>
                                        <p:cTn id="10" dur="1" fill="hold">
                                          <p:stCondLst>
                                            <p:cond delay="0"/>
                                          </p:stCondLst>
                                        </p:cTn>
                                        <p:tgtEl>
                                          <p:spTgt spid="4">
                                            <p:txEl>
                                              <p:pRg st="2" end="2"/>
                                            </p:txEl>
                                          </p:spTgt>
                                        </p:tgtEl>
                                        <p:attrNameLst>
                                          <p:attrName>style.visibility</p:attrName>
                                        </p:attrNameLst>
                                      </p:cBhvr>
                                      <p:to>
                                        <p:strVal val="visible"/>
                                      </p:to>
                                    </p:set>
                                    <p:animEffect transition="in" filter="dissolve">
                                      <p:cBhvr>
                                        <p:cTn id="11" dur="500"/>
                                        <p:tgtEl>
                                          <p:spTgt spid="4">
                                            <p:txEl>
                                              <p:pRg st="2" end="2"/>
                                            </p:txEl>
                                          </p:spTgt>
                                        </p:tgtEl>
                                      </p:cBhvr>
                                    </p:animEffect>
                                  </p:childTnLst>
                                </p:cTn>
                              </p:par>
                              <p:par>
                                <p:cTn id="12" presetID="9" presetClass="entr" presetSubtype="0" fill="hold" nodeType="with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dissolve">
                                      <p:cBhvr>
                                        <p:cTn id="14" dur="500"/>
                                        <p:tgtEl>
                                          <p:spTgt spid="5"/>
                                        </p:tgtEl>
                                      </p:cBhvr>
                                    </p:animEffect>
                                  </p:childTnLst>
                                </p:cTn>
                              </p:par>
                            </p:childTnLst>
                          </p:cTn>
                        </p:par>
                        <p:par>
                          <p:cTn id="15" fill="hold">
                            <p:stCondLst>
                              <p:cond delay="1000"/>
                            </p:stCondLst>
                            <p:childTnLst>
                              <p:par>
                                <p:cTn id="16" presetID="9" presetClass="entr" presetSubtype="0" fill="hold" nodeType="afterEffect">
                                  <p:stCondLst>
                                    <p:cond delay="0"/>
                                  </p:stCondLst>
                                  <p:childTnLst>
                                    <p:set>
                                      <p:cBhvr>
                                        <p:cTn id="17" dur="1" fill="hold">
                                          <p:stCondLst>
                                            <p:cond delay="0"/>
                                          </p:stCondLst>
                                        </p:cTn>
                                        <p:tgtEl>
                                          <p:spTgt spid="4">
                                            <p:txEl>
                                              <p:pRg st="4" end="4"/>
                                            </p:txEl>
                                          </p:spTgt>
                                        </p:tgtEl>
                                        <p:attrNameLst>
                                          <p:attrName>style.visibility</p:attrName>
                                        </p:attrNameLst>
                                      </p:cBhvr>
                                      <p:to>
                                        <p:strVal val="visible"/>
                                      </p:to>
                                    </p:set>
                                    <p:animEffect transition="in" filter="dissolve">
                                      <p:cBhvr>
                                        <p:cTn id="18" dur="500"/>
                                        <p:tgtEl>
                                          <p:spTgt spid="4">
                                            <p:txEl>
                                              <p:pRg st="4" end="4"/>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39" presetClass="entr" presetSubtype="0" accel="100000" fill="hold" nodeType="clickEffect">
                                  <p:stCondLst>
                                    <p:cond delay="0"/>
                                  </p:stCondLst>
                                  <p:childTnLst>
                                    <p:set>
                                      <p:cBhvr>
                                        <p:cTn id="22" dur="1" fill="hold">
                                          <p:stCondLst>
                                            <p:cond delay="0"/>
                                          </p:stCondLst>
                                        </p:cTn>
                                        <p:tgtEl>
                                          <p:spTgt spid="7">
                                            <p:txEl>
                                              <p:pRg st="0" end="0"/>
                                            </p:txEl>
                                          </p:spTgt>
                                        </p:tgtEl>
                                        <p:attrNameLst>
                                          <p:attrName>style.visibility</p:attrName>
                                        </p:attrNameLst>
                                      </p:cBhvr>
                                      <p:to>
                                        <p:strVal val="visible"/>
                                      </p:to>
                                    </p:set>
                                    <p:anim calcmode="lin" valueType="num">
                                      <p:cBhvr>
                                        <p:cTn id="23" dur="2000" fill="hold"/>
                                        <p:tgtEl>
                                          <p:spTgt spid="7">
                                            <p:txEl>
                                              <p:pRg st="0" end="0"/>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24" dur="2000" fill="hold"/>
                                        <p:tgtEl>
                                          <p:spTgt spid="7">
                                            <p:txEl>
                                              <p:pRg st="0" end="0"/>
                                            </p:txEl>
                                          </p:spTgt>
                                        </p:tgtEl>
                                        <p:attrNameLst>
                                          <p:attrName>ppt_w</p:attrName>
                                        </p:attrNameLst>
                                      </p:cBhvr>
                                      <p:tavLst>
                                        <p:tav tm="0">
                                          <p:val>
                                            <p:strVal val="#ppt_w+.3"/>
                                          </p:val>
                                        </p:tav>
                                        <p:tav tm="50000">
                                          <p:val>
                                            <p:strVal val="#ppt_w+.3"/>
                                          </p:val>
                                        </p:tav>
                                        <p:tav tm="100000">
                                          <p:val>
                                            <p:strVal val="#ppt_w"/>
                                          </p:val>
                                        </p:tav>
                                      </p:tavLst>
                                    </p:anim>
                                    <p:anim calcmode="lin" valueType="num">
                                      <p:cBhvr>
                                        <p:cTn id="25" dur="2000" fill="hold"/>
                                        <p:tgtEl>
                                          <p:spTgt spid="7">
                                            <p:txEl>
                                              <p:pRg st="0" end="0"/>
                                            </p:txEl>
                                          </p:spTgt>
                                        </p:tgtEl>
                                        <p:attrNameLst>
                                          <p:attrName>ppt_x</p:attrName>
                                        </p:attrNameLst>
                                      </p:cBhvr>
                                      <p:tavLst>
                                        <p:tav tm="0">
                                          <p:val>
                                            <p:strVal val="#ppt_x-.3"/>
                                          </p:val>
                                        </p:tav>
                                        <p:tav tm="50000">
                                          <p:val>
                                            <p:strVal val="#ppt_x"/>
                                          </p:val>
                                        </p:tav>
                                        <p:tav tm="100000">
                                          <p:val>
                                            <p:strVal val="#ppt_x"/>
                                          </p:val>
                                        </p:tav>
                                      </p:tavLst>
                                    </p:anim>
                                    <p:anim calcmode="lin" valueType="num">
                                      <p:cBhvr>
                                        <p:cTn id="26" dur="2000" fill="hold"/>
                                        <p:tgtEl>
                                          <p:spTgt spid="7">
                                            <p:txEl>
                                              <p:pRg st="0" end="0"/>
                                            </p:txEl>
                                          </p:spTgt>
                                        </p:tgtEl>
                                        <p:attrNameLst>
                                          <p:attrName>ppt_y</p:attrName>
                                        </p:attrNameLst>
                                      </p:cBhvr>
                                      <p:tavLst>
                                        <p:tav tm="0">
                                          <p:val>
                                            <p:strVal val="#ppt_y"/>
                                          </p:val>
                                        </p:tav>
                                        <p:tav tm="100000">
                                          <p:val>
                                            <p:strVal val="#ppt_y"/>
                                          </p:val>
                                        </p:tav>
                                      </p:tavLst>
                                    </p:anim>
                                  </p:childTnLst>
                                </p:cTn>
                              </p:par>
                              <p:par>
                                <p:cTn id="27" presetID="39" presetClass="entr" presetSubtype="0" accel="100000" fill="hold" nodeType="withEffect">
                                  <p:stCondLst>
                                    <p:cond delay="0"/>
                                  </p:stCondLst>
                                  <p:childTnLst>
                                    <p:set>
                                      <p:cBhvr>
                                        <p:cTn id="28" dur="1" fill="hold">
                                          <p:stCondLst>
                                            <p:cond delay="0"/>
                                          </p:stCondLst>
                                        </p:cTn>
                                        <p:tgtEl>
                                          <p:spTgt spid="7">
                                            <p:txEl>
                                              <p:pRg st="2" end="2"/>
                                            </p:txEl>
                                          </p:spTgt>
                                        </p:tgtEl>
                                        <p:attrNameLst>
                                          <p:attrName>style.visibility</p:attrName>
                                        </p:attrNameLst>
                                      </p:cBhvr>
                                      <p:to>
                                        <p:strVal val="visible"/>
                                      </p:to>
                                    </p:set>
                                    <p:anim calcmode="lin" valueType="num">
                                      <p:cBhvr>
                                        <p:cTn id="29" dur="2000" fill="hold"/>
                                        <p:tgtEl>
                                          <p:spTgt spid="7">
                                            <p:txEl>
                                              <p:pRg st="2" end="2"/>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30" dur="2000" fill="hold"/>
                                        <p:tgtEl>
                                          <p:spTgt spid="7">
                                            <p:txEl>
                                              <p:pRg st="2" end="2"/>
                                            </p:txEl>
                                          </p:spTgt>
                                        </p:tgtEl>
                                        <p:attrNameLst>
                                          <p:attrName>ppt_w</p:attrName>
                                        </p:attrNameLst>
                                      </p:cBhvr>
                                      <p:tavLst>
                                        <p:tav tm="0">
                                          <p:val>
                                            <p:strVal val="#ppt_w+.3"/>
                                          </p:val>
                                        </p:tav>
                                        <p:tav tm="50000">
                                          <p:val>
                                            <p:strVal val="#ppt_w+.3"/>
                                          </p:val>
                                        </p:tav>
                                        <p:tav tm="100000">
                                          <p:val>
                                            <p:strVal val="#ppt_w"/>
                                          </p:val>
                                        </p:tav>
                                      </p:tavLst>
                                    </p:anim>
                                    <p:anim calcmode="lin" valueType="num">
                                      <p:cBhvr>
                                        <p:cTn id="31" dur="2000" fill="hold"/>
                                        <p:tgtEl>
                                          <p:spTgt spid="7">
                                            <p:txEl>
                                              <p:pRg st="2" end="2"/>
                                            </p:txEl>
                                          </p:spTgt>
                                        </p:tgtEl>
                                        <p:attrNameLst>
                                          <p:attrName>ppt_x</p:attrName>
                                        </p:attrNameLst>
                                      </p:cBhvr>
                                      <p:tavLst>
                                        <p:tav tm="0">
                                          <p:val>
                                            <p:strVal val="#ppt_x-.3"/>
                                          </p:val>
                                        </p:tav>
                                        <p:tav tm="50000">
                                          <p:val>
                                            <p:strVal val="#ppt_x"/>
                                          </p:val>
                                        </p:tav>
                                        <p:tav tm="100000">
                                          <p:val>
                                            <p:strVal val="#ppt_x"/>
                                          </p:val>
                                        </p:tav>
                                      </p:tavLst>
                                    </p:anim>
                                    <p:anim calcmode="lin" valueType="num">
                                      <p:cBhvr>
                                        <p:cTn id="32" dur="2000" fill="hold"/>
                                        <p:tgtEl>
                                          <p:spTgt spid="7">
                                            <p:txEl>
                                              <p:pRg st="2" end="2"/>
                                            </p:txEl>
                                          </p:spTgt>
                                        </p:tgtEl>
                                        <p:attrNameLst>
                                          <p:attrName>ppt_y</p:attrName>
                                        </p:attrNameLst>
                                      </p:cBhvr>
                                      <p:tavLst>
                                        <p:tav tm="0">
                                          <p:val>
                                            <p:strVal val="#ppt_y"/>
                                          </p:val>
                                        </p:tav>
                                        <p:tav tm="100000">
                                          <p:val>
                                            <p:strVal val="#ppt_y"/>
                                          </p:val>
                                        </p:tav>
                                      </p:tavLst>
                                    </p:anim>
                                  </p:childTnLst>
                                </p:cTn>
                              </p:par>
                              <p:par>
                                <p:cTn id="33" presetID="39" presetClass="entr" presetSubtype="0" accel="100000" fill="hold" nodeType="withEffect">
                                  <p:stCondLst>
                                    <p:cond delay="0"/>
                                  </p:stCondLst>
                                  <p:childTnLst>
                                    <p:set>
                                      <p:cBhvr>
                                        <p:cTn id="34" dur="1" fill="hold">
                                          <p:stCondLst>
                                            <p:cond delay="0"/>
                                          </p:stCondLst>
                                        </p:cTn>
                                        <p:tgtEl>
                                          <p:spTgt spid="7">
                                            <p:txEl>
                                              <p:pRg st="3" end="3"/>
                                            </p:txEl>
                                          </p:spTgt>
                                        </p:tgtEl>
                                        <p:attrNameLst>
                                          <p:attrName>style.visibility</p:attrName>
                                        </p:attrNameLst>
                                      </p:cBhvr>
                                      <p:to>
                                        <p:strVal val="visible"/>
                                      </p:to>
                                    </p:set>
                                    <p:anim calcmode="lin" valueType="num">
                                      <p:cBhvr>
                                        <p:cTn id="35" dur="2000" fill="hold"/>
                                        <p:tgtEl>
                                          <p:spTgt spid="7">
                                            <p:txEl>
                                              <p:pRg st="3" end="3"/>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36" dur="2000" fill="hold"/>
                                        <p:tgtEl>
                                          <p:spTgt spid="7">
                                            <p:txEl>
                                              <p:pRg st="3" end="3"/>
                                            </p:txEl>
                                          </p:spTgt>
                                        </p:tgtEl>
                                        <p:attrNameLst>
                                          <p:attrName>ppt_w</p:attrName>
                                        </p:attrNameLst>
                                      </p:cBhvr>
                                      <p:tavLst>
                                        <p:tav tm="0">
                                          <p:val>
                                            <p:strVal val="#ppt_w+.3"/>
                                          </p:val>
                                        </p:tav>
                                        <p:tav tm="50000">
                                          <p:val>
                                            <p:strVal val="#ppt_w+.3"/>
                                          </p:val>
                                        </p:tav>
                                        <p:tav tm="100000">
                                          <p:val>
                                            <p:strVal val="#ppt_w"/>
                                          </p:val>
                                        </p:tav>
                                      </p:tavLst>
                                    </p:anim>
                                    <p:anim calcmode="lin" valueType="num">
                                      <p:cBhvr>
                                        <p:cTn id="37" dur="2000" fill="hold"/>
                                        <p:tgtEl>
                                          <p:spTgt spid="7">
                                            <p:txEl>
                                              <p:pRg st="3" end="3"/>
                                            </p:txEl>
                                          </p:spTgt>
                                        </p:tgtEl>
                                        <p:attrNameLst>
                                          <p:attrName>ppt_x</p:attrName>
                                        </p:attrNameLst>
                                      </p:cBhvr>
                                      <p:tavLst>
                                        <p:tav tm="0">
                                          <p:val>
                                            <p:strVal val="#ppt_x-.3"/>
                                          </p:val>
                                        </p:tav>
                                        <p:tav tm="50000">
                                          <p:val>
                                            <p:strVal val="#ppt_x"/>
                                          </p:val>
                                        </p:tav>
                                        <p:tav tm="100000">
                                          <p:val>
                                            <p:strVal val="#ppt_x"/>
                                          </p:val>
                                        </p:tav>
                                      </p:tavLst>
                                    </p:anim>
                                    <p:anim calcmode="lin" valueType="num">
                                      <p:cBhvr>
                                        <p:cTn id="38" dur="2000" fill="hold"/>
                                        <p:tgtEl>
                                          <p:spTgt spid="7">
                                            <p:txEl>
                                              <p:pRg st="3" end="3"/>
                                            </p:txEl>
                                          </p:spTgt>
                                        </p:tgtEl>
                                        <p:attrNameLst>
                                          <p:attrName>ppt_y</p:attrName>
                                        </p:attrNameLst>
                                      </p:cBhvr>
                                      <p:tavLst>
                                        <p:tav tm="0">
                                          <p:val>
                                            <p:strVal val="#ppt_y"/>
                                          </p:val>
                                        </p:tav>
                                        <p:tav tm="100000">
                                          <p:val>
                                            <p:strVal val="#ppt_y"/>
                                          </p:val>
                                        </p:tav>
                                      </p:tavLst>
                                    </p:anim>
                                  </p:childTnLst>
                                </p:cTn>
                              </p:par>
                              <p:par>
                                <p:cTn id="39" presetID="39" presetClass="entr" presetSubtype="0" accel="100000" fill="hold" nodeType="withEffect">
                                  <p:stCondLst>
                                    <p:cond delay="0"/>
                                  </p:stCondLst>
                                  <p:childTnLst>
                                    <p:set>
                                      <p:cBhvr>
                                        <p:cTn id="40" dur="1" fill="hold">
                                          <p:stCondLst>
                                            <p:cond delay="0"/>
                                          </p:stCondLst>
                                        </p:cTn>
                                        <p:tgtEl>
                                          <p:spTgt spid="7">
                                            <p:txEl>
                                              <p:pRg st="4" end="4"/>
                                            </p:txEl>
                                          </p:spTgt>
                                        </p:tgtEl>
                                        <p:attrNameLst>
                                          <p:attrName>style.visibility</p:attrName>
                                        </p:attrNameLst>
                                      </p:cBhvr>
                                      <p:to>
                                        <p:strVal val="visible"/>
                                      </p:to>
                                    </p:set>
                                    <p:anim calcmode="lin" valueType="num">
                                      <p:cBhvr>
                                        <p:cTn id="41" dur="2000" fill="hold"/>
                                        <p:tgtEl>
                                          <p:spTgt spid="7">
                                            <p:txEl>
                                              <p:pRg st="4" end="4"/>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42" dur="2000" fill="hold"/>
                                        <p:tgtEl>
                                          <p:spTgt spid="7">
                                            <p:txEl>
                                              <p:pRg st="4" end="4"/>
                                            </p:txEl>
                                          </p:spTgt>
                                        </p:tgtEl>
                                        <p:attrNameLst>
                                          <p:attrName>ppt_w</p:attrName>
                                        </p:attrNameLst>
                                      </p:cBhvr>
                                      <p:tavLst>
                                        <p:tav tm="0">
                                          <p:val>
                                            <p:strVal val="#ppt_w+.3"/>
                                          </p:val>
                                        </p:tav>
                                        <p:tav tm="50000">
                                          <p:val>
                                            <p:strVal val="#ppt_w+.3"/>
                                          </p:val>
                                        </p:tav>
                                        <p:tav tm="100000">
                                          <p:val>
                                            <p:strVal val="#ppt_w"/>
                                          </p:val>
                                        </p:tav>
                                      </p:tavLst>
                                    </p:anim>
                                    <p:anim calcmode="lin" valueType="num">
                                      <p:cBhvr>
                                        <p:cTn id="43" dur="2000" fill="hold"/>
                                        <p:tgtEl>
                                          <p:spTgt spid="7">
                                            <p:txEl>
                                              <p:pRg st="4" end="4"/>
                                            </p:txEl>
                                          </p:spTgt>
                                        </p:tgtEl>
                                        <p:attrNameLst>
                                          <p:attrName>ppt_x</p:attrName>
                                        </p:attrNameLst>
                                      </p:cBhvr>
                                      <p:tavLst>
                                        <p:tav tm="0">
                                          <p:val>
                                            <p:strVal val="#ppt_x-.3"/>
                                          </p:val>
                                        </p:tav>
                                        <p:tav tm="50000">
                                          <p:val>
                                            <p:strVal val="#ppt_x"/>
                                          </p:val>
                                        </p:tav>
                                        <p:tav tm="100000">
                                          <p:val>
                                            <p:strVal val="#ppt_x"/>
                                          </p:val>
                                        </p:tav>
                                      </p:tavLst>
                                    </p:anim>
                                    <p:anim calcmode="lin" valueType="num">
                                      <p:cBhvr>
                                        <p:cTn id="44" dur="2000" fill="hold"/>
                                        <p:tgtEl>
                                          <p:spTgt spid="7">
                                            <p:txEl>
                                              <p:pRg st="4" end="4"/>
                                            </p:txEl>
                                          </p:spTgt>
                                        </p:tgtEl>
                                        <p:attrNameLst>
                                          <p:attrName>ppt_y</p:attrName>
                                        </p:attrNameLst>
                                      </p:cBhvr>
                                      <p:tavLst>
                                        <p:tav tm="0">
                                          <p:val>
                                            <p:strVal val="#ppt_y"/>
                                          </p:val>
                                        </p:tav>
                                        <p:tav tm="100000">
                                          <p:val>
                                            <p:strVal val="#ppt_y"/>
                                          </p:val>
                                        </p:tav>
                                      </p:tavLst>
                                    </p:anim>
                                  </p:childTnLst>
                                </p:cTn>
                              </p:par>
                              <p:par>
                                <p:cTn id="45" presetID="39" presetClass="entr" presetSubtype="0" accel="100000" fill="hold" nodeType="withEffect">
                                  <p:stCondLst>
                                    <p:cond delay="0"/>
                                  </p:stCondLst>
                                  <p:childTnLst>
                                    <p:set>
                                      <p:cBhvr>
                                        <p:cTn id="46" dur="1" fill="hold">
                                          <p:stCondLst>
                                            <p:cond delay="0"/>
                                          </p:stCondLst>
                                        </p:cTn>
                                        <p:tgtEl>
                                          <p:spTgt spid="7">
                                            <p:txEl>
                                              <p:pRg st="5" end="5"/>
                                            </p:txEl>
                                          </p:spTgt>
                                        </p:tgtEl>
                                        <p:attrNameLst>
                                          <p:attrName>style.visibility</p:attrName>
                                        </p:attrNameLst>
                                      </p:cBhvr>
                                      <p:to>
                                        <p:strVal val="visible"/>
                                      </p:to>
                                    </p:set>
                                    <p:anim calcmode="lin" valueType="num">
                                      <p:cBhvr>
                                        <p:cTn id="47" dur="2000" fill="hold"/>
                                        <p:tgtEl>
                                          <p:spTgt spid="7">
                                            <p:txEl>
                                              <p:pRg st="5" end="5"/>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48" dur="2000" fill="hold"/>
                                        <p:tgtEl>
                                          <p:spTgt spid="7">
                                            <p:txEl>
                                              <p:pRg st="5" end="5"/>
                                            </p:txEl>
                                          </p:spTgt>
                                        </p:tgtEl>
                                        <p:attrNameLst>
                                          <p:attrName>ppt_w</p:attrName>
                                        </p:attrNameLst>
                                      </p:cBhvr>
                                      <p:tavLst>
                                        <p:tav tm="0">
                                          <p:val>
                                            <p:strVal val="#ppt_w+.3"/>
                                          </p:val>
                                        </p:tav>
                                        <p:tav tm="50000">
                                          <p:val>
                                            <p:strVal val="#ppt_w+.3"/>
                                          </p:val>
                                        </p:tav>
                                        <p:tav tm="100000">
                                          <p:val>
                                            <p:strVal val="#ppt_w"/>
                                          </p:val>
                                        </p:tav>
                                      </p:tavLst>
                                    </p:anim>
                                    <p:anim calcmode="lin" valueType="num">
                                      <p:cBhvr>
                                        <p:cTn id="49" dur="2000" fill="hold"/>
                                        <p:tgtEl>
                                          <p:spTgt spid="7">
                                            <p:txEl>
                                              <p:pRg st="5" end="5"/>
                                            </p:txEl>
                                          </p:spTgt>
                                        </p:tgtEl>
                                        <p:attrNameLst>
                                          <p:attrName>ppt_x</p:attrName>
                                        </p:attrNameLst>
                                      </p:cBhvr>
                                      <p:tavLst>
                                        <p:tav tm="0">
                                          <p:val>
                                            <p:strVal val="#ppt_x-.3"/>
                                          </p:val>
                                        </p:tav>
                                        <p:tav tm="50000">
                                          <p:val>
                                            <p:strVal val="#ppt_x"/>
                                          </p:val>
                                        </p:tav>
                                        <p:tav tm="100000">
                                          <p:val>
                                            <p:strVal val="#ppt_x"/>
                                          </p:val>
                                        </p:tav>
                                      </p:tavLst>
                                    </p:anim>
                                    <p:anim calcmode="lin" valueType="num">
                                      <p:cBhvr>
                                        <p:cTn id="50" dur="2000" fill="hold"/>
                                        <p:tgtEl>
                                          <p:spTgt spid="7">
                                            <p:txEl>
                                              <p:pRg st="5" end="5"/>
                                            </p:txEl>
                                          </p:spTgt>
                                        </p:tgtEl>
                                        <p:attrNameLst>
                                          <p:attrName>ppt_y</p:attrName>
                                        </p:attrNameLst>
                                      </p:cBhvr>
                                      <p:tavLst>
                                        <p:tav tm="0">
                                          <p:val>
                                            <p:strVal val="#ppt_y"/>
                                          </p:val>
                                        </p:tav>
                                        <p:tav tm="100000">
                                          <p:val>
                                            <p:strVal val="#ppt_y"/>
                                          </p:val>
                                        </p:tav>
                                      </p:tavLst>
                                    </p:anim>
                                  </p:childTnLst>
                                </p:cTn>
                              </p:par>
                              <p:par>
                                <p:cTn id="51" presetID="39" presetClass="entr" presetSubtype="0" accel="100000" fill="hold" nodeType="withEffect">
                                  <p:stCondLst>
                                    <p:cond delay="0"/>
                                  </p:stCondLst>
                                  <p:childTnLst>
                                    <p:set>
                                      <p:cBhvr>
                                        <p:cTn id="52" dur="1" fill="hold">
                                          <p:stCondLst>
                                            <p:cond delay="0"/>
                                          </p:stCondLst>
                                        </p:cTn>
                                        <p:tgtEl>
                                          <p:spTgt spid="7">
                                            <p:txEl>
                                              <p:pRg st="6" end="6"/>
                                            </p:txEl>
                                          </p:spTgt>
                                        </p:tgtEl>
                                        <p:attrNameLst>
                                          <p:attrName>style.visibility</p:attrName>
                                        </p:attrNameLst>
                                      </p:cBhvr>
                                      <p:to>
                                        <p:strVal val="visible"/>
                                      </p:to>
                                    </p:set>
                                    <p:anim calcmode="lin" valueType="num">
                                      <p:cBhvr>
                                        <p:cTn id="53" dur="2000" fill="hold"/>
                                        <p:tgtEl>
                                          <p:spTgt spid="7">
                                            <p:txEl>
                                              <p:pRg st="6" end="6"/>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54" dur="2000" fill="hold"/>
                                        <p:tgtEl>
                                          <p:spTgt spid="7">
                                            <p:txEl>
                                              <p:pRg st="6" end="6"/>
                                            </p:txEl>
                                          </p:spTgt>
                                        </p:tgtEl>
                                        <p:attrNameLst>
                                          <p:attrName>ppt_w</p:attrName>
                                        </p:attrNameLst>
                                      </p:cBhvr>
                                      <p:tavLst>
                                        <p:tav tm="0">
                                          <p:val>
                                            <p:strVal val="#ppt_w+.3"/>
                                          </p:val>
                                        </p:tav>
                                        <p:tav tm="50000">
                                          <p:val>
                                            <p:strVal val="#ppt_w+.3"/>
                                          </p:val>
                                        </p:tav>
                                        <p:tav tm="100000">
                                          <p:val>
                                            <p:strVal val="#ppt_w"/>
                                          </p:val>
                                        </p:tav>
                                      </p:tavLst>
                                    </p:anim>
                                    <p:anim calcmode="lin" valueType="num">
                                      <p:cBhvr>
                                        <p:cTn id="55" dur="2000" fill="hold"/>
                                        <p:tgtEl>
                                          <p:spTgt spid="7">
                                            <p:txEl>
                                              <p:pRg st="6" end="6"/>
                                            </p:txEl>
                                          </p:spTgt>
                                        </p:tgtEl>
                                        <p:attrNameLst>
                                          <p:attrName>ppt_x</p:attrName>
                                        </p:attrNameLst>
                                      </p:cBhvr>
                                      <p:tavLst>
                                        <p:tav tm="0">
                                          <p:val>
                                            <p:strVal val="#ppt_x-.3"/>
                                          </p:val>
                                        </p:tav>
                                        <p:tav tm="50000">
                                          <p:val>
                                            <p:strVal val="#ppt_x"/>
                                          </p:val>
                                        </p:tav>
                                        <p:tav tm="100000">
                                          <p:val>
                                            <p:strVal val="#ppt_x"/>
                                          </p:val>
                                        </p:tav>
                                      </p:tavLst>
                                    </p:anim>
                                    <p:anim calcmode="lin" valueType="num">
                                      <p:cBhvr>
                                        <p:cTn id="56" dur="2000" fill="hold"/>
                                        <p:tgtEl>
                                          <p:spTgt spid="7">
                                            <p:txEl>
                                              <p:pRg st="6" end="6"/>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descr="1233421700_00000000.jpg"/>
          <p:cNvPicPr>
            <a:picLocks noChangeAspect="1"/>
          </p:cNvPicPr>
          <p:nvPr/>
        </p:nvPicPr>
        <p:blipFill>
          <a:blip r:embed="rId3"/>
          <a:stretch>
            <a:fillRect/>
          </a:stretch>
        </p:blipFill>
        <p:spPr>
          <a:xfrm>
            <a:off x="0" y="-1"/>
            <a:ext cx="1500166" cy="1125125"/>
          </a:xfrm>
          <a:prstGeom prst="rect">
            <a:avLst/>
          </a:prstGeom>
          <a:ln>
            <a:noFill/>
          </a:ln>
          <a:effectLst>
            <a:softEdge rad="112500"/>
          </a:effectLst>
        </p:spPr>
      </p:pic>
      <p:sp>
        <p:nvSpPr>
          <p:cNvPr id="4" name="Прямоугольник 3"/>
          <p:cNvSpPr/>
          <p:nvPr/>
        </p:nvSpPr>
        <p:spPr>
          <a:xfrm>
            <a:off x="1500166" y="214290"/>
            <a:ext cx="7358114" cy="4770537"/>
          </a:xfrm>
          <a:prstGeom prst="rect">
            <a:avLst/>
          </a:prstGeom>
        </p:spPr>
        <p:txBody>
          <a:bodyPr wrap="square">
            <a:spAutoFit/>
          </a:bodyPr>
          <a:lstStyle/>
          <a:p>
            <a:r>
              <a:rPr lang="ru-RU" sz="3200" b="1" dirty="0" smtClean="0">
                <a:latin typeface="Georgia" pitchFamily="18" charset="0"/>
              </a:rPr>
              <a:t>50. «Фонетика»</a:t>
            </a:r>
          </a:p>
          <a:p>
            <a:endParaRPr lang="ru-RU" sz="3200" b="1" dirty="0">
              <a:latin typeface="Georgia" pitchFamily="18" charset="0"/>
            </a:endParaRPr>
          </a:p>
          <a:p>
            <a:r>
              <a:rPr lang="ru-RU" sz="2400" b="1" i="1" u="sng" dirty="0" smtClean="0">
                <a:latin typeface="Georgia" pitchFamily="18" charset="0"/>
              </a:rPr>
              <a:t>Решите народную скороговорку-загадку:</a:t>
            </a:r>
          </a:p>
          <a:p>
            <a:endParaRPr lang="ru-RU" sz="2400" b="1" i="1" dirty="0">
              <a:latin typeface="Georgia" pitchFamily="18" charset="0"/>
            </a:endParaRPr>
          </a:p>
          <a:p>
            <a:r>
              <a:rPr lang="ru-RU" sz="2400" i="1" dirty="0" smtClean="0">
                <a:latin typeface="Georgia" pitchFamily="18" charset="0"/>
              </a:rPr>
              <a:t>	Летели галки и сели на палки. Если на каждой палке сядет по галке, то для одной галки не хватит палки. Если на каждой палке сядет по две галки, то одна из палок останется без галок. </a:t>
            </a:r>
            <a:r>
              <a:rPr lang="ru-RU" sz="2400" b="1" i="1" dirty="0" smtClean="0">
                <a:latin typeface="Georgia" pitchFamily="18" charset="0"/>
              </a:rPr>
              <a:t>Сколько было палок? И сколько было галок?</a:t>
            </a:r>
          </a:p>
          <a:p>
            <a:endParaRPr lang="ru-RU" sz="2400" b="1" i="1" dirty="0">
              <a:latin typeface="Georgia" pitchFamily="18" charset="0"/>
            </a:endParaRPr>
          </a:p>
          <a:p>
            <a:endParaRPr lang="ru-RU" sz="2400" b="1" i="1" dirty="0">
              <a:latin typeface="Georgia" pitchFamily="18" charset="0"/>
            </a:endParaRPr>
          </a:p>
        </p:txBody>
      </p:sp>
      <p:pic>
        <p:nvPicPr>
          <p:cNvPr id="8" name="Picture 5" descr="E:\s25491.jpg"/>
          <p:cNvPicPr>
            <a:picLocks noChangeAspect="1" noChangeArrowheads="1"/>
          </p:cNvPicPr>
          <p:nvPr/>
        </p:nvPicPr>
        <p:blipFill>
          <a:blip r:embed="rId4">
            <a:clrChange>
              <a:clrFrom>
                <a:srgbClr val="FEFEFE"/>
              </a:clrFrom>
              <a:clrTo>
                <a:srgbClr val="FEFEFE">
                  <a:alpha val="0"/>
                </a:srgbClr>
              </a:clrTo>
            </a:clrChange>
          </a:blip>
          <a:srcRect/>
          <a:stretch>
            <a:fillRect/>
          </a:stretch>
        </p:blipFill>
        <p:spPr bwMode="auto">
          <a:xfrm>
            <a:off x="6357950" y="4071941"/>
            <a:ext cx="1785950" cy="2381267"/>
          </a:xfrm>
          <a:prstGeom prst="rect">
            <a:avLst/>
          </a:prstGeom>
          <a:noFill/>
          <a:ln w="9525">
            <a:noFill/>
            <a:miter lim="800000"/>
            <a:headEnd/>
            <a:tailEnd/>
          </a:ln>
        </p:spPr>
      </p:pic>
      <p:sp>
        <p:nvSpPr>
          <p:cNvPr id="9" name="Прямоугольник 8"/>
          <p:cNvSpPr/>
          <p:nvPr/>
        </p:nvSpPr>
        <p:spPr>
          <a:xfrm>
            <a:off x="285720" y="6357958"/>
            <a:ext cx="812402" cy="400110"/>
          </a:xfrm>
          <a:prstGeom prst="rect">
            <a:avLst/>
          </a:prstGeom>
          <a:noFill/>
        </p:spPr>
        <p:txBody>
          <a:bodyPr wrap="none" lIns="91440" tIns="45720" rIns="91440" bIns="45720">
            <a:spAutoFit/>
          </a:bodyPr>
          <a:lstStyle/>
          <a:p>
            <a:pPr algn="ctr"/>
            <a:r>
              <a:rPr lang="ru-RU" sz="2000" b="1" cap="none" spc="0" dirty="0" smtClean="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effectLst/>
                <a:hlinkClick r:id="rId5" action="ppaction://hlinksldjump"/>
              </a:rPr>
              <a:t>Ответ</a:t>
            </a:r>
            <a:endParaRPr lang="ru-RU" sz="2000" b="1" cap="none" spc="0" dirty="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effectLst/>
            </a:endParaRPr>
          </a:p>
        </p:txBody>
      </p:sp>
    </p:spTree>
  </p:cSld>
  <p:clrMapOvr>
    <a:masterClrMapping/>
  </p:clrMapOvr>
  <p:transition spd="slow">
    <p:dissolve/>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with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dissolve">
                                      <p:cBhvr>
                                        <p:cTn id="7" dur="500"/>
                                        <p:tgtEl>
                                          <p:spTgt spid="4">
                                            <p:txEl>
                                              <p:pRg st="0" end="0"/>
                                            </p:txEl>
                                          </p:spTgt>
                                        </p:tgtEl>
                                      </p:cBhvr>
                                    </p:animEffect>
                                  </p:childTnLst>
                                </p:cTn>
                              </p:par>
                            </p:childTnLst>
                          </p:cTn>
                        </p:par>
                        <p:par>
                          <p:cTn id="8" fill="hold">
                            <p:stCondLst>
                              <p:cond delay="500"/>
                            </p:stCondLst>
                            <p:childTnLst>
                              <p:par>
                                <p:cTn id="9" presetID="9" presetClass="entr" presetSubtype="0"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dissolve">
                                      <p:cBhvr>
                                        <p:cTn id="11" dur="500"/>
                                        <p:tgtEl>
                                          <p:spTgt spid="8"/>
                                        </p:tgtEl>
                                      </p:cBhvr>
                                    </p:animEffect>
                                  </p:childTnLst>
                                </p:cTn>
                              </p:par>
                            </p:childTnLst>
                          </p:cTn>
                        </p:par>
                        <p:par>
                          <p:cTn id="12" fill="hold">
                            <p:stCondLst>
                              <p:cond delay="1000"/>
                            </p:stCondLst>
                            <p:childTnLst>
                              <p:par>
                                <p:cTn id="13" presetID="9" presetClass="entr" presetSubtype="0" fill="hold" nodeType="after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animEffect transition="in" filter="dissolve">
                                      <p:cBhvr>
                                        <p:cTn id="15" dur="500"/>
                                        <p:tgtEl>
                                          <p:spTgt spid="4">
                                            <p:txEl>
                                              <p:pRg st="2" end="2"/>
                                            </p:txEl>
                                          </p:spTgt>
                                        </p:tgtEl>
                                      </p:cBhvr>
                                    </p:animEffect>
                                  </p:childTnLst>
                                </p:cTn>
                              </p:par>
                            </p:childTnLst>
                          </p:cTn>
                        </p:par>
                        <p:par>
                          <p:cTn id="16" fill="hold">
                            <p:stCondLst>
                              <p:cond delay="1500"/>
                            </p:stCondLst>
                            <p:childTnLst>
                              <p:par>
                                <p:cTn id="17" presetID="9" presetClass="entr" presetSubtype="0" fill="hold" nodeType="afterEffect">
                                  <p:stCondLst>
                                    <p:cond delay="0"/>
                                  </p:stCondLst>
                                  <p:childTnLst>
                                    <p:set>
                                      <p:cBhvr>
                                        <p:cTn id="18" dur="1" fill="hold">
                                          <p:stCondLst>
                                            <p:cond delay="0"/>
                                          </p:stCondLst>
                                        </p:cTn>
                                        <p:tgtEl>
                                          <p:spTgt spid="4">
                                            <p:txEl>
                                              <p:pRg st="4" end="4"/>
                                            </p:txEl>
                                          </p:spTgt>
                                        </p:tgtEl>
                                        <p:attrNameLst>
                                          <p:attrName>style.visibility</p:attrName>
                                        </p:attrNameLst>
                                      </p:cBhvr>
                                      <p:to>
                                        <p:strVal val="visible"/>
                                      </p:to>
                                    </p:set>
                                    <p:animEffect transition="in" filter="dissolve">
                                      <p:cBhvr>
                                        <p:cTn id="19" dur="500"/>
                                        <p:tgtEl>
                                          <p:spTgt spid="4">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descr="1233421700_00000000.jpg"/>
          <p:cNvPicPr>
            <a:picLocks noChangeAspect="1"/>
          </p:cNvPicPr>
          <p:nvPr/>
        </p:nvPicPr>
        <p:blipFill>
          <a:blip r:embed="rId3"/>
          <a:stretch>
            <a:fillRect/>
          </a:stretch>
        </p:blipFill>
        <p:spPr>
          <a:xfrm>
            <a:off x="0" y="-1"/>
            <a:ext cx="1500166" cy="1125125"/>
          </a:xfrm>
          <a:prstGeom prst="rect">
            <a:avLst/>
          </a:prstGeom>
          <a:ln>
            <a:noFill/>
          </a:ln>
          <a:effectLst>
            <a:softEdge rad="112500"/>
          </a:effectLst>
        </p:spPr>
      </p:pic>
      <p:sp>
        <p:nvSpPr>
          <p:cNvPr id="4" name="Прямоугольник 3"/>
          <p:cNvSpPr/>
          <p:nvPr/>
        </p:nvSpPr>
        <p:spPr>
          <a:xfrm>
            <a:off x="1500166" y="214290"/>
            <a:ext cx="7358114" cy="3354765"/>
          </a:xfrm>
          <a:prstGeom prst="rect">
            <a:avLst/>
          </a:prstGeom>
        </p:spPr>
        <p:txBody>
          <a:bodyPr wrap="square">
            <a:spAutoFit/>
          </a:bodyPr>
          <a:lstStyle/>
          <a:p>
            <a:r>
              <a:rPr lang="ru-RU" sz="3200" b="1" dirty="0" smtClean="0">
                <a:latin typeface="Georgia" pitchFamily="18" charset="0"/>
              </a:rPr>
              <a:t>50. «Фонетика»</a:t>
            </a:r>
          </a:p>
          <a:p>
            <a:endParaRPr lang="ru-RU" sz="3200" b="1" dirty="0">
              <a:latin typeface="Georgia" pitchFamily="18" charset="0"/>
            </a:endParaRPr>
          </a:p>
          <a:p>
            <a:r>
              <a:rPr lang="ru-RU" sz="2800" b="1" i="1" dirty="0" smtClean="0">
                <a:latin typeface="Georgia" pitchFamily="18" charset="0"/>
              </a:rPr>
              <a:t>Ответ:</a:t>
            </a:r>
          </a:p>
          <a:p>
            <a:endParaRPr lang="ru-RU" sz="2400" b="1" i="1" dirty="0">
              <a:latin typeface="Georgia" pitchFamily="18" charset="0"/>
            </a:endParaRPr>
          </a:p>
          <a:p>
            <a:r>
              <a:rPr lang="ru-RU" sz="2400" i="1" dirty="0" smtClean="0">
                <a:latin typeface="Georgia" pitchFamily="18" charset="0"/>
              </a:rPr>
              <a:t>Три палки и четыре галки.</a:t>
            </a:r>
          </a:p>
          <a:p>
            <a:endParaRPr lang="ru-RU" sz="2400" b="1" i="1" dirty="0">
              <a:latin typeface="Georgia" pitchFamily="18" charset="0"/>
            </a:endParaRPr>
          </a:p>
          <a:p>
            <a:r>
              <a:rPr lang="ru-RU" sz="2400" i="1" dirty="0" smtClean="0">
                <a:latin typeface="Georgia" pitchFamily="18" charset="0"/>
              </a:rPr>
              <a:t>	</a:t>
            </a:r>
            <a:endParaRPr lang="ru-RU" sz="2400" b="1" i="1" dirty="0">
              <a:latin typeface="Georgia" pitchFamily="18" charset="0"/>
            </a:endParaRPr>
          </a:p>
          <a:p>
            <a:endParaRPr lang="ru-RU" sz="2400" b="1" i="1" dirty="0">
              <a:latin typeface="Georgia" pitchFamily="18" charset="0"/>
            </a:endParaRPr>
          </a:p>
        </p:txBody>
      </p:sp>
      <p:pic>
        <p:nvPicPr>
          <p:cNvPr id="6" name="Picture 6" descr="E:\Photo 274.gif"/>
          <p:cNvPicPr>
            <a:picLocks noChangeAspect="1" noChangeArrowheads="1" noCrop="1"/>
          </p:cNvPicPr>
          <p:nvPr/>
        </p:nvPicPr>
        <p:blipFill>
          <a:blip r:embed="rId4"/>
          <a:srcRect/>
          <a:stretch>
            <a:fillRect/>
          </a:stretch>
        </p:blipFill>
        <p:spPr bwMode="auto">
          <a:xfrm>
            <a:off x="1694447" y="3214686"/>
            <a:ext cx="2467963" cy="2428892"/>
          </a:xfrm>
          <a:prstGeom prst="rect">
            <a:avLst/>
          </a:prstGeom>
          <a:noFill/>
          <a:ln w="9525">
            <a:noFill/>
            <a:miter lim="800000"/>
            <a:headEnd/>
            <a:tailEnd/>
          </a:ln>
        </p:spPr>
      </p:pic>
      <p:pic>
        <p:nvPicPr>
          <p:cNvPr id="7" name="Picture 7" descr="E:\Photo 274.gif"/>
          <p:cNvPicPr>
            <a:picLocks noChangeAspect="1" noChangeArrowheads="1" noCrop="1"/>
          </p:cNvPicPr>
          <p:nvPr/>
        </p:nvPicPr>
        <p:blipFill>
          <a:blip r:embed="rId4"/>
          <a:srcRect/>
          <a:stretch>
            <a:fillRect/>
          </a:stretch>
        </p:blipFill>
        <p:spPr bwMode="auto">
          <a:xfrm>
            <a:off x="5214942" y="2643182"/>
            <a:ext cx="2357454" cy="2320345"/>
          </a:xfrm>
          <a:prstGeom prst="rect">
            <a:avLst/>
          </a:prstGeom>
          <a:noFill/>
          <a:ln w="9525">
            <a:noFill/>
            <a:miter lim="800000"/>
            <a:headEnd/>
            <a:tailEnd/>
          </a:ln>
        </p:spPr>
      </p:pic>
      <p:sp>
        <p:nvSpPr>
          <p:cNvPr id="8" name="Управляющая кнопка: назад 7">
            <a:hlinkClick r:id="rId5" action="ppaction://hlinksldjump" highlightClick="1">
              <a:snd r:embed="rId6" name="push.wav" builtIn="1"/>
            </a:hlinkClick>
          </p:cNvPr>
          <p:cNvSpPr/>
          <p:nvPr/>
        </p:nvSpPr>
        <p:spPr>
          <a:xfrm>
            <a:off x="357158" y="6286520"/>
            <a:ext cx="714380" cy="357190"/>
          </a:xfrm>
          <a:prstGeom prst="actionButtonBackPrevious">
            <a:avLst/>
          </a:prstGeom>
          <a:solidFill>
            <a:schemeClr val="accent1">
              <a:lumMod val="20000"/>
              <a:lumOff val="80000"/>
            </a:schemeClr>
          </a:solidFill>
          <a:ln>
            <a:solidFill>
              <a:schemeClr val="tx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transition spd="slow">
    <p:dissolve/>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with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dissolve">
                                      <p:cBhvr>
                                        <p:cTn id="7" dur="500"/>
                                        <p:tgtEl>
                                          <p:spTgt spid="4">
                                            <p:txEl>
                                              <p:pRg st="0" end="0"/>
                                            </p:txEl>
                                          </p:spTgt>
                                        </p:tgtEl>
                                      </p:cBhvr>
                                    </p:animEffect>
                                  </p:childTnLst>
                                </p:cTn>
                              </p:par>
                              <p:par>
                                <p:cTn id="8" presetID="9" presetClass="entr" presetSubtype="0" fill="hold"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dissolve">
                                      <p:cBhvr>
                                        <p:cTn id="10" dur="500"/>
                                        <p:tgtEl>
                                          <p:spTgt spid="6"/>
                                        </p:tgtEl>
                                      </p:cBhvr>
                                    </p:animEffect>
                                  </p:childTnLst>
                                </p:cTn>
                              </p:par>
                            </p:childTnLst>
                          </p:cTn>
                        </p:par>
                        <p:par>
                          <p:cTn id="11" fill="hold">
                            <p:stCondLst>
                              <p:cond delay="500"/>
                            </p:stCondLst>
                            <p:childTnLst>
                              <p:par>
                                <p:cTn id="12" presetID="9" presetClass="entr" presetSubtype="0" fill="hold" nodeType="after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dissolve">
                                      <p:cBhvr>
                                        <p:cTn id="14" dur="500"/>
                                        <p:tgtEl>
                                          <p:spTgt spid="7"/>
                                        </p:tgtEl>
                                      </p:cBhvr>
                                    </p:animEffect>
                                  </p:childTnLst>
                                </p:cTn>
                              </p:par>
                            </p:childTnLst>
                          </p:cTn>
                        </p:par>
                        <p:par>
                          <p:cTn id="15" fill="hold">
                            <p:stCondLst>
                              <p:cond delay="1000"/>
                            </p:stCondLst>
                            <p:childTnLst>
                              <p:par>
                                <p:cTn id="16" presetID="9" presetClass="entr" presetSubtype="0" fill="hold" nodeType="afterEffect">
                                  <p:stCondLst>
                                    <p:cond delay="0"/>
                                  </p:stCondLst>
                                  <p:childTnLst>
                                    <p:set>
                                      <p:cBhvr>
                                        <p:cTn id="17" dur="1" fill="hold">
                                          <p:stCondLst>
                                            <p:cond delay="0"/>
                                          </p:stCondLst>
                                        </p:cTn>
                                        <p:tgtEl>
                                          <p:spTgt spid="4">
                                            <p:txEl>
                                              <p:pRg st="2" end="2"/>
                                            </p:txEl>
                                          </p:spTgt>
                                        </p:tgtEl>
                                        <p:attrNameLst>
                                          <p:attrName>style.visibility</p:attrName>
                                        </p:attrNameLst>
                                      </p:cBhvr>
                                      <p:to>
                                        <p:strVal val="visible"/>
                                      </p:to>
                                    </p:set>
                                    <p:animEffect transition="in" filter="dissolve">
                                      <p:cBhvr>
                                        <p:cTn id="18" dur="500"/>
                                        <p:tgtEl>
                                          <p:spTgt spid="4">
                                            <p:txEl>
                                              <p:pRg st="2" end="2"/>
                                            </p:txEl>
                                          </p:spTgt>
                                        </p:tgtEl>
                                      </p:cBhvr>
                                    </p:animEffect>
                                  </p:childTnLst>
                                </p:cTn>
                              </p:par>
                            </p:childTnLst>
                          </p:cTn>
                        </p:par>
                        <p:par>
                          <p:cTn id="19" fill="hold">
                            <p:stCondLst>
                              <p:cond delay="1500"/>
                            </p:stCondLst>
                            <p:childTnLst>
                              <p:par>
                                <p:cTn id="20" presetID="9" presetClass="entr" presetSubtype="0" fill="hold" nodeType="afterEffect">
                                  <p:stCondLst>
                                    <p:cond delay="0"/>
                                  </p:stCondLst>
                                  <p:childTnLst>
                                    <p:set>
                                      <p:cBhvr>
                                        <p:cTn id="21" dur="1" fill="hold">
                                          <p:stCondLst>
                                            <p:cond delay="0"/>
                                          </p:stCondLst>
                                        </p:cTn>
                                        <p:tgtEl>
                                          <p:spTgt spid="4">
                                            <p:txEl>
                                              <p:pRg st="4" end="4"/>
                                            </p:txEl>
                                          </p:spTgt>
                                        </p:tgtEl>
                                        <p:attrNameLst>
                                          <p:attrName>style.visibility</p:attrName>
                                        </p:attrNameLst>
                                      </p:cBhvr>
                                      <p:to>
                                        <p:strVal val="visible"/>
                                      </p:to>
                                    </p:set>
                                    <p:animEffect transition="in" filter="dissolve">
                                      <p:cBhvr>
                                        <p:cTn id="22" dur="500"/>
                                        <p:tgtEl>
                                          <p:spTgt spid="4">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1233421700_00000000.jpg"/>
          <p:cNvPicPr>
            <a:picLocks noChangeAspect="1"/>
          </p:cNvPicPr>
          <p:nvPr/>
        </p:nvPicPr>
        <p:blipFill>
          <a:blip r:embed="rId3"/>
          <a:stretch>
            <a:fillRect/>
          </a:stretch>
        </p:blipFill>
        <p:spPr>
          <a:xfrm>
            <a:off x="0" y="-1"/>
            <a:ext cx="1500166" cy="1125125"/>
          </a:xfrm>
          <a:prstGeom prst="rect">
            <a:avLst/>
          </a:prstGeom>
          <a:ln>
            <a:noFill/>
          </a:ln>
          <a:effectLst>
            <a:softEdge rad="112500"/>
          </a:effectLst>
        </p:spPr>
      </p:pic>
      <p:graphicFrame>
        <p:nvGraphicFramePr>
          <p:cNvPr id="6" name="Таблица 5"/>
          <p:cNvGraphicFramePr>
            <a:graphicFrameLocks noGrp="1"/>
          </p:cNvGraphicFramePr>
          <p:nvPr/>
        </p:nvGraphicFramePr>
        <p:xfrm>
          <a:off x="214282" y="1214422"/>
          <a:ext cx="8715435" cy="4714906"/>
        </p:xfrm>
        <a:graphic>
          <a:graphicData uri="http://schemas.openxmlformats.org/drawingml/2006/table">
            <a:tbl>
              <a:tblPr firstRow="1" bandRow="1">
                <a:tableStyleId>{D7AC3CCA-C797-4891-BE02-D94E43425B78}</a:tableStyleId>
              </a:tblPr>
              <a:tblGrid>
                <a:gridCol w="3722215"/>
                <a:gridCol w="998644"/>
                <a:gridCol w="998644"/>
                <a:gridCol w="998644"/>
                <a:gridCol w="998644"/>
                <a:gridCol w="998644"/>
              </a:tblGrid>
              <a:tr h="700994">
                <a:tc>
                  <a:txBody>
                    <a:bodyPr/>
                    <a:lstStyle/>
                    <a:p>
                      <a:r>
                        <a:rPr lang="ru-RU" sz="2400" b="0" dirty="0" smtClean="0">
                          <a:latin typeface="Georgia" pitchFamily="18" charset="0"/>
                        </a:rPr>
                        <a:t>Лексика и фразеология</a:t>
                      </a:r>
                      <a:endParaRPr lang="ru-RU" sz="2400" b="0" dirty="0">
                        <a:latin typeface="Georgia" pitchFamily="18" charset="0"/>
                      </a:endParaRPr>
                    </a:p>
                  </a:txBody>
                  <a:tcPr>
                    <a:gradFill>
                      <a:gsLst>
                        <a:gs pos="0">
                          <a:srgbClr val="5E9EFF"/>
                        </a:gs>
                        <a:gs pos="39999">
                          <a:srgbClr val="85C2FF"/>
                        </a:gs>
                        <a:gs pos="70000">
                          <a:srgbClr val="C4D6EB"/>
                        </a:gs>
                        <a:gs pos="100000">
                          <a:srgbClr val="FFEBFA"/>
                        </a:gs>
                      </a:gsLst>
                      <a:lin ang="5400000" scaled="0"/>
                    </a:gradFill>
                  </a:tcPr>
                </a:tc>
                <a:tc>
                  <a:txBody>
                    <a:bodyPr/>
                    <a:lstStyle/>
                    <a:p>
                      <a:r>
                        <a:rPr lang="ru-RU" sz="2400" b="0" dirty="0" smtClean="0">
                          <a:latin typeface="Georgia" pitchFamily="18" charset="0"/>
                          <a:hlinkClick r:id="rId4" action="ppaction://hlinksldjump"/>
                        </a:rPr>
                        <a:t>10</a:t>
                      </a:r>
                      <a:endParaRPr lang="ru-RU" sz="2400" b="0" dirty="0">
                        <a:latin typeface="Georgia" pitchFamily="18" charset="0"/>
                      </a:endParaRPr>
                    </a:p>
                  </a:txBody>
                  <a:tcPr>
                    <a:gradFill>
                      <a:gsLst>
                        <a:gs pos="0">
                          <a:srgbClr val="5E9EFF"/>
                        </a:gs>
                        <a:gs pos="39999">
                          <a:srgbClr val="85C2FF"/>
                        </a:gs>
                        <a:gs pos="70000">
                          <a:srgbClr val="C4D6EB"/>
                        </a:gs>
                        <a:gs pos="100000">
                          <a:srgbClr val="FFEBFA"/>
                        </a:gs>
                      </a:gsLst>
                      <a:lin ang="5400000" scaled="0"/>
                    </a:gradFill>
                  </a:tcPr>
                </a:tc>
                <a:tc>
                  <a:txBody>
                    <a:bodyPr/>
                    <a:lstStyle/>
                    <a:p>
                      <a:r>
                        <a:rPr lang="ru-RU" sz="2400" b="0" dirty="0" smtClean="0">
                          <a:latin typeface="Georgia" pitchFamily="18" charset="0"/>
                          <a:hlinkClick r:id="rId5" action="ppaction://hlinksldjump"/>
                        </a:rPr>
                        <a:t>20</a:t>
                      </a:r>
                      <a:endParaRPr lang="ru-RU" sz="2400" b="0" dirty="0">
                        <a:latin typeface="Georgia" pitchFamily="18" charset="0"/>
                      </a:endParaRPr>
                    </a:p>
                  </a:txBody>
                  <a:tcPr>
                    <a:gradFill>
                      <a:gsLst>
                        <a:gs pos="0">
                          <a:srgbClr val="5E9EFF"/>
                        </a:gs>
                        <a:gs pos="39999">
                          <a:srgbClr val="85C2FF"/>
                        </a:gs>
                        <a:gs pos="70000">
                          <a:srgbClr val="C4D6EB"/>
                        </a:gs>
                        <a:gs pos="100000">
                          <a:srgbClr val="FFEBFA"/>
                        </a:gs>
                      </a:gsLst>
                      <a:lin ang="5400000" scaled="0"/>
                    </a:gradFill>
                  </a:tcPr>
                </a:tc>
                <a:tc>
                  <a:txBody>
                    <a:bodyPr/>
                    <a:lstStyle/>
                    <a:p>
                      <a:r>
                        <a:rPr lang="ru-RU" sz="2400" b="0" dirty="0" smtClean="0">
                          <a:latin typeface="Georgia" pitchFamily="18" charset="0"/>
                          <a:hlinkClick r:id="rId6" action="ppaction://hlinksldjump"/>
                        </a:rPr>
                        <a:t>30</a:t>
                      </a:r>
                      <a:endParaRPr lang="ru-RU" sz="2400" b="0" dirty="0">
                        <a:latin typeface="Georgia" pitchFamily="18" charset="0"/>
                      </a:endParaRPr>
                    </a:p>
                  </a:txBody>
                  <a:tcPr>
                    <a:gradFill>
                      <a:gsLst>
                        <a:gs pos="0">
                          <a:srgbClr val="5E9EFF"/>
                        </a:gs>
                        <a:gs pos="39999">
                          <a:srgbClr val="85C2FF"/>
                        </a:gs>
                        <a:gs pos="70000">
                          <a:srgbClr val="C4D6EB"/>
                        </a:gs>
                        <a:gs pos="100000">
                          <a:srgbClr val="FFEBFA"/>
                        </a:gs>
                      </a:gsLst>
                      <a:lin ang="5400000" scaled="0"/>
                    </a:gradFill>
                  </a:tcPr>
                </a:tc>
                <a:tc>
                  <a:txBody>
                    <a:bodyPr/>
                    <a:lstStyle/>
                    <a:p>
                      <a:r>
                        <a:rPr lang="ru-RU" sz="2400" b="0" dirty="0" smtClean="0">
                          <a:latin typeface="Georgia" pitchFamily="18" charset="0"/>
                          <a:hlinkClick r:id="rId7" action="ppaction://hlinksldjump"/>
                        </a:rPr>
                        <a:t>40</a:t>
                      </a:r>
                      <a:endParaRPr lang="ru-RU" sz="2400" b="0" dirty="0">
                        <a:latin typeface="Georgia" pitchFamily="18" charset="0"/>
                      </a:endParaRPr>
                    </a:p>
                  </a:txBody>
                  <a:tcPr>
                    <a:gradFill>
                      <a:gsLst>
                        <a:gs pos="0">
                          <a:srgbClr val="5E9EFF"/>
                        </a:gs>
                        <a:gs pos="39999">
                          <a:srgbClr val="85C2FF"/>
                        </a:gs>
                        <a:gs pos="70000">
                          <a:srgbClr val="C4D6EB"/>
                        </a:gs>
                        <a:gs pos="100000">
                          <a:srgbClr val="FFEBFA"/>
                        </a:gs>
                      </a:gsLst>
                      <a:lin ang="5400000" scaled="0"/>
                    </a:gradFill>
                  </a:tcPr>
                </a:tc>
                <a:tc>
                  <a:txBody>
                    <a:bodyPr/>
                    <a:lstStyle/>
                    <a:p>
                      <a:r>
                        <a:rPr lang="ru-RU" sz="2400" b="0" dirty="0" smtClean="0">
                          <a:latin typeface="Georgia" pitchFamily="18" charset="0"/>
                          <a:hlinkClick r:id="rId8" action="ppaction://hlinksldjump"/>
                        </a:rPr>
                        <a:t>50</a:t>
                      </a:r>
                      <a:endParaRPr lang="ru-RU" sz="2400" b="0" dirty="0">
                        <a:latin typeface="Georgia" pitchFamily="18" charset="0"/>
                      </a:endParaRPr>
                    </a:p>
                  </a:txBody>
                  <a:tcPr>
                    <a:gradFill>
                      <a:gsLst>
                        <a:gs pos="0">
                          <a:srgbClr val="5E9EFF"/>
                        </a:gs>
                        <a:gs pos="39999">
                          <a:srgbClr val="85C2FF"/>
                        </a:gs>
                        <a:gs pos="70000">
                          <a:srgbClr val="C4D6EB"/>
                        </a:gs>
                        <a:gs pos="100000">
                          <a:srgbClr val="FFEBFA"/>
                        </a:gs>
                      </a:gsLst>
                      <a:lin ang="5400000" scaled="0"/>
                    </a:gradFill>
                  </a:tcPr>
                </a:tc>
              </a:tr>
              <a:tr h="700994">
                <a:tc>
                  <a:txBody>
                    <a:bodyPr/>
                    <a:lstStyle/>
                    <a:p>
                      <a:r>
                        <a:rPr lang="ru-RU" sz="2400" b="0" dirty="0" smtClean="0">
                          <a:latin typeface="Georgia" pitchFamily="18" charset="0"/>
                        </a:rPr>
                        <a:t>Фонетика</a:t>
                      </a:r>
                      <a:endParaRPr lang="ru-RU" sz="2400" b="0" dirty="0">
                        <a:latin typeface="Georgia" pitchFamily="18" charset="0"/>
                      </a:endParaRPr>
                    </a:p>
                  </a:txBody>
                  <a:tcPr>
                    <a:gradFill>
                      <a:gsLst>
                        <a:gs pos="0">
                          <a:srgbClr val="5E9EFF"/>
                        </a:gs>
                        <a:gs pos="39999">
                          <a:srgbClr val="85C2FF"/>
                        </a:gs>
                        <a:gs pos="70000">
                          <a:srgbClr val="C4D6EB"/>
                        </a:gs>
                        <a:gs pos="100000">
                          <a:srgbClr val="FFEBFA"/>
                        </a:gs>
                      </a:gsLst>
                      <a:lin ang="5400000" scaled="0"/>
                    </a:gradFill>
                  </a:tcPr>
                </a:tc>
                <a:tc>
                  <a:txBody>
                    <a:bodyPr/>
                    <a:lstStyle/>
                    <a:p>
                      <a:r>
                        <a:rPr lang="ru-RU" sz="2400" b="0" dirty="0" smtClean="0">
                          <a:latin typeface="Georgia" pitchFamily="18" charset="0"/>
                          <a:hlinkClick r:id="rId9" action="ppaction://hlinksldjump"/>
                        </a:rPr>
                        <a:t>10</a:t>
                      </a:r>
                      <a:endParaRPr lang="ru-RU" sz="2400" b="0" dirty="0">
                        <a:latin typeface="Georgia" pitchFamily="18" charset="0"/>
                      </a:endParaRPr>
                    </a:p>
                  </a:txBody>
                  <a:tcPr>
                    <a:gradFill>
                      <a:gsLst>
                        <a:gs pos="0">
                          <a:srgbClr val="5E9EFF"/>
                        </a:gs>
                        <a:gs pos="39999">
                          <a:srgbClr val="85C2FF"/>
                        </a:gs>
                        <a:gs pos="70000">
                          <a:srgbClr val="C4D6EB"/>
                        </a:gs>
                        <a:gs pos="100000">
                          <a:srgbClr val="FFEBFA"/>
                        </a:gs>
                      </a:gsLst>
                      <a:lin ang="5400000" scaled="0"/>
                    </a:gradFill>
                  </a:tcPr>
                </a:tc>
                <a:tc>
                  <a:txBody>
                    <a:bodyPr/>
                    <a:lstStyle/>
                    <a:p>
                      <a:r>
                        <a:rPr lang="ru-RU" sz="2400" b="0" dirty="0" smtClean="0">
                          <a:latin typeface="Georgia" pitchFamily="18" charset="0"/>
                          <a:hlinkClick r:id="rId10" action="ppaction://hlinksldjump"/>
                        </a:rPr>
                        <a:t>20</a:t>
                      </a:r>
                      <a:endParaRPr lang="ru-RU" sz="2400" b="0" dirty="0">
                        <a:latin typeface="Georgia" pitchFamily="18" charset="0"/>
                      </a:endParaRPr>
                    </a:p>
                  </a:txBody>
                  <a:tcPr>
                    <a:gradFill>
                      <a:gsLst>
                        <a:gs pos="0">
                          <a:srgbClr val="5E9EFF"/>
                        </a:gs>
                        <a:gs pos="39999">
                          <a:srgbClr val="85C2FF"/>
                        </a:gs>
                        <a:gs pos="70000">
                          <a:srgbClr val="C4D6EB"/>
                        </a:gs>
                        <a:gs pos="100000">
                          <a:srgbClr val="FFEBFA"/>
                        </a:gs>
                      </a:gsLst>
                      <a:lin ang="5400000" scaled="0"/>
                    </a:gradFill>
                  </a:tcPr>
                </a:tc>
                <a:tc>
                  <a:txBody>
                    <a:bodyPr/>
                    <a:lstStyle/>
                    <a:p>
                      <a:r>
                        <a:rPr lang="ru-RU" sz="2400" b="0" dirty="0" smtClean="0">
                          <a:latin typeface="Georgia" pitchFamily="18" charset="0"/>
                          <a:hlinkClick r:id="rId11" action="ppaction://hlinksldjump"/>
                        </a:rPr>
                        <a:t>30</a:t>
                      </a:r>
                      <a:endParaRPr lang="ru-RU" sz="2400" b="0" dirty="0">
                        <a:latin typeface="Georgia" pitchFamily="18" charset="0"/>
                      </a:endParaRPr>
                    </a:p>
                  </a:txBody>
                  <a:tcPr>
                    <a:gradFill>
                      <a:gsLst>
                        <a:gs pos="0">
                          <a:srgbClr val="5E9EFF"/>
                        </a:gs>
                        <a:gs pos="39999">
                          <a:srgbClr val="85C2FF"/>
                        </a:gs>
                        <a:gs pos="70000">
                          <a:srgbClr val="C4D6EB"/>
                        </a:gs>
                        <a:gs pos="100000">
                          <a:srgbClr val="FFEBFA"/>
                        </a:gs>
                      </a:gsLst>
                      <a:lin ang="5400000" scaled="0"/>
                    </a:gradFill>
                  </a:tcPr>
                </a:tc>
                <a:tc>
                  <a:txBody>
                    <a:bodyPr/>
                    <a:lstStyle/>
                    <a:p>
                      <a:r>
                        <a:rPr lang="ru-RU" sz="2400" b="0" dirty="0" smtClean="0">
                          <a:latin typeface="Georgia" pitchFamily="18" charset="0"/>
                          <a:hlinkClick r:id="rId12" action="ppaction://hlinksldjump"/>
                        </a:rPr>
                        <a:t>40</a:t>
                      </a:r>
                      <a:endParaRPr lang="ru-RU" sz="2400" b="0" dirty="0">
                        <a:latin typeface="Georgia" pitchFamily="18" charset="0"/>
                      </a:endParaRPr>
                    </a:p>
                  </a:txBody>
                  <a:tcPr>
                    <a:gradFill>
                      <a:gsLst>
                        <a:gs pos="0">
                          <a:srgbClr val="5E9EFF"/>
                        </a:gs>
                        <a:gs pos="39999">
                          <a:srgbClr val="85C2FF"/>
                        </a:gs>
                        <a:gs pos="70000">
                          <a:srgbClr val="C4D6EB"/>
                        </a:gs>
                        <a:gs pos="100000">
                          <a:srgbClr val="FFEBFA"/>
                        </a:gs>
                      </a:gsLst>
                      <a:lin ang="5400000" scaled="0"/>
                    </a:gradFill>
                  </a:tcPr>
                </a:tc>
                <a:tc>
                  <a:txBody>
                    <a:bodyPr/>
                    <a:lstStyle/>
                    <a:p>
                      <a:r>
                        <a:rPr lang="ru-RU" sz="2400" b="0" dirty="0" smtClean="0">
                          <a:latin typeface="Georgia" pitchFamily="18" charset="0"/>
                          <a:hlinkClick r:id="rId13" action="ppaction://hlinksldjump"/>
                        </a:rPr>
                        <a:t>50</a:t>
                      </a:r>
                      <a:endParaRPr lang="ru-RU" sz="2400" b="0" dirty="0">
                        <a:latin typeface="Georgia" pitchFamily="18" charset="0"/>
                      </a:endParaRPr>
                    </a:p>
                  </a:txBody>
                  <a:tcPr>
                    <a:gradFill>
                      <a:gsLst>
                        <a:gs pos="0">
                          <a:srgbClr val="5E9EFF"/>
                        </a:gs>
                        <a:gs pos="39999">
                          <a:srgbClr val="85C2FF"/>
                        </a:gs>
                        <a:gs pos="70000">
                          <a:srgbClr val="C4D6EB"/>
                        </a:gs>
                        <a:gs pos="100000">
                          <a:srgbClr val="FFEBFA"/>
                        </a:gs>
                      </a:gsLst>
                      <a:lin ang="5400000" scaled="0"/>
                    </a:gradFill>
                  </a:tcPr>
                </a:tc>
              </a:tr>
              <a:tr h="1209936">
                <a:tc>
                  <a:txBody>
                    <a:bodyPr/>
                    <a:lstStyle/>
                    <a:p>
                      <a:r>
                        <a:rPr lang="ru-RU" sz="2400" b="0" dirty="0" smtClean="0">
                          <a:latin typeface="Georgia" pitchFamily="18" charset="0"/>
                        </a:rPr>
                        <a:t>Морфемика и словообразование</a:t>
                      </a:r>
                      <a:endParaRPr lang="ru-RU" sz="2400" b="0" dirty="0">
                        <a:latin typeface="Georgia" pitchFamily="18" charset="0"/>
                      </a:endParaRPr>
                    </a:p>
                  </a:txBody>
                  <a:tcPr>
                    <a:gradFill>
                      <a:gsLst>
                        <a:gs pos="0">
                          <a:srgbClr val="5E9EFF"/>
                        </a:gs>
                        <a:gs pos="39999">
                          <a:srgbClr val="85C2FF"/>
                        </a:gs>
                        <a:gs pos="70000">
                          <a:srgbClr val="C4D6EB"/>
                        </a:gs>
                        <a:gs pos="100000">
                          <a:srgbClr val="FFEBFA"/>
                        </a:gs>
                      </a:gsLst>
                      <a:lin ang="5400000" scaled="0"/>
                    </a:gradFill>
                  </a:tcPr>
                </a:tc>
                <a:tc>
                  <a:txBody>
                    <a:bodyPr/>
                    <a:lstStyle/>
                    <a:p>
                      <a:r>
                        <a:rPr lang="ru-RU" sz="2400" b="0" dirty="0" smtClean="0">
                          <a:latin typeface="Georgia" pitchFamily="18" charset="0"/>
                          <a:hlinkClick r:id="rId14" action="ppaction://hlinksldjump"/>
                        </a:rPr>
                        <a:t>10</a:t>
                      </a:r>
                      <a:endParaRPr lang="ru-RU" sz="2400" b="0" dirty="0">
                        <a:latin typeface="Georgia" pitchFamily="18" charset="0"/>
                      </a:endParaRPr>
                    </a:p>
                  </a:txBody>
                  <a:tcPr>
                    <a:gradFill>
                      <a:gsLst>
                        <a:gs pos="0">
                          <a:srgbClr val="5E9EFF"/>
                        </a:gs>
                        <a:gs pos="39999">
                          <a:srgbClr val="85C2FF"/>
                        </a:gs>
                        <a:gs pos="70000">
                          <a:srgbClr val="C4D6EB"/>
                        </a:gs>
                        <a:gs pos="100000">
                          <a:srgbClr val="FFEBFA"/>
                        </a:gs>
                      </a:gsLst>
                      <a:lin ang="5400000" scaled="0"/>
                    </a:gradFill>
                  </a:tcPr>
                </a:tc>
                <a:tc>
                  <a:txBody>
                    <a:bodyPr/>
                    <a:lstStyle/>
                    <a:p>
                      <a:r>
                        <a:rPr lang="ru-RU" sz="2400" b="0" dirty="0" smtClean="0">
                          <a:latin typeface="Georgia" pitchFamily="18" charset="0"/>
                          <a:hlinkClick r:id="rId15" action="ppaction://hlinksldjump"/>
                        </a:rPr>
                        <a:t>20</a:t>
                      </a:r>
                      <a:endParaRPr lang="ru-RU" sz="2400" b="0" dirty="0">
                        <a:latin typeface="Georgia" pitchFamily="18" charset="0"/>
                      </a:endParaRPr>
                    </a:p>
                  </a:txBody>
                  <a:tcPr>
                    <a:gradFill>
                      <a:gsLst>
                        <a:gs pos="0">
                          <a:srgbClr val="5E9EFF"/>
                        </a:gs>
                        <a:gs pos="39999">
                          <a:srgbClr val="85C2FF"/>
                        </a:gs>
                        <a:gs pos="70000">
                          <a:srgbClr val="C4D6EB"/>
                        </a:gs>
                        <a:gs pos="100000">
                          <a:srgbClr val="FFEBFA"/>
                        </a:gs>
                      </a:gsLst>
                      <a:lin ang="5400000" scaled="0"/>
                    </a:gradFill>
                  </a:tcPr>
                </a:tc>
                <a:tc>
                  <a:txBody>
                    <a:bodyPr/>
                    <a:lstStyle/>
                    <a:p>
                      <a:r>
                        <a:rPr lang="ru-RU" sz="2400" b="0" dirty="0" smtClean="0">
                          <a:latin typeface="Georgia" pitchFamily="18" charset="0"/>
                          <a:hlinkClick r:id="rId16" action="ppaction://hlinksldjump"/>
                        </a:rPr>
                        <a:t>30</a:t>
                      </a:r>
                      <a:endParaRPr lang="ru-RU" sz="2400" b="0" dirty="0">
                        <a:latin typeface="Georgia" pitchFamily="18" charset="0"/>
                      </a:endParaRPr>
                    </a:p>
                  </a:txBody>
                  <a:tcPr>
                    <a:gradFill>
                      <a:gsLst>
                        <a:gs pos="0">
                          <a:srgbClr val="5E9EFF"/>
                        </a:gs>
                        <a:gs pos="39999">
                          <a:srgbClr val="85C2FF"/>
                        </a:gs>
                        <a:gs pos="70000">
                          <a:srgbClr val="C4D6EB"/>
                        </a:gs>
                        <a:gs pos="100000">
                          <a:srgbClr val="FFEBFA"/>
                        </a:gs>
                      </a:gsLst>
                      <a:lin ang="5400000" scaled="0"/>
                    </a:gradFill>
                  </a:tcPr>
                </a:tc>
                <a:tc>
                  <a:txBody>
                    <a:bodyPr/>
                    <a:lstStyle/>
                    <a:p>
                      <a:r>
                        <a:rPr lang="ru-RU" sz="2400" b="0" dirty="0" smtClean="0">
                          <a:latin typeface="Georgia" pitchFamily="18" charset="0"/>
                          <a:hlinkClick r:id="rId17" action="ppaction://hlinksldjump"/>
                        </a:rPr>
                        <a:t>40</a:t>
                      </a:r>
                      <a:endParaRPr lang="ru-RU" sz="2400" b="0" dirty="0">
                        <a:latin typeface="Georgia" pitchFamily="18" charset="0"/>
                      </a:endParaRPr>
                    </a:p>
                  </a:txBody>
                  <a:tcPr>
                    <a:gradFill>
                      <a:gsLst>
                        <a:gs pos="0">
                          <a:srgbClr val="5E9EFF"/>
                        </a:gs>
                        <a:gs pos="39999">
                          <a:srgbClr val="85C2FF"/>
                        </a:gs>
                        <a:gs pos="70000">
                          <a:srgbClr val="C4D6EB"/>
                        </a:gs>
                        <a:gs pos="100000">
                          <a:srgbClr val="FFEBFA"/>
                        </a:gs>
                      </a:gsLst>
                      <a:lin ang="5400000" scaled="0"/>
                    </a:gradFill>
                  </a:tcPr>
                </a:tc>
                <a:tc>
                  <a:txBody>
                    <a:bodyPr/>
                    <a:lstStyle/>
                    <a:p>
                      <a:r>
                        <a:rPr lang="ru-RU" sz="2400" b="0" dirty="0" smtClean="0">
                          <a:latin typeface="Georgia" pitchFamily="18" charset="0"/>
                          <a:hlinkClick r:id="rId18" action="ppaction://hlinksldjump"/>
                        </a:rPr>
                        <a:t>50</a:t>
                      </a:r>
                      <a:endParaRPr lang="ru-RU" sz="2400" b="0" dirty="0">
                        <a:latin typeface="Georgia" pitchFamily="18" charset="0"/>
                      </a:endParaRPr>
                    </a:p>
                  </a:txBody>
                  <a:tcPr>
                    <a:gradFill>
                      <a:gsLst>
                        <a:gs pos="0">
                          <a:srgbClr val="5E9EFF"/>
                        </a:gs>
                        <a:gs pos="39999">
                          <a:srgbClr val="85C2FF"/>
                        </a:gs>
                        <a:gs pos="70000">
                          <a:srgbClr val="C4D6EB"/>
                        </a:gs>
                        <a:gs pos="100000">
                          <a:srgbClr val="FFEBFA"/>
                        </a:gs>
                      </a:gsLst>
                      <a:lin ang="5400000" scaled="0"/>
                    </a:gradFill>
                  </a:tcPr>
                </a:tc>
              </a:tr>
              <a:tr h="700994">
                <a:tc>
                  <a:txBody>
                    <a:bodyPr/>
                    <a:lstStyle/>
                    <a:p>
                      <a:r>
                        <a:rPr lang="ru-RU" sz="2400" b="0" dirty="0" smtClean="0">
                          <a:latin typeface="Georgia" pitchFamily="18" charset="0"/>
                        </a:rPr>
                        <a:t>Морфология</a:t>
                      </a:r>
                      <a:endParaRPr lang="ru-RU" sz="2400" b="0" dirty="0">
                        <a:latin typeface="Georgia" pitchFamily="18" charset="0"/>
                      </a:endParaRPr>
                    </a:p>
                  </a:txBody>
                  <a:tcPr>
                    <a:gradFill>
                      <a:gsLst>
                        <a:gs pos="0">
                          <a:srgbClr val="5E9EFF"/>
                        </a:gs>
                        <a:gs pos="39999">
                          <a:srgbClr val="85C2FF"/>
                        </a:gs>
                        <a:gs pos="70000">
                          <a:srgbClr val="C4D6EB"/>
                        </a:gs>
                        <a:gs pos="100000">
                          <a:srgbClr val="FFEBFA"/>
                        </a:gs>
                      </a:gsLst>
                      <a:lin ang="5400000" scaled="0"/>
                    </a:gradFill>
                  </a:tcPr>
                </a:tc>
                <a:tc>
                  <a:txBody>
                    <a:bodyPr/>
                    <a:lstStyle/>
                    <a:p>
                      <a:r>
                        <a:rPr lang="ru-RU" sz="2400" b="0" dirty="0" smtClean="0">
                          <a:latin typeface="Georgia" pitchFamily="18" charset="0"/>
                          <a:hlinkClick r:id="rId19" action="ppaction://hlinksldjump"/>
                        </a:rPr>
                        <a:t>10</a:t>
                      </a:r>
                      <a:endParaRPr lang="ru-RU" sz="2400" b="0" dirty="0">
                        <a:latin typeface="Georgia" pitchFamily="18" charset="0"/>
                      </a:endParaRPr>
                    </a:p>
                  </a:txBody>
                  <a:tcPr>
                    <a:gradFill>
                      <a:gsLst>
                        <a:gs pos="0">
                          <a:srgbClr val="5E9EFF"/>
                        </a:gs>
                        <a:gs pos="39999">
                          <a:srgbClr val="85C2FF"/>
                        </a:gs>
                        <a:gs pos="70000">
                          <a:srgbClr val="C4D6EB"/>
                        </a:gs>
                        <a:gs pos="100000">
                          <a:srgbClr val="FFEBFA"/>
                        </a:gs>
                      </a:gsLst>
                      <a:lin ang="5400000" scaled="0"/>
                    </a:gradFill>
                  </a:tcPr>
                </a:tc>
                <a:tc>
                  <a:txBody>
                    <a:bodyPr/>
                    <a:lstStyle/>
                    <a:p>
                      <a:r>
                        <a:rPr lang="ru-RU" sz="2400" b="0" dirty="0" smtClean="0">
                          <a:latin typeface="Georgia" pitchFamily="18" charset="0"/>
                          <a:hlinkClick r:id="rId20" action="ppaction://hlinksldjump"/>
                        </a:rPr>
                        <a:t>20</a:t>
                      </a:r>
                      <a:endParaRPr lang="ru-RU" sz="2400" b="0" dirty="0">
                        <a:latin typeface="Georgia" pitchFamily="18" charset="0"/>
                      </a:endParaRPr>
                    </a:p>
                  </a:txBody>
                  <a:tcPr>
                    <a:gradFill>
                      <a:gsLst>
                        <a:gs pos="0">
                          <a:srgbClr val="5E9EFF"/>
                        </a:gs>
                        <a:gs pos="39999">
                          <a:srgbClr val="85C2FF"/>
                        </a:gs>
                        <a:gs pos="70000">
                          <a:srgbClr val="C4D6EB"/>
                        </a:gs>
                        <a:gs pos="100000">
                          <a:srgbClr val="FFEBFA"/>
                        </a:gs>
                      </a:gsLst>
                      <a:lin ang="5400000" scaled="0"/>
                    </a:gradFill>
                  </a:tcPr>
                </a:tc>
                <a:tc>
                  <a:txBody>
                    <a:bodyPr/>
                    <a:lstStyle/>
                    <a:p>
                      <a:r>
                        <a:rPr lang="ru-RU" sz="2400" b="0" dirty="0" smtClean="0">
                          <a:latin typeface="Georgia" pitchFamily="18" charset="0"/>
                          <a:hlinkClick r:id="rId21" action="ppaction://hlinksldjump"/>
                        </a:rPr>
                        <a:t>30</a:t>
                      </a:r>
                      <a:endParaRPr lang="ru-RU" sz="2400" b="0" dirty="0">
                        <a:latin typeface="Georgia" pitchFamily="18" charset="0"/>
                      </a:endParaRPr>
                    </a:p>
                  </a:txBody>
                  <a:tcPr>
                    <a:gradFill>
                      <a:gsLst>
                        <a:gs pos="0">
                          <a:srgbClr val="5E9EFF"/>
                        </a:gs>
                        <a:gs pos="39999">
                          <a:srgbClr val="85C2FF"/>
                        </a:gs>
                        <a:gs pos="70000">
                          <a:srgbClr val="C4D6EB"/>
                        </a:gs>
                        <a:gs pos="100000">
                          <a:srgbClr val="FFEBFA"/>
                        </a:gs>
                      </a:gsLst>
                      <a:lin ang="5400000" scaled="0"/>
                    </a:gradFill>
                  </a:tcPr>
                </a:tc>
                <a:tc>
                  <a:txBody>
                    <a:bodyPr/>
                    <a:lstStyle/>
                    <a:p>
                      <a:r>
                        <a:rPr lang="ru-RU" sz="2400" b="0" dirty="0" smtClean="0">
                          <a:latin typeface="Georgia" pitchFamily="18" charset="0"/>
                          <a:hlinkClick r:id="rId22" action="ppaction://hlinksldjump"/>
                        </a:rPr>
                        <a:t>40</a:t>
                      </a:r>
                      <a:endParaRPr lang="ru-RU" sz="2400" b="0" dirty="0">
                        <a:latin typeface="Georgia" pitchFamily="18" charset="0"/>
                      </a:endParaRPr>
                    </a:p>
                  </a:txBody>
                  <a:tcPr>
                    <a:gradFill>
                      <a:gsLst>
                        <a:gs pos="0">
                          <a:srgbClr val="5E9EFF"/>
                        </a:gs>
                        <a:gs pos="39999">
                          <a:srgbClr val="85C2FF"/>
                        </a:gs>
                        <a:gs pos="70000">
                          <a:srgbClr val="C4D6EB"/>
                        </a:gs>
                        <a:gs pos="100000">
                          <a:srgbClr val="FFEBFA"/>
                        </a:gs>
                      </a:gsLst>
                      <a:lin ang="5400000" scaled="0"/>
                    </a:gradFill>
                  </a:tcPr>
                </a:tc>
                <a:tc>
                  <a:txBody>
                    <a:bodyPr/>
                    <a:lstStyle/>
                    <a:p>
                      <a:r>
                        <a:rPr lang="ru-RU" sz="2400" b="0" dirty="0" smtClean="0">
                          <a:latin typeface="Georgia" pitchFamily="18" charset="0"/>
                          <a:hlinkClick r:id="rId23" action="ppaction://hlinksldjump"/>
                        </a:rPr>
                        <a:t>50</a:t>
                      </a:r>
                      <a:endParaRPr lang="ru-RU" sz="2400" b="0" dirty="0">
                        <a:latin typeface="Georgia" pitchFamily="18" charset="0"/>
                      </a:endParaRPr>
                    </a:p>
                  </a:txBody>
                  <a:tcPr>
                    <a:gradFill>
                      <a:gsLst>
                        <a:gs pos="0">
                          <a:srgbClr val="5E9EFF"/>
                        </a:gs>
                        <a:gs pos="39999">
                          <a:srgbClr val="85C2FF"/>
                        </a:gs>
                        <a:gs pos="70000">
                          <a:srgbClr val="C4D6EB"/>
                        </a:gs>
                        <a:gs pos="100000">
                          <a:srgbClr val="FFEBFA"/>
                        </a:gs>
                      </a:gsLst>
                      <a:lin ang="5400000" scaled="0"/>
                    </a:gradFill>
                  </a:tcPr>
                </a:tc>
              </a:tr>
              <a:tr h="700994">
                <a:tc>
                  <a:txBody>
                    <a:bodyPr/>
                    <a:lstStyle/>
                    <a:p>
                      <a:r>
                        <a:rPr lang="ru-RU" sz="2400" b="0" dirty="0" smtClean="0">
                          <a:latin typeface="Georgia" pitchFamily="18" charset="0"/>
                        </a:rPr>
                        <a:t>Орфография </a:t>
                      </a:r>
                      <a:endParaRPr lang="ru-RU" sz="2400" b="0" dirty="0">
                        <a:latin typeface="Georgia" pitchFamily="18" charset="0"/>
                      </a:endParaRPr>
                    </a:p>
                  </a:txBody>
                  <a:tcPr>
                    <a:gradFill>
                      <a:gsLst>
                        <a:gs pos="0">
                          <a:srgbClr val="5E9EFF"/>
                        </a:gs>
                        <a:gs pos="39999">
                          <a:srgbClr val="85C2FF"/>
                        </a:gs>
                        <a:gs pos="70000">
                          <a:srgbClr val="C4D6EB"/>
                        </a:gs>
                        <a:gs pos="100000">
                          <a:srgbClr val="FFEBFA"/>
                        </a:gs>
                      </a:gsLst>
                      <a:lin ang="5400000" scaled="0"/>
                    </a:gradFill>
                  </a:tcPr>
                </a:tc>
                <a:tc>
                  <a:txBody>
                    <a:bodyPr/>
                    <a:lstStyle/>
                    <a:p>
                      <a:r>
                        <a:rPr lang="ru-RU" sz="2400" b="0" dirty="0" smtClean="0">
                          <a:latin typeface="Georgia" pitchFamily="18" charset="0"/>
                          <a:hlinkClick r:id="rId24" action="ppaction://hlinksldjump"/>
                        </a:rPr>
                        <a:t>10</a:t>
                      </a:r>
                      <a:endParaRPr lang="ru-RU" sz="2400" b="0" dirty="0">
                        <a:latin typeface="Georgia" pitchFamily="18" charset="0"/>
                      </a:endParaRPr>
                    </a:p>
                  </a:txBody>
                  <a:tcPr>
                    <a:gradFill>
                      <a:gsLst>
                        <a:gs pos="0">
                          <a:srgbClr val="5E9EFF"/>
                        </a:gs>
                        <a:gs pos="39999">
                          <a:srgbClr val="85C2FF"/>
                        </a:gs>
                        <a:gs pos="70000">
                          <a:srgbClr val="C4D6EB"/>
                        </a:gs>
                        <a:gs pos="100000">
                          <a:srgbClr val="FFEBFA"/>
                        </a:gs>
                      </a:gsLst>
                      <a:lin ang="5400000" scaled="0"/>
                    </a:gradFill>
                  </a:tcPr>
                </a:tc>
                <a:tc>
                  <a:txBody>
                    <a:bodyPr/>
                    <a:lstStyle/>
                    <a:p>
                      <a:r>
                        <a:rPr lang="ru-RU" sz="2400" b="0" dirty="0" smtClean="0">
                          <a:latin typeface="Georgia" pitchFamily="18" charset="0"/>
                          <a:hlinkClick r:id="rId25" action="ppaction://hlinksldjump"/>
                        </a:rPr>
                        <a:t>20</a:t>
                      </a:r>
                      <a:endParaRPr lang="ru-RU" sz="2400" b="0" dirty="0">
                        <a:latin typeface="Georgia" pitchFamily="18" charset="0"/>
                      </a:endParaRPr>
                    </a:p>
                  </a:txBody>
                  <a:tcPr>
                    <a:gradFill>
                      <a:gsLst>
                        <a:gs pos="0">
                          <a:srgbClr val="5E9EFF"/>
                        </a:gs>
                        <a:gs pos="39999">
                          <a:srgbClr val="85C2FF"/>
                        </a:gs>
                        <a:gs pos="70000">
                          <a:srgbClr val="C4D6EB"/>
                        </a:gs>
                        <a:gs pos="100000">
                          <a:srgbClr val="FFEBFA"/>
                        </a:gs>
                      </a:gsLst>
                      <a:lin ang="5400000" scaled="0"/>
                    </a:gradFill>
                  </a:tcPr>
                </a:tc>
                <a:tc>
                  <a:txBody>
                    <a:bodyPr/>
                    <a:lstStyle/>
                    <a:p>
                      <a:r>
                        <a:rPr lang="ru-RU" sz="2400" b="0" dirty="0" smtClean="0">
                          <a:latin typeface="Georgia" pitchFamily="18" charset="0"/>
                          <a:hlinkClick r:id="rId26" action="ppaction://hlinksldjump"/>
                        </a:rPr>
                        <a:t>30</a:t>
                      </a:r>
                      <a:endParaRPr lang="ru-RU" sz="2400" b="0" dirty="0">
                        <a:latin typeface="Georgia" pitchFamily="18" charset="0"/>
                      </a:endParaRPr>
                    </a:p>
                  </a:txBody>
                  <a:tcPr>
                    <a:gradFill>
                      <a:gsLst>
                        <a:gs pos="0">
                          <a:srgbClr val="5E9EFF"/>
                        </a:gs>
                        <a:gs pos="39999">
                          <a:srgbClr val="85C2FF"/>
                        </a:gs>
                        <a:gs pos="70000">
                          <a:srgbClr val="C4D6EB"/>
                        </a:gs>
                        <a:gs pos="100000">
                          <a:srgbClr val="FFEBFA"/>
                        </a:gs>
                      </a:gsLst>
                      <a:lin ang="5400000" scaled="0"/>
                    </a:gradFill>
                  </a:tcPr>
                </a:tc>
                <a:tc>
                  <a:txBody>
                    <a:bodyPr/>
                    <a:lstStyle/>
                    <a:p>
                      <a:r>
                        <a:rPr lang="ru-RU" sz="2400" b="0" dirty="0" smtClean="0">
                          <a:latin typeface="Georgia" pitchFamily="18" charset="0"/>
                          <a:hlinkClick r:id="rId27" action="ppaction://hlinksldjump"/>
                        </a:rPr>
                        <a:t>40</a:t>
                      </a:r>
                      <a:endParaRPr lang="ru-RU" sz="2400" b="0" dirty="0">
                        <a:latin typeface="Georgia" pitchFamily="18" charset="0"/>
                      </a:endParaRPr>
                    </a:p>
                  </a:txBody>
                  <a:tcPr>
                    <a:gradFill>
                      <a:gsLst>
                        <a:gs pos="0">
                          <a:srgbClr val="5E9EFF"/>
                        </a:gs>
                        <a:gs pos="39999">
                          <a:srgbClr val="85C2FF"/>
                        </a:gs>
                        <a:gs pos="70000">
                          <a:srgbClr val="C4D6EB"/>
                        </a:gs>
                        <a:gs pos="100000">
                          <a:srgbClr val="FFEBFA"/>
                        </a:gs>
                      </a:gsLst>
                      <a:lin ang="5400000" scaled="0"/>
                    </a:gradFill>
                  </a:tcPr>
                </a:tc>
                <a:tc>
                  <a:txBody>
                    <a:bodyPr/>
                    <a:lstStyle/>
                    <a:p>
                      <a:r>
                        <a:rPr lang="ru-RU" sz="2400" b="0" dirty="0" smtClean="0">
                          <a:latin typeface="Georgia" pitchFamily="18" charset="0"/>
                          <a:hlinkClick r:id="rId28" action="ppaction://hlinksldjump"/>
                        </a:rPr>
                        <a:t>50</a:t>
                      </a:r>
                      <a:endParaRPr lang="ru-RU" sz="2400" b="0" dirty="0">
                        <a:latin typeface="Georgia" pitchFamily="18" charset="0"/>
                      </a:endParaRPr>
                    </a:p>
                  </a:txBody>
                  <a:tcPr>
                    <a:gradFill>
                      <a:gsLst>
                        <a:gs pos="0">
                          <a:srgbClr val="5E9EFF"/>
                        </a:gs>
                        <a:gs pos="39999">
                          <a:srgbClr val="85C2FF"/>
                        </a:gs>
                        <a:gs pos="70000">
                          <a:srgbClr val="C4D6EB"/>
                        </a:gs>
                        <a:gs pos="100000">
                          <a:srgbClr val="FFEBFA"/>
                        </a:gs>
                      </a:gsLst>
                      <a:lin ang="5400000" scaled="0"/>
                    </a:gradFill>
                  </a:tcPr>
                </a:tc>
              </a:tr>
              <a:tr h="700994">
                <a:tc>
                  <a:txBody>
                    <a:bodyPr/>
                    <a:lstStyle/>
                    <a:p>
                      <a:r>
                        <a:rPr lang="ru-RU" sz="2400" b="0" dirty="0" smtClean="0">
                          <a:latin typeface="Georgia" pitchFamily="18" charset="0"/>
                        </a:rPr>
                        <a:t>Синтаксис и пунктуация</a:t>
                      </a:r>
                      <a:endParaRPr lang="ru-RU" sz="2400" b="0" dirty="0">
                        <a:latin typeface="Georgia" pitchFamily="18" charset="0"/>
                      </a:endParaRPr>
                    </a:p>
                  </a:txBody>
                  <a:tcPr>
                    <a:gradFill>
                      <a:gsLst>
                        <a:gs pos="0">
                          <a:srgbClr val="5E9EFF"/>
                        </a:gs>
                        <a:gs pos="39999">
                          <a:srgbClr val="85C2FF"/>
                        </a:gs>
                        <a:gs pos="70000">
                          <a:srgbClr val="C4D6EB"/>
                        </a:gs>
                        <a:gs pos="100000">
                          <a:srgbClr val="FFEBFA"/>
                        </a:gs>
                      </a:gsLst>
                      <a:lin ang="5400000" scaled="0"/>
                    </a:gradFill>
                  </a:tcPr>
                </a:tc>
                <a:tc>
                  <a:txBody>
                    <a:bodyPr/>
                    <a:lstStyle/>
                    <a:p>
                      <a:r>
                        <a:rPr lang="ru-RU" sz="2400" b="0" dirty="0" smtClean="0">
                          <a:latin typeface="Georgia" pitchFamily="18" charset="0"/>
                          <a:hlinkClick r:id="rId29" action="ppaction://hlinksldjump"/>
                        </a:rPr>
                        <a:t>10</a:t>
                      </a:r>
                      <a:endParaRPr lang="ru-RU" sz="2400" b="0" dirty="0">
                        <a:latin typeface="Georgia" pitchFamily="18" charset="0"/>
                      </a:endParaRPr>
                    </a:p>
                  </a:txBody>
                  <a:tcPr>
                    <a:gradFill>
                      <a:gsLst>
                        <a:gs pos="0">
                          <a:srgbClr val="5E9EFF"/>
                        </a:gs>
                        <a:gs pos="39999">
                          <a:srgbClr val="85C2FF"/>
                        </a:gs>
                        <a:gs pos="70000">
                          <a:srgbClr val="C4D6EB"/>
                        </a:gs>
                        <a:gs pos="100000">
                          <a:srgbClr val="FFEBFA"/>
                        </a:gs>
                      </a:gsLst>
                      <a:lin ang="5400000" scaled="0"/>
                    </a:gradFill>
                  </a:tcPr>
                </a:tc>
                <a:tc>
                  <a:txBody>
                    <a:bodyPr/>
                    <a:lstStyle/>
                    <a:p>
                      <a:r>
                        <a:rPr lang="ru-RU" sz="2400" b="0" dirty="0" smtClean="0">
                          <a:latin typeface="Georgia" pitchFamily="18" charset="0"/>
                          <a:hlinkClick r:id="rId30" action="ppaction://hlinksldjump"/>
                        </a:rPr>
                        <a:t>20</a:t>
                      </a:r>
                      <a:endParaRPr lang="ru-RU" sz="2400" b="0" dirty="0">
                        <a:latin typeface="Georgia" pitchFamily="18" charset="0"/>
                      </a:endParaRPr>
                    </a:p>
                  </a:txBody>
                  <a:tcPr>
                    <a:gradFill>
                      <a:gsLst>
                        <a:gs pos="0">
                          <a:srgbClr val="5E9EFF"/>
                        </a:gs>
                        <a:gs pos="39999">
                          <a:srgbClr val="85C2FF"/>
                        </a:gs>
                        <a:gs pos="70000">
                          <a:srgbClr val="C4D6EB"/>
                        </a:gs>
                        <a:gs pos="100000">
                          <a:srgbClr val="FFEBFA"/>
                        </a:gs>
                      </a:gsLst>
                      <a:lin ang="5400000" scaled="0"/>
                    </a:gradFill>
                  </a:tcPr>
                </a:tc>
                <a:tc>
                  <a:txBody>
                    <a:bodyPr/>
                    <a:lstStyle/>
                    <a:p>
                      <a:r>
                        <a:rPr lang="ru-RU" sz="2400" b="0" dirty="0" smtClean="0">
                          <a:latin typeface="Georgia" pitchFamily="18" charset="0"/>
                          <a:hlinkClick r:id="rId31" action="ppaction://hlinksldjump"/>
                        </a:rPr>
                        <a:t>30</a:t>
                      </a:r>
                      <a:endParaRPr lang="ru-RU" sz="2400" b="0" dirty="0">
                        <a:latin typeface="Georgia" pitchFamily="18" charset="0"/>
                      </a:endParaRPr>
                    </a:p>
                  </a:txBody>
                  <a:tcPr>
                    <a:gradFill>
                      <a:gsLst>
                        <a:gs pos="0">
                          <a:srgbClr val="5E9EFF"/>
                        </a:gs>
                        <a:gs pos="39999">
                          <a:srgbClr val="85C2FF"/>
                        </a:gs>
                        <a:gs pos="70000">
                          <a:srgbClr val="C4D6EB"/>
                        </a:gs>
                        <a:gs pos="100000">
                          <a:srgbClr val="FFEBFA"/>
                        </a:gs>
                      </a:gsLst>
                      <a:lin ang="5400000" scaled="0"/>
                    </a:gradFill>
                  </a:tcPr>
                </a:tc>
                <a:tc>
                  <a:txBody>
                    <a:bodyPr/>
                    <a:lstStyle/>
                    <a:p>
                      <a:r>
                        <a:rPr lang="ru-RU" sz="2400" b="0" dirty="0" smtClean="0">
                          <a:latin typeface="Georgia" pitchFamily="18" charset="0"/>
                          <a:hlinkClick r:id="rId32" action="ppaction://hlinksldjump"/>
                        </a:rPr>
                        <a:t>40</a:t>
                      </a:r>
                      <a:endParaRPr lang="ru-RU" sz="2400" b="0" dirty="0">
                        <a:latin typeface="Georgia" pitchFamily="18" charset="0"/>
                      </a:endParaRPr>
                    </a:p>
                  </a:txBody>
                  <a:tcPr>
                    <a:gradFill>
                      <a:gsLst>
                        <a:gs pos="0">
                          <a:srgbClr val="5E9EFF"/>
                        </a:gs>
                        <a:gs pos="39999">
                          <a:srgbClr val="85C2FF"/>
                        </a:gs>
                        <a:gs pos="70000">
                          <a:srgbClr val="C4D6EB"/>
                        </a:gs>
                        <a:gs pos="100000">
                          <a:srgbClr val="FFEBFA"/>
                        </a:gs>
                      </a:gsLst>
                      <a:lin ang="5400000" scaled="0"/>
                    </a:gradFill>
                  </a:tcPr>
                </a:tc>
                <a:tc>
                  <a:txBody>
                    <a:bodyPr/>
                    <a:lstStyle/>
                    <a:p>
                      <a:r>
                        <a:rPr lang="ru-RU" sz="2400" b="0" dirty="0" smtClean="0">
                          <a:latin typeface="Georgia" pitchFamily="18" charset="0"/>
                          <a:hlinkClick r:id="rId33" action="ppaction://hlinksldjump"/>
                        </a:rPr>
                        <a:t>50</a:t>
                      </a:r>
                      <a:endParaRPr lang="ru-RU" sz="2400" b="0" dirty="0">
                        <a:latin typeface="Georgia" pitchFamily="18" charset="0"/>
                      </a:endParaRPr>
                    </a:p>
                  </a:txBody>
                  <a:tcPr>
                    <a:gradFill>
                      <a:gsLst>
                        <a:gs pos="0">
                          <a:srgbClr val="5E9EFF"/>
                        </a:gs>
                        <a:gs pos="39999">
                          <a:srgbClr val="85C2FF"/>
                        </a:gs>
                        <a:gs pos="70000">
                          <a:srgbClr val="C4D6EB"/>
                        </a:gs>
                        <a:gs pos="100000">
                          <a:srgbClr val="FFEBFA"/>
                        </a:gs>
                      </a:gsLst>
                      <a:lin ang="5400000" scaled="0"/>
                    </a:gradFill>
                  </a:tcPr>
                </a:tc>
              </a:tr>
            </a:tbl>
          </a:graphicData>
        </a:graphic>
      </p:graphicFrame>
      <p:sp>
        <p:nvSpPr>
          <p:cNvPr id="7" name="Прямоугольник 6"/>
          <p:cNvSpPr/>
          <p:nvPr/>
        </p:nvSpPr>
        <p:spPr>
          <a:xfrm>
            <a:off x="1643042" y="142852"/>
            <a:ext cx="6786610" cy="923330"/>
          </a:xfrm>
          <a:prstGeom prst="rect">
            <a:avLst/>
          </a:prstGeom>
          <a:noFill/>
        </p:spPr>
        <p:txBody>
          <a:bodyPr wrap="square" lIns="91440" tIns="45720" rIns="91440" bIns="45720">
            <a:spAutoFit/>
          </a:bodyPr>
          <a:lstStyle/>
          <a:p>
            <a:pPr algn="ctr"/>
            <a:r>
              <a:rPr lang="ru-RU" sz="5400" b="1" cap="none" spc="0" dirty="0" smtClean="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rPr>
              <a:t>Категории</a:t>
            </a:r>
            <a:endParaRPr lang="ru-RU" sz="5400" b="1" cap="none" spc="0" dirty="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endParaRPr>
          </a:p>
        </p:txBody>
      </p:sp>
      <p:sp>
        <p:nvSpPr>
          <p:cNvPr id="8" name="Прямоугольник 7"/>
          <p:cNvSpPr/>
          <p:nvPr/>
        </p:nvSpPr>
        <p:spPr>
          <a:xfrm>
            <a:off x="3214678" y="6072206"/>
            <a:ext cx="2571768" cy="571504"/>
          </a:xfrm>
          <a:prstGeom prst="rect">
            <a:avLst/>
          </a:prstGeom>
          <a:gradFill>
            <a:gsLst>
              <a:gs pos="0">
                <a:srgbClr val="5E9EFF"/>
              </a:gs>
              <a:gs pos="39999">
                <a:srgbClr val="85C2FF"/>
              </a:gs>
              <a:gs pos="70000">
                <a:srgbClr val="C4D6EB"/>
              </a:gs>
              <a:gs pos="100000">
                <a:srgbClr val="FFEBFA"/>
              </a:gs>
            </a:gsLst>
            <a:lin ang="5400000" scaled="0"/>
          </a:gradFill>
          <a:ln>
            <a:solidFill>
              <a:schemeClr val="tx1"/>
            </a:solidFill>
          </a:ln>
          <a:effectLst>
            <a:softEdge rad="12700"/>
          </a:effectLst>
        </p:spPr>
        <p:style>
          <a:lnRef idx="2">
            <a:schemeClr val="accent1"/>
          </a:lnRef>
          <a:fillRef idx="1">
            <a:schemeClr val="lt1"/>
          </a:fillRef>
          <a:effectRef idx="0">
            <a:schemeClr val="accent1"/>
          </a:effectRef>
          <a:fontRef idx="minor">
            <a:schemeClr val="dk1"/>
          </a:fontRef>
        </p:style>
        <p:txBody>
          <a:bodyPr rtlCol="0" anchor="ctr"/>
          <a:lstStyle/>
          <a:p>
            <a:pPr algn="ctr"/>
            <a:r>
              <a:rPr lang="ru-RU" sz="2400" b="1" dirty="0" smtClean="0">
                <a:ln>
                  <a:solidFill>
                    <a:schemeClr val="tx1"/>
                  </a:solidFill>
                </a:ln>
                <a:solidFill>
                  <a:schemeClr val="tx1"/>
                </a:solidFill>
                <a:latin typeface="Georgia" pitchFamily="18" charset="0"/>
                <a:hlinkClick r:id="rId34" action="ppaction://hlinksldjump"/>
              </a:rPr>
              <a:t>Финал</a:t>
            </a:r>
            <a:endParaRPr lang="ru-RU" sz="2400" b="1" dirty="0">
              <a:ln>
                <a:solidFill>
                  <a:schemeClr val="tx1"/>
                </a:solidFill>
              </a:ln>
              <a:solidFill>
                <a:schemeClr val="tx1"/>
              </a:solidFill>
              <a:latin typeface="Georgia" pitchFamily="18" charset="0"/>
            </a:endParaRPr>
          </a:p>
        </p:txBody>
      </p:sp>
    </p:spTree>
  </p:cSld>
  <p:clrMapOvr>
    <a:masterClrMapping/>
  </p:clrMapOvr>
  <p:transition spd="slow">
    <p:dissolve/>
    <p:sndAc>
      <p:stSnd>
        <p:snd r:embed="rId2" name="chimes.wav" builtIn="1"/>
      </p:stSnd>
    </p:sndAc>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descr="1233421700_00000000.jpg"/>
          <p:cNvPicPr>
            <a:picLocks noChangeAspect="1"/>
          </p:cNvPicPr>
          <p:nvPr/>
        </p:nvPicPr>
        <p:blipFill>
          <a:blip r:embed="rId3"/>
          <a:stretch>
            <a:fillRect/>
          </a:stretch>
        </p:blipFill>
        <p:spPr>
          <a:xfrm>
            <a:off x="0" y="-1"/>
            <a:ext cx="1500166" cy="1125125"/>
          </a:xfrm>
          <a:prstGeom prst="rect">
            <a:avLst/>
          </a:prstGeom>
          <a:ln>
            <a:noFill/>
          </a:ln>
          <a:effectLst>
            <a:softEdge rad="112500"/>
          </a:effectLst>
        </p:spPr>
      </p:pic>
      <p:sp>
        <p:nvSpPr>
          <p:cNvPr id="4" name="Прямоугольник 3"/>
          <p:cNvSpPr/>
          <p:nvPr/>
        </p:nvSpPr>
        <p:spPr>
          <a:xfrm>
            <a:off x="1500166" y="214290"/>
            <a:ext cx="7358114" cy="3662541"/>
          </a:xfrm>
          <a:prstGeom prst="rect">
            <a:avLst/>
          </a:prstGeom>
        </p:spPr>
        <p:txBody>
          <a:bodyPr wrap="square">
            <a:spAutoFit/>
          </a:bodyPr>
          <a:lstStyle/>
          <a:p>
            <a:r>
              <a:rPr lang="ru-RU" sz="3200" b="1" dirty="0" smtClean="0">
                <a:latin typeface="Georgia" pitchFamily="18" charset="0"/>
              </a:rPr>
              <a:t>10. «Морфемика и словообразование»</a:t>
            </a:r>
          </a:p>
          <a:p>
            <a:endParaRPr lang="ru-RU" sz="3200" b="1" dirty="0">
              <a:latin typeface="Georgia" pitchFamily="18" charset="0"/>
            </a:endParaRPr>
          </a:p>
          <a:p>
            <a:r>
              <a:rPr lang="ru-RU" sz="2800" b="1" u="sng" dirty="0" smtClean="0">
                <a:latin typeface="Georgia" pitchFamily="18" charset="0"/>
              </a:rPr>
              <a:t>Вопрос:</a:t>
            </a:r>
          </a:p>
          <a:p>
            <a:endParaRPr lang="ru-RU" sz="3200" b="1" dirty="0">
              <a:latin typeface="Georgia" pitchFamily="18" charset="0"/>
            </a:endParaRPr>
          </a:p>
          <a:p>
            <a:r>
              <a:rPr lang="ru-RU" sz="2400" b="1" i="1" dirty="0" smtClean="0">
                <a:latin typeface="Georgia" pitchFamily="18" charset="0"/>
              </a:rPr>
              <a:t>Что изучает морфемика и словообразование?</a:t>
            </a:r>
            <a:endParaRPr lang="ru-RU" sz="2400" b="1" i="1" dirty="0">
              <a:latin typeface="Georgia" pitchFamily="18" charset="0"/>
            </a:endParaRPr>
          </a:p>
          <a:p>
            <a:r>
              <a:rPr lang="ru-RU" sz="2400" i="1" dirty="0" smtClean="0">
                <a:latin typeface="Georgia" pitchFamily="18" charset="0"/>
              </a:rPr>
              <a:t>	</a:t>
            </a:r>
            <a:endParaRPr lang="ru-RU" sz="2400" b="1" i="1" dirty="0">
              <a:latin typeface="Georgia" pitchFamily="18" charset="0"/>
            </a:endParaRPr>
          </a:p>
        </p:txBody>
      </p:sp>
      <p:pic>
        <p:nvPicPr>
          <p:cNvPr id="6" name="Picture 5" descr="Boy__Books"/>
          <p:cNvPicPr>
            <a:picLocks noChangeAspect="1" noChangeArrowheads="1"/>
          </p:cNvPicPr>
          <p:nvPr/>
        </p:nvPicPr>
        <p:blipFill>
          <a:blip r:embed="rId4">
            <a:clrChange>
              <a:clrFrom>
                <a:srgbClr val="FCFFFB"/>
              </a:clrFrom>
              <a:clrTo>
                <a:srgbClr val="FCFFFB">
                  <a:alpha val="0"/>
                </a:srgbClr>
              </a:clrTo>
            </a:clrChange>
          </a:blip>
          <a:srcRect/>
          <a:stretch>
            <a:fillRect/>
          </a:stretch>
        </p:blipFill>
        <p:spPr bwMode="auto">
          <a:xfrm>
            <a:off x="4500562" y="3357562"/>
            <a:ext cx="3714776" cy="2920632"/>
          </a:xfrm>
          <a:prstGeom prst="rect">
            <a:avLst/>
          </a:prstGeom>
          <a:noFill/>
          <a:ln w="9525">
            <a:noFill/>
            <a:miter lim="800000"/>
            <a:headEnd/>
            <a:tailEnd/>
          </a:ln>
        </p:spPr>
      </p:pic>
      <p:sp>
        <p:nvSpPr>
          <p:cNvPr id="7" name="Прямоугольник 6"/>
          <p:cNvSpPr/>
          <p:nvPr/>
        </p:nvSpPr>
        <p:spPr>
          <a:xfrm>
            <a:off x="8077554" y="6457890"/>
            <a:ext cx="1066446" cy="400110"/>
          </a:xfrm>
          <a:prstGeom prst="rect">
            <a:avLst/>
          </a:prstGeom>
          <a:noFill/>
        </p:spPr>
        <p:txBody>
          <a:bodyPr wrap="none" lIns="91440" tIns="45720" rIns="91440" bIns="45720">
            <a:spAutoFit/>
          </a:bodyPr>
          <a:lstStyle/>
          <a:p>
            <a:pPr algn="ctr"/>
            <a:r>
              <a:rPr lang="ru-RU" sz="2000" b="1" cap="none" spc="300" dirty="0" smtClean="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hlinkClick r:id="rId5" action="ppaction://hlinksldjump"/>
              </a:rPr>
              <a:t>ОТВЕТ</a:t>
            </a:r>
            <a:endParaRPr lang="ru-RU" sz="2000" b="1" cap="none" spc="300" dirty="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endParaRPr>
          </a:p>
        </p:txBody>
      </p:sp>
    </p:spTree>
  </p:cSld>
  <p:clrMapOvr>
    <a:masterClrMapping/>
  </p:clrMapOvr>
  <p:transition spd="slow">
    <p:dissolve/>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with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dissolve">
                                      <p:cBhvr>
                                        <p:cTn id="7" dur="500"/>
                                        <p:tgtEl>
                                          <p:spTgt spid="4">
                                            <p:txEl>
                                              <p:pRg st="0" end="0"/>
                                            </p:txEl>
                                          </p:spTgt>
                                        </p:tgtEl>
                                      </p:cBhvr>
                                    </p:animEffect>
                                  </p:childTnLst>
                                </p:cTn>
                              </p:par>
                            </p:childTnLst>
                          </p:cTn>
                        </p:par>
                        <p:par>
                          <p:cTn id="8" fill="hold">
                            <p:stCondLst>
                              <p:cond delay="500"/>
                            </p:stCondLst>
                            <p:childTnLst>
                              <p:par>
                                <p:cTn id="9" presetID="9" presetClass="entr" presetSubtype="0"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dissolve">
                                      <p:cBhvr>
                                        <p:cTn id="11" dur="500"/>
                                        <p:tgtEl>
                                          <p:spTgt spid="6"/>
                                        </p:tgtEl>
                                      </p:cBhvr>
                                    </p:animEffect>
                                  </p:childTnLst>
                                </p:cTn>
                              </p:par>
                            </p:childTnLst>
                          </p:cTn>
                        </p:par>
                        <p:par>
                          <p:cTn id="12" fill="hold">
                            <p:stCondLst>
                              <p:cond delay="1000"/>
                            </p:stCondLst>
                            <p:childTnLst>
                              <p:par>
                                <p:cTn id="13" presetID="9" presetClass="entr" presetSubtype="0" fill="hold" nodeType="afterEffect">
                                  <p:stCondLst>
                                    <p:cond delay="0"/>
                                  </p:stCondLst>
                                  <p:childTnLst>
                                    <p:set>
                                      <p:cBhvr>
                                        <p:cTn id="14" dur="1" fill="hold">
                                          <p:stCondLst>
                                            <p:cond delay="0"/>
                                          </p:stCondLst>
                                        </p:cTn>
                                        <p:tgtEl>
                                          <p:spTgt spid="7">
                                            <p:txEl>
                                              <p:pRg st="0" end="0"/>
                                            </p:txEl>
                                          </p:spTgt>
                                        </p:tgtEl>
                                        <p:attrNameLst>
                                          <p:attrName>style.visibility</p:attrName>
                                        </p:attrNameLst>
                                      </p:cBhvr>
                                      <p:to>
                                        <p:strVal val="visible"/>
                                      </p:to>
                                    </p:set>
                                    <p:animEffect transition="in" filter="dissolve">
                                      <p:cBhvr>
                                        <p:cTn id="15" dur="500"/>
                                        <p:tgtEl>
                                          <p:spTgt spid="7">
                                            <p:txEl>
                                              <p:pRg st="0" end="0"/>
                                            </p:txEl>
                                          </p:spTgt>
                                        </p:tgtEl>
                                      </p:cBhvr>
                                    </p:animEffect>
                                  </p:childTnLst>
                                </p:cTn>
                              </p:par>
                            </p:childTnLst>
                          </p:cTn>
                        </p:par>
                        <p:par>
                          <p:cTn id="16" fill="hold">
                            <p:stCondLst>
                              <p:cond delay="1500"/>
                            </p:stCondLst>
                            <p:childTnLst>
                              <p:par>
                                <p:cTn id="17" presetID="9" presetClass="entr" presetSubtype="0" fill="hold" nodeType="afterEffect">
                                  <p:stCondLst>
                                    <p:cond delay="0"/>
                                  </p:stCondLst>
                                  <p:childTnLst>
                                    <p:set>
                                      <p:cBhvr>
                                        <p:cTn id="18" dur="1" fill="hold">
                                          <p:stCondLst>
                                            <p:cond delay="0"/>
                                          </p:stCondLst>
                                        </p:cTn>
                                        <p:tgtEl>
                                          <p:spTgt spid="4">
                                            <p:txEl>
                                              <p:pRg st="2" end="2"/>
                                            </p:txEl>
                                          </p:spTgt>
                                        </p:tgtEl>
                                        <p:attrNameLst>
                                          <p:attrName>style.visibility</p:attrName>
                                        </p:attrNameLst>
                                      </p:cBhvr>
                                      <p:to>
                                        <p:strVal val="visible"/>
                                      </p:to>
                                    </p:set>
                                    <p:animEffect transition="in" filter="dissolve">
                                      <p:cBhvr>
                                        <p:cTn id="19" dur="500"/>
                                        <p:tgtEl>
                                          <p:spTgt spid="4">
                                            <p:txEl>
                                              <p:pRg st="2" end="2"/>
                                            </p:txEl>
                                          </p:spTgt>
                                        </p:tgtEl>
                                      </p:cBhvr>
                                    </p:animEffect>
                                  </p:childTnLst>
                                </p:cTn>
                              </p:par>
                            </p:childTnLst>
                          </p:cTn>
                        </p:par>
                        <p:par>
                          <p:cTn id="20" fill="hold">
                            <p:stCondLst>
                              <p:cond delay="2000"/>
                            </p:stCondLst>
                            <p:childTnLst>
                              <p:par>
                                <p:cTn id="21" presetID="9" presetClass="entr" presetSubtype="0" fill="hold" nodeType="afterEffect">
                                  <p:stCondLst>
                                    <p:cond delay="0"/>
                                  </p:stCondLst>
                                  <p:childTnLst>
                                    <p:set>
                                      <p:cBhvr>
                                        <p:cTn id="22" dur="1" fill="hold">
                                          <p:stCondLst>
                                            <p:cond delay="0"/>
                                          </p:stCondLst>
                                        </p:cTn>
                                        <p:tgtEl>
                                          <p:spTgt spid="4">
                                            <p:txEl>
                                              <p:pRg st="4" end="4"/>
                                            </p:txEl>
                                          </p:spTgt>
                                        </p:tgtEl>
                                        <p:attrNameLst>
                                          <p:attrName>style.visibility</p:attrName>
                                        </p:attrNameLst>
                                      </p:cBhvr>
                                      <p:to>
                                        <p:strVal val="visible"/>
                                      </p:to>
                                    </p:set>
                                    <p:animEffect transition="in" filter="dissolve">
                                      <p:cBhvr>
                                        <p:cTn id="23" dur="500"/>
                                        <p:tgtEl>
                                          <p:spTgt spid="4">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descr="1233421700_00000000.jpg"/>
          <p:cNvPicPr>
            <a:picLocks noChangeAspect="1"/>
          </p:cNvPicPr>
          <p:nvPr/>
        </p:nvPicPr>
        <p:blipFill>
          <a:blip r:embed="rId3"/>
          <a:stretch>
            <a:fillRect/>
          </a:stretch>
        </p:blipFill>
        <p:spPr>
          <a:xfrm>
            <a:off x="0" y="-1"/>
            <a:ext cx="1500166" cy="1125125"/>
          </a:xfrm>
          <a:prstGeom prst="rect">
            <a:avLst/>
          </a:prstGeom>
          <a:ln>
            <a:noFill/>
          </a:ln>
          <a:effectLst>
            <a:softEdge rad="112500"/>
          </a:effectLst>
        </p:spPr>
      </p:pic>
      <p:sp>
        <p:nvSpPr>
          <p:cNvPr id="4" name="Прямоугольник 3"/>
          <p:cNvSpPr/>
          <p:nvPr/>
        </p:nvSpPr>
        <p:spPr>
          <a:xfrm>
            <a:off x="214282" y="214290"/>
            <a:ext cx="8643998" cy="5262979"/>
          </a:xfrm>
          <a:prstGeom prst="rect">
            <a:avLst/>
          </a:prstGeom>
        </p:spPr>
        <p:txBody>
          <a:bodyPr wrap="square">
            <a:spAutoFit/>
          </a:bodyPr>
          <a:lstStyle/>
          <a:p>
            <a:pPr algn="ctr"/>
            <a:r>
              <a:rPr lang="ru-RU" sz="3200" b="1" dirty="0" smtClean="0">
                <a:latin typeface="Georgia" pitchFamily="18" charset="0"/>
              </a:rPr>
              <a:t>	10. «Морфемика и словообразование»</a:t>
            </a:r>
          </a:p>
          <a:p>
            <a:endParaRPr lang="ru-RU" sz="3200" b="1" dirty="0">
              <a:latin typeface="Georgia" pitchFamily="18" charset="0"/>
            </a:endParaRPr>
          </a:p>
          <a:p>
            <a:r>
              <a:rPr lang="ru-RU" sz="2400" b="1" i="1" dirty="0" smtClean="0">
                <a:latin typeface="Georgia" pitchFamily="18" charset="0"/>
              </a:rPr>
              <a:t>	Ответ:</a:t>
            </a:r>
          </a:p>
          <a:p>
            <a:endParaRPr lang="ru-RU" sz="2400" b="1" i="1" dirty="0" smtClean="0">
              <a:latin typeface="Georgia" pitchFamily="18" charset="0"/>
            </a:endParaRPr>
          </a:p>
          <a:p>
            <a:pPr algn="just"/>
            <a:r>
              <a:rPr lang="ru-RU" sz="2400" b="1" i="1" dirty="0" smtClean="0">
                <a:solidFill>
                  <a:schemeClr val="bg1"/>
                </a:solidFill>
                <a:latin typeface="Georgia" pitchFamily="18" charset="0"/>
              </a:rPr>
              <a:t>	</a:t>
            </a:r>
            <a:r>
              <a:rPr lang="ru-RU" sz="2400" b="1" i="1" dirty="0" smtClean="0">
                <a:solidFill>
                  <a:srgbClr val="FF0000"/>
                </a:solidFill>
                <a:latin typeface="Georgia" pitchFamily="18" charset="0"/>
              </a:rPr>
              <a:t>Морфемика</a:t>
            </a:r>
            <a:r>
              <a:rPr lang="ru-RU" sz="2400" b="1" i="1" dirty="0" smtClean="0">
                <a:latin typeface="Georgia" pitchFamily="18" charset="0"/>
              </a:rPr>
              <a:t> ( от греч. </a:t>
            </a:r>
            <a:r>
              <a:rPr lang="en-US" sz="2400" b="1" i="1" dirty="0" smtClean="0">
                <a:latin typeface="Georgia" pitchFamily="18" charset="0"/>
              </a:rPr>
              <a:t>morphe – </a:t>
            </a:r>
            <a:r>
              <a:rPr lang="ru-RU" sz="2400" b="1" i="1" dirty="0" smtClean="0">
                <a:latin typeface="Georgia" pitchFamily="18" charset="0"/>
              </a:rPr>
              <a:t>«форма») – это раздел языка, изучающий значимые структурные части слова и его формы.</a:t>
            </a:r>
          </a:p>
          <a:p>
            <a:pPr algn="just"/>
            <a:endParaRPr lang="ru-RU" sz="2400" b="1" i="1" dirty="0" smtClean="0">
              <a:latin typeface="Georgia" pitchFamily="18" charset="0"/>
            </a:endParaRPr>
          </a:p>
          <a:p>
            <a:pPr algn="just"/>
            <a:r>
              <a:rPr lang="ru-RU" sz="2400" b="1" i="1" dirty="0" smtClean="0">
                <a:solidFill>
                  <a:schemeClr val="bg1"/>
                </a:solidFill>
                <a:latin typeface="Georgia" pitchFamily="18" charset="0"/>
              </a:rPr>
              <a:t>	</a:t>
            </a:r>
            <a:r>
              <a:rPr lang="ru-RU" sz="2400" b="1" i="1" dirty="0" smtClean="0">
                <a:solidFill>
                  <a:srgbClr val="FF0000"/>
                </a:solidFill>
                <a:latin typeface="Georgia" pitchFamily="18" charset="0"/>
              </a:rPr>
              <a:t>Словообразование</a:t>
            </a:r>
            <a:r>
              <a:rPr lang="ru-RU" sz="2400" b="1" i="1" dirty="0" smtClean="0">
                <a:latin typeface="Georgia" pitchFamily="18" charset="0"/>
              </a:rPr>
              <a:t> – это раздел языка, изучающий способы словообразования слов.</a:t>
            </a:r>
          </a:p>
          <a:p>
            <a:endParaRPr lang="ru-RU" sz="2400" b="1" i="1" dirty="0">
              <a:latin typeface="Georgia" pitchFamily="18" charset="0"/>
            </a:endParaRPr>
          </a:p>
          <a:p>
            <a:endParaRPr lang="ru-RU" sz="2400" b="1" i="1" dirty="0">
              <a:latin typeface="Georgia" pitchFamily="18" charset="0"/>
            </a:endParaRPr>
          </a:p>
        </p:txBody>
      </p:sp>
      <p:sp>
        <p:nvSpPr>
          <p:cNvPr id="5" name="Управляющая кнопка: назад 4">
            <a:hlinkClick r:id="rId4" action="ppaction://hlinksldjump" highlightClick="1">
              <a:snd r:embed="rId5" name="push.wav" builtIn="1"/>
            </a:hlinkClick>
          </p:cNvPr>
          <p:cNvSpPr/>
          <p:nvPr/>
        </p:nvSpPr>
        <p:spPr>
          <a:xfrm>
            <a:off x="357158" y="6286520"/>
            <a:ext cx="714380" cy="357190"/>
          </a:xfrm>
          <a:prstGeom prst="actionButtonBackPrevious">
            <a:avLst/>
          </a:prstGeom>
          <a:solidFill>
            <a:schemeClr val="accent1">
              <a:lumMod val="20000"/>
              <a:lumOff val="80000"/>
            </a:schemeClr>
          </a:solidFill>
          <a:ln>
            <a:solidFill>
              <a:schemeClr val="tx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transition spd="slow">
    <p:dissolve/>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with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dissolve">
                                      <p:cBhvr>
                                        <p:cTn id="7" dur="500"/>
                                        <p:tgtEl>
                                          <p:spTgt spid="4">
                                            <p:txEl>
                                              <p:pRg st="0" end="0"/>
                                            </p:txEl>
                                          </p:spTgt>
                                        </p:tgtEl>
                                      </p:cBhvr>
                                    </p:animEffect>
                                  </p:childTnLst>
                                </p:cTn>
                              </p:par>
                            </p:childTnLst>
                          </p:cTn>
                        </p:par>
                        <p:par>
                          <p:cTn id="8" fill="hold">
                            <p:stCondLst>
                              <p:cond delay="500"/>
                            </p:stCondLst>
                            <p:childTnLst>
                              <p:par>
                                <p:cTn id="9" presetID="9" presetClass="entr" presetSubtype="0" fill="hold" nodeType="afterEffect">
                                  <p:stCondLst>
                                    <p:cond delay="0"/>
                                  </p:stCondLst>
                                  <p:childTnLst>
                                    <p:set>
                                      <p:cBhvr>
                                        <p:cTn id="10" dur="1" fill="hold">
                                          <p:stCondLst>
                                            <p:cond delay="0"/>
                                          </p:stCondLst>
                                        </p:cTn>
                                        <p:tgtEl>
                                          <p:spTgt spid="4">
                                            <p:txEl>
                                              <p:pRg st="2" end="2"/>
                                            </p:txEl>
                                          </p:spTgt>
                                        </p:tgtEl>
                                        <p:attrNameLst>
                                          <p:attrName>style.visibility</p:attrName>
                                        </p:attrNameLst>
                                      </p:cBhvr>
                                      <p:to>
                                        <p:strVal val="visible"/>
                                      </p:to>
                                    </p:set>
                                    <p:animEffect transition="in" filter="dissolve">
                                      <p:cBhvr>
                                        <p:cTn id="11" dur="500"/>
                                        <p:tgtEl>
                                          <p:spTgt spid="4">
                                            <p:txEl>
                                              <p:pRg st="2" end="2"/>
                                            </p:txEl>
                                          </p:spTgt>
                                        </p:tgtEl>
                                      </p:cBhvr>
                                    </p:animEffect>
                                  </p:childTnLst>
                                </p:cTn>
                              </p:par>
                            </p:childTnLst>
                          </p:cTn>
                        </p:par>
                        <p:par>
                          <p:cTn id="12" fill="hold">
                            <p:stCondLst>
                              <p:cond delay="1000"/>
                            </p:stCondLst>
                            <p:childTnLst>
                              <p:par>
                                <p:cTn id="13" presetID="9" presetClass="entr" presetSubtype="0" fill="hold" nodeType="afterEffect">
                                  <p:stCondLst>
                                    <p:cond delay="0"/>
                                  </p:stCondLst>
                                  <p:childTnLst>
                                    <p:set>
                                      <p:cBhvr>
                                        <p:cTn id="14" dur="1" fill="hold">
                                          <p:stCondLst>
                                            <p:cond delay="0"/>
                                          </p:stCondLst>
                                        </p:cTn>
                                        <p:tgtEl>
                                          <p:spTgt spid="4">
                                            <p:txEl>
                                              <p:pRg st="4" end="4"/>
                                            </p:txEl>
                                          </p:spTgt>
                                        </p:tgtEl>
                                        <p:attrNameLst>
                                          <p:attrName>style.visibility</p:attrName>
                                        </p:attrNameLst>
                                      </p:cBhvr>
                                      <p:to>
                                        <p:strVal val="visible"/>
                                      </p:to>
                                    </p:set>
                                    <p:animEffect transition="in" filter="dissolve">
                                      <p:cBhvr>
                                        <p:cTn id="15" dur="500"/>
                                        <p:tgtEl>
                                          <p:spTgt spid="4">
                                            <p:txEl>
                                              <p:pRg st="4" end="4"/>
                                            </p:txEl>
                                          </p:spTgt>
                                        </p:tgtEl>
                                      </p:cBhvr>
                                    </p:animEffect>
                                  </p:childTnLst>
                                </p:cTn>
                              </p:par>
                            </p:childTnLst>
                          </p:cTn>
                        </p:par>
                        <p:par>
                          <p:cTn id="16" fill="hold">
                            <p:stCondLst>
                              <p:cond delay="1500"/>
                            </p:stCondLst>
                            <p:childTnLst>
                              <p:par>
                                <p:cTn id="17" presetID="9" presetClass="entr" presetSubtype="0" fill="hold" nodeType="afterEffect">
                                  <p:stCondLst>
                                    <p:cond delay="0"/>
                                  </p:stCondLst>
                                  <p:childTnLst>
                                    <p:set>
                                      <p:cBhvr>
                                        <p:cTn id="18" dur="1" fill="hold">
                                          <p:stCondLst>
                                            <p:cond delay="0"/>
                                          </p:stCondLst>
                                        </p:cTn>
                                        <p:tgtEl>
                                          <p:spTgt spid="4">
                                            <p:txEl>
                                              <p:pRg st="6" end="6"/>
                                            </p:txEl>
                                          </p:spTgt>
                                        </p:tgtEl>
                                        <p:attrNameLst>
                                          <p:attrName>style.visibility</p:attrName>
                                        </p:attrNameLst>
                                      </p:cBhvr>
                                      <p:to>
                                        <p:strVal val="visible"/>
                                      </p:to>
                                    </p:set>
                                    <p:animEffect transition="in" filter="dissolve">
                                      <p:cBhvr>
                                        <p:cTn id="19" dur="500"/>
                                        <p:tgtEl>
                                          <p:spTgt spid="4">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descr="1233421700_00000000.jpg"/>
          <p:cNvPicPr>
            <a:picLocks noChangeAspect="1"/>
          </p:cNvPicPr>
          <p:nvPr/>
        </p:nvPicPr>
        <p:blipFill>
          <a:blip r:embed="rId3"/>
          <a:stretch>
            <a:fillRect/>
          </a:stretch>
        </p:blipFill>
        <p:spPr>
          <a:xfrm>
            <a:off x="0" y="-1"/>
            <a:ext cx="1500166" cy="1125125"/>
          </a:xfrm>
          <a:prstGeom prst="rect">
            <a:avLst/>
          </a:prstGeom>
          <a:ln>
            <a:noFill/>
          </a:ln>
          <a:effectLst>
            <a:softEdge rad="112500"/>
          </a:effectLst>
        </p:spPr>
      </p:pic>
      <p:sp>
        <p:nvSpPr>
          <p:cNvPr id="4" name="Прямоугольник 3"/>
          <p:cNvSpPr/>
          <p:nvPr/>
        </p:nvSpPr>
        <p:spPr>
          <a:xfrm>
            <a:off x="1500166" y="214290"/>
            <a:ext cx="7358114" cy="5386090"/>
          </a:xfrm>
          <a:prstGeom prst="rect">
            <a:avLst/>
          </a:prstGeom>
        </p:spPr>
        <p:txBody>
          <a:bodyPr wrap="square">
            <a:spAutoFit/>
          </a:bodyPr>
          <a:lstStyle/>
          <a:p>
            <a:r>
              <a:rPr lang="ru-RU" sz="3200" b="1" dirty="0" smtClean="0">
                <a:latin typeface="Georgia" pitchFamily="18" charset="0"/>
              </a:rPr>
              <a:t>20. «Морфемика и словообразование»</a:t>
            </a:r>
          </a:p>
          <a:p>
            <a:endParaRPr lang="ru-RU" sz="3200" b="1" dirty="0">
              <a:latin typeface="Georgia" pitchFamily="18" charset="0"/>
            </a:endParaRPr>
          </a:p>
          <a:p>
            <a:r>
              <a:rPr lang="ru-RU" sz="3200" b="1" i="1" u="sng" dirty="0" smtClean="0">
                <a:latin typeface="Georgia" pitchFamily="18" charset="0"/>
              </a:rPr>
              <a:t>Задание: </a:t>
            </a:r>
            <a:r>
              <a:rPr lang="ru-RU" sz="3200" b="1" i="1" dirty="0" smtClean="0">
                <a:latin typeface="Georgia" pitchFamily="18" charset="0"/>
              </a:rPr>
              <a:t>назвать значимые части слова. Какие из них служат для образования новых слов? А какие образуют формы одного и того же слова?</a:t>
            </a:r>
            <a:endParaRPr lang="ru-RU" sz="3200" b="1" i="1" dirty="0">
              <a:latin typeface="Georgia" pitchFamily="18" charset="0"/>
            </a:endParaRPr>
          </a:p>
          <a:p>
            <a:r>
              <a:rPr lang="ru-RU" sz="3200" i="1" dirty="0" smtClean="0">
                <a:latin typeface="Georgia" pitchFamily="18" charset="0"/>
              </a:rPr>
              <a:t>	</a:t>
            </a:r>
            <a:endParaRPr lang="ru-RU" sz="3200" b="1" i="1" dirty="0">
              <a:latin typeface="Georgia" pitchFamily="18" charset="0"/>
            </a:endParaRPr>
          </a:p>
          <a:p>
            <a:endParaRPr lang="ru-RU" sz="2400" b="1" i="1" dirty="0">
              <a:latin typeface="Georgia" pitchFamily="18" charset="0"/>
            </a:endParaRPr>
          </a:p>
        </p:txBody>
      </p:sp>
      <p:sp>
        <p:nvSpPr>
          <p:cNvPr id="9" name="Прямоугольник 8"/>
          <p:cNvSpPr/>
          <p:nvPr/>
        </p:nvSpPr>
        <p:spPr>
          <a:xfrm>
            <a:off x="285720" y="6357958"/>
            <a:ext cx="812402" cy="400110"/>
          </a:xfrm>
          <a:prstGeom prst="rect">
            <a:avLst/>
          </a:prstGeom>
          <a:noFill/>
        </p:spPr>
        <p:txBody>
          <a:bodyPr wrap="none" lIns="91440" tIns="45720" rIns="91440" bIns="45720">
            <a:spAutoFit/>
          </a:bodyPr>
          <a:lstStyle/>
          <a:p>
            <a:pPr algn="ctr"/>
            <a:r>
              <a:rPr lang="ru-RU" sz="2000" b="1" cap="none" spc="0" dirty="0" smtClean="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effectLst/>
                <a:hlinkClick r:id="rId4" action="ppaction://hlinksldjump"/>
              </a:rPr>
              <a:t>Ответ</a:t>
            </a:r>
            <a:endParaRPr lang="ru-RU" sz="2000" b="1" cap="none" spc="0" dirty="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effectLst/>
            </a:endParaRPr>
          </a:p>
        </p:txBody>
      </p:sp>
      <p:pic>
        <p:nvPicPr>
          <p:cNvPr id="6" name="Picture 5" descr="E:\image704.jpg"/>
          <p:cNvPicPr>
            <a:picLocks noChangeAspect="1" noChangeArrowheads="1"/>
          </p:cNvPicPr>
          <p:nvPr/>
        </p:nvPicPr>
        <p:blipFill>
          <a:blip r:embed="rId5">
            <a:clrChange>
              <a:clrFrom>
                <a:srgbClr val="FFFFFF"/>
              </a:clrFrom>
              <a:clrTo>
                <a:srgbClr val="FFFFFF">
                  <a:alpha val="0"/>
                </a:srgbClr>
              </a:clrTo>
            </a:clrChange>
          </a:blip>
          <a:srcRect/>
          <a:stretch>
            <a:fillRect/>
          </a:stretch>
        </p:blipFill>
        <p:spPr bwMode="auto">
          <a:xfrm>
            <a:off x="6437307" y="4071942"/>
            <a:ext cx="2706693" cy="2523371"/>
          </a:xfrm>
          <a:prstGeom prst="rect">
            <a:avLst/>
          </a:prstGeom>
          <a:noFill/>
          <a:ln w="9525">
            <a:noFill/>
            <a:miter lim="800000"/>
            <a:headEnd/>
            <a:tailEnd/>
          </a:ln>
        </p:spPr>
      </p:pic>
    </p:spTree>
  </p:cSld>
  <p:clrMapOvr>
    <a:masterClrMapping/>
  </p:clrMapOvr>
  <p:transition spd="slow">
    <p:dissolve/>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with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dissolve">
                                      <p:cBhvr>
                                        <p:cTn id="7" dur="500"/>
                                        <p:tgtEl>
                                          <p:spTgt spid="4">
                                            <p:txEl>
                                              <p:pRg st="0" end="0"/>
                                            </p:txEl>
                                          </p:spTgt>
                                        </p:tgtEl>
                                      </p:cBhvr>
                                    </p:animEffect>
                                  </p:childTnLst>
                                </p:cTn>
                              </p:par>
                            </p:childTnLst>
                          </p:cTn>
                        </p:par>
                        <p:par>
                          <p:cTn id="8" fill="hold">
                            <p:stCondLst>
                              <p:cond delay="500"/>
                            </p:stCondLst>
                            <p:childTnLst>
                              <p:par>
                                <p:cTn id="9" presetID="9" presetClass="entr" presetSubtype="0"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dissolve">
                                      <p:cBhvr>
                                        <p:cTn id="11" dur="500"/>
                                        <p:tgtEl>
                                          <p:spTgt spid="6"/>
                                        </p:tgtEl>
                                      </p:cBhvr>
                                    </p:animEffect>
                                  </p:childTnLst>
                                </p:cTn>
                              </p:par>
                            </p:childTnLst>
                          </p:cTn>
                        </p:par>
                        <p:par>
                          <p:cTn id="12" fill="hold">
                            <p:stCondLst>
                              <p:cond delay="1000"/>
                            </p:stCondLst>
                            <p:childTnLst>
                              <p:par>
                                <p:cTn id="13" presetID="9" presetClass="entr" presetSubtype="0" fill="hold" nodeType="afterEffect">
                                  <p:stCondLst>
                                    <p:cond delay="0"/>
                                  </p:stCondLst>
                                  <p:childTnLst>
                                    <p:set>
                                      <p:cBhvr>
                                        <p:cTn id="14" dur="1" fill="hold">
                                          <p:stCondLst>
                                            <p:cond delay="0"/>
                                          </p:stCondLst>
                                        </p:cTn>
                                        <p:tgtEl>
                                          <p:spTgt spid="9">
                                            <p:txEl>
                                              <p:pRg st="0" end="0"/>
                                            </p:txEl>
                                          </p:spTgt>
                                        </p:tgtEl>
                                        <p:attrNameLst>
                                          <p:attrName>style.visibility</p:attrName>
                                        </p:attrNameLst>
                                      </p:cBhvr>
                                      <p:to>
                                        <p:strVal val="visible"/>
                                      </p:to>
                                    </p:set>
                                    <p:animEffect transition="in" filter="dissolve">
                                      <p:cBhvr>
                                        <p:cTn id="15" dur="500"/>
                                        <p:tgtEl>
                                          <p:spTgt spid="9">
                                            <p:txEl>
                                              <p:pRg st="0" end="0"/>
                                            </p:txEl>
                                          </p:spTgt>
                                        </p:tgtEl>
                                      </p:cBhvr>
                                    </p:animEffect>
                                  </p:childTnLst>
                                </p:cTn>
                              </p:par>
                            </p:childTnLst>
                          </p:cTn>
                        </p:par>
                        <p:par>
                          <p:cTn id="16" fill="hold">
                            <p:stCondLst>
                              <p:cond delay="1500"/>
                            </p:stCondLst>
                            <p:childTnLst>
                              <p:par>
                                <p:cTn id="17" presetID="9" presetClass="entr" presetSubtype="0" fill="hold" nodeType="afterEffect">
                                  <p:stCondLst>
                                    <p:cond delay="0"/>
                                  </p:stCondLst>
                                  <p:childTnLst>
                                    <p:set>
                                      <p:cBhvr>
                                        <p:cTn id="18" dur="1" fill="hold">
                                          <p:stCondLst>
                                            <p:cond delay="0"/>
                                          </p:stCondLst>
                                        </p:cTn>
                                        <p:tgtEl>
                                          <p:spTgt spid="4">
                                            <p:txEl>
                                              <p:pRg st="2" end="2"/>
                                            </p:txEl>
                                          </p:spTgt>
                                        </p:tgtEl>
                                        <p:attrNameLst>
                                          <p:attrName>style.visibility</p:attrName>
                                        </p:attrNameLst>
                                      </p:cBhvr>
                                      <p:to>
                                        <p:strVal val="visible"/>
                                      </p:to>
                                    </p:set>
                                    <p:animEffect transition="in" filter="dissolve">
                                      <p:cBhvr>
                                        <p:cTn id="19" dur="500"/>
                                        <p:tgtEl>
                                          <p:spTgt spid="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descr="1233421700_00000000.jpg"/>
          <p:cNvPicPr>
            <a:picLocks noChangeAspect="1"/>
          </p:cNvPicPr>
          <p:nvPr/>
        </p:nvPicPr>
        <p:blipFill>
          <a:blip r:embed="rId3"/>
          <a:stretch>
            <a:fillRect/>
          </a:stretch>
        </p:blipFill>
        <p:spPr>
          <a:xfrm>
            <a:off x="0" y="-1"/>
            <a:ext cx="1500166" cy="1125125"/>
          </a:xfrm>
          <a:prstGeom prst="rect">
            <a:avLst/>
          </a:prstGeom>
          <a:ln>
            <a:noFill/>
          </a:ln>
          <a:effectLst>
            <a:softEdge rad="112500"/>
          </a:effectLst>
        </p:spPr>
      </p:pic>
      <p:sp>
        <p:nvSpPr>
          <p:cNvPr id="4" name="Прямоугольник 3"/>
          <p:cNvSpPr/>
          <p:nvPr/>
        </p:nvSpPr>
        <p:spPr>
          <a:xfrm>
            <a:off x="1500166" y="214290"/>
            <a:ext cx="7358114" cy="4154984"/>
          </a:xfrm>
          <a:prstGeom prst="rect">
            <a:avLst/>
          </a:prstGeom>
        </p:spPr>
        <p:txBody>
          <a:bodyPr wrap="square">
            <a:spAutoFit/>
          </a:bodyPr>
          <a:lstStyle/>
          <a:p>
            <a:r>
              <a:rPr lang="ru-RU" sz="3200" b="1" dirty="0" smtClean="0">
                <a:latin typeface="Georgia" pitchFamily="18" charset="0"/>
              </a:rPr>
              <a:t>20. «Морфемика и словообразование»</a:t>
            </a:r>
          </a:p>
          <a:p>
            <a:endParaRPr lang="ru-RU" sz="3200" b="1" dirty="0">
              <a:latin typeface="Georgia" pitchFamily="18" charset="0"/>
            </a:endParaRPr>
          </a:p>
          <a:p>
            <a:r>
              <a:rPr lang="ru-RU" sz="2800" b="1" i="1" u="sng" dirty="0" smtClean="0">
                <a:latin typeface="Georgia" pitchFamily="18" charset="0"/>
              </a:rPr>
              <a:t>Ответ: </a:t>
            </a:r>
            <a:r>
              <a:rPr lang="ru-RU" sz="2800" b="1" i="1" dirty="0" smtClean="0">
                <a:latin typeface="Georgia" pitchFamily="18" charset="0"/>
              </a:rPr>
              <a:t>приставки и суффиксы служат для образования новых слов, окончание служит для изменения слова и выражения его грамматического значения.</a:t>
            </a:r>
            <a:endParaRPr lang="ru-RU" sz="2800" b="1" i="1" dirty="0">
              <a:latin typeface="Georgia" pitchFamily="18" charset="0"/>
            </a:endParaRPr>
          </a:p>
          <a:p>
            <a:endParaRPr lang="ru-RU" sz="2400" b="1" i="1" dirty="0">
              <a:latin typeface="Georgia" pitchFamily="18" charset="0"/>
            </a:endParaRPr>
          </a:p>
        </p:txBody>
      </p:sp>
      <p:pic>
        <p:nvPicPr>
          <p:cNvPr id="6" name="Picture 5" descr="E:\image704.jpg"/>
          <p:cNvPicPr>
            <a:picLocks noChangeAspect="1" noChangeArrowheads="1"/>
          </p:cNvPicPr>
          <p:nvPr/>
        </p:nvPicPr>
        <p:blipFill>
          <a:blip r:embed="rId4">
            <a:clrChange>
              <a:clrFrom>
                <a:srgbClr val="FFFFFF"/>
              </a:clrFrom>
              <a:clrTo>
                <a:srgbClr val="FFFFFF">
                  <a:alpha val="0"/>
                </a:srgbClr>
              </a:clrTo>
            </a:clrChange>
          </a:blip>
          <a:srcRect/>
          <a:stretch>
            <a:fillRect/>
          </a:stretch>
        </p:blipFill>
        <p:spPr bwMode="auto">
          <a:xfrm>
            <a:off x="285720" y="4071942"/>
            <a:ext cx="2706693" cy="2523371"/>
          </a:xfrm>
          <a:prstGeom prst="rect">
            <a:avLst/>
          </a:prstGeom>
          <a:noFill/>
          <a:ln w="9525">
            <a:noFill/>
            <a:miter lim="800000"/>
            <a:headEnd/>
            <a:tailEnd/>
          </a:ln>
        </p:spPr>
      </p:pic>
      <p:sp>
        <p:nvSpPr>
          <p:cNvPr id="5" name="Управляющая кнопка: назад 4">
            <a:hlinkClick r:id="rId5" action="ppaction://hlinksldjump" highlightClick="1">
              <a:snd r:embed="rId6" name="push.wav" builtIn="1"/>
            </a:hlinkClick>
          </p:cNvPr>
          <p:cNvSpPr/>
          <p:nvPr/>
        </p:nvSpPr>
        <p:spPr>
          <a:xfrm>
            <a:off x="357158" y="6286520"/>
            <a:ext cx="714380" cy="357190"/>
          </a:xfrm>
          <a:prstGeom prst="actionButtonBackPrevious">
            <a:avLst/>
          </a:prstGeom>
          <a:solidFill>
            <a:schemeClr val="accent1">
              <a:lumMod val="20000"/>
              <a:lumOff val="80000"/>
            </a:schemeClr>
          </a:solidFill>
          <a:ln>
            <a:solidFill>
              <a:schemeClr val="tx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transition spd="slow">
    <p:dissolve/>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with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dissolve">
                                      <p:cBhvr>
                                        <p:cTn id="7" dur="500"/>
                                        <p:tgtEl>
                                          <p:spTgt spid="4">
                                            <p:txEl>
                                              <p:pRg st="0" end="0"/>
                                            </p:txEl>
                                          </p:spTgt>
                                        </p:tgtEl>
                                      </p:cBhvr>
                                    </p:animEffect>
                                  </p:childTnLst>
                                </p:cTn>
                              </p:par>
                            </p:childTnLst>
                          </p:cTn>
                        </p:par>
                        <p:par>
                          <p:cTn id="8" fill="hold">
                            <p:stCondLst>
                              <p:cond delay="500"/>
                            </p:stCondLst>
                            <p:childTnLst>
                              <p:par>
                                <p:cTn id="9" presetID="9" presetClass="entr" presetSubtype="0"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dissolve">
                                      <p:cBhvr>
                                        <p:cTn id="11" dur="500"/>
                                        <p:tgtEl>
                                          <p:spTgt spid="6"/>
                                        </p:tgtEl>
                                      </p:cBhvr>
                                    </p:animEffect>
                                  </p:childTnLst>
                                </p:cTn>
                              </p:par>
                            </p:childTnLst>
                          </p:cTn>
                        </p:par>
                        <p:par>
                          <p:cTn id="12" fill="hold">
                            <p:stCondLst>
                              <p:cond delay="1000"/>
                            </p:stCondLst>
                            <p:childTnLst>
                              <p:par>
                                <p:cTn id="13" presetID="9" presetClass="entr" presetSubtype="0" fill="hold" nodeType="after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animEffect transition="in" filter="dissolve">
                                      <p:cBhvr>
                                        <p:cTn id="15" dur="500"/>
                                        <p:tgtEl>
                                          <p:spTgt spid="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descr="1233421700_00000000.jpg"/>
          <p:cNvPicPr>
            <a:picLocks noChangeAspect="1"/>
          </p:cNvPicPr>
          <p:nvPr/>
        </p:nvPicPr>
        <p:blipFill>
          <a:blip r:embed="rId3"/>
          <a:stretch>
            <a:fillRect/>
          </a:stretch>
        </p:blipFill>
        <p:spPr>
          <a:xfrm>
            <a:off x="0" y="-1"/>
            <a:ext cx="1500166" cy="1125125"/>
          </a:xfrm>
          <a:prstGeom prst="rect">
            <a:avLst/>
          </a:prstGeom>
          <a:ln>
            <a:noFill/>
          </a:ln>
          <a:effectLst>
            <a:softEdge rad="112500"/>
          </a:effectLst>
        </p:spPr>
      </p:pic>
      <p:sp>
        <p:nvSpPr>
          <p:cNvPr id="4" name="Прямоугольник 3"/>
          <p:cNvSpPr/>
          <p:nvPr/>
        </p:nvSpPr>
        <p:spPr>
          <a:xfrm>
            <a:off x="1500166" y="214290"/>
            <a:ext cx="7358114" cy="5386090"/>
          </a:xfrm>
          <a:prstGeom prst="rect">
            <a:avLst/>
          </a:prstGeom>
        </p:spPr>
        <p:txBody>
          <a:bodyPr wrap="square">
            <a:spAutoFit/>
          </a:bodyPr>
          <a:lstStyle/>
          <a:p>
            <a:r>
              <a:rPr lang="ru-RU" sz="3200" b="1" dirty="0" smtClean="0">
                <a:latin typeface="Georgia" pitchFamily="18" charset="0"/>
              </a:rPr>
              <a:t>30. «Морфемика и словообразование»</a:t>
            </a:r>
          </a:p>
          <a:p>
            <a:endParaRPr lang="ru-RU" sz="3200" b="1" dirty="0">
              <a:latin typeface="Georgia" pitchFamily="18" charset="0"/>
            </a:endParaRPr>
          </a:p>
          <a:p>
            <a:r>
              <a:rPr lang="ru-RU" sz="2800" b="1" i="1" dirty="0" smtClean="0">
                <a:latin typeface="Georgia" pitchFamily="18" charset="0"/>
              </a:rPr>
              <a:t>«Третий лишний»</a:t>
            </a:r>
          </a:p>
          <a:p>
            <a:r>
              <a:rPr lang="ru-RU" sz="2800" b="1" i="1" u="sng" dirty="0" smtClean="0">
                <a:latin typeface="Georgia" pitchFamily="18" charset="0"/>
              </a:rPr>
              <a:t>Задание:</a:t>
            </a:r>
            <a:r>
              <a:rPr lang="ru-RU" sz="2800" b="1" i="1" dirty="0" smtClean="0">
                <a:latin typeface="Georgia" pitchFamily="18" charset="0"/>
              </a:rPr>
              <a:t> найти «третий лишний».</a:t>
            </a:r>
          </a:p>
          <a:p>
            <a:endParaRPr lang="ru-RU" sz="2800" b="1" i="1" dirty="0" smtClean="0">
              <a:latin typeface="Georgia" pitchFamily="18" charset="0"/>
            </a:endParaRPr>
          </a:p>
          <a:p>
            <a:pPr marL="514350" indent="-514350">
              <a:buAutoNum type="arabicPeriod"/>
            </a:pPr>
            <a:r>
              <a:rPr lang="ru-RU" sz="2800" b="1" dirty="0" smtClean="0">
                <a:latin typeface="Georgia" pitchFamily="18" charset="0"/>
              </a:rPr>
              <a:t>Рисунок, рисовать, рисовая (каша)</a:t>
            </a:r>
          </a:p>
          <a:p>
            <a:pPr marL="514350" indent="-514350">
              <a:buAutoNum type="arabicPeriod"/>
            </a:pPr>
            <a:r>
              <a:rPr lang="ru-RU" sz="2800" b="1" dirty="0" smtClean="0">
                <a:latin typeface="Georgia" pitchFamily="18" charset="0"/>
              </a:rPr>
              <a:t>Водитель, вода, водить</a:t>
            </a:r>
          </a:p>
          <a:p>
            <a:pPr marL="514350" indent="-514350">
              <a:buAutoNum type="arabicPeriod"/>
            </a:pPr>
            <a:r>
              <a:rPr lang="ru-RU" sz="2800" b="1" dirty="0" smtClean="0">
                <a:latin typeface="Georgia" pitchFamily="18" charset="0"/>
              </a:rPr>
              <a:t>Запах, пахать, пахарь</a:t>
            </a:r>
          </a:p>
          <a:p>
            <a:pPr marL="514350" indent="-514350">
              <a:buAutoNum type="arabicPeriod"/>
            </a:pPr>
            <a:r>
              <a:rPr lang="ru-RU" sz="2800" b="1" dirty="0" smtClean="0">
                <a:latin typeface="Georgia" pitchFamily="18" charset="0"/>
              </a:rPr>
              <a:t>Море, измор, морской (берег)</a:t>
            </a:r>
            <a:endParaRPr lang="ru-RU" sz="2800" b="1" dirty="0">
              <a:latin typeface="Georgia" pitchFamily="18" charset="0"/>
            </a:endParaRPr>
          </a:p>
          <a:p>
            <a:endParaRPr lang="ru-RU" sz="2400" b="1" i="1" dirty="0">
              <a:latin typeface="Georgia" pitchFamily="18" charset="0"/>
            </a:endParaRPr>
          </a:p>
        </p:txBody>
      </p:sp>
      <p:sp>
        <p:nvSpPr>
          <p:cNvPr id="9" name="Прямоугольник 8"/>
          <p:cNvSpPr/>
          <p:nvPr/>
        </p:nvSpPr>
        <p:spPr>
          <a:xfrm>
            <a:off x="285720" y="6357958"/>
            <a:ext cx="812402" cy="400110"/>
          </a:xfrm>
          <a:prstGeom prst="rect">
            <a:avLst/>
          </a:prstGeom>
          <a:noFill/>
        </p:spPr>
        <p:txBody>
          <a:bodyPr wrap="none" lIns="91440" tIns="45720" rIns="91440" bIns="45720">
            <a:spAutoFit/>
          </a:bodyPr>
          <a:lstStyle/>
          <a:p>
            <a:pPr algn="ctr"/>
            <a:r>
              <a:rPr lang="ru-RU" sz="2000" b="1" cap="none" spc="0" dirty="0" smtClean="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effectLst/>
                <a:hlinkClick r:id="rId4" action="ppaction://hlinksldjump"/>
              </a:rPr>
              <a:t>Ответ</a:t>
            </a:r>
            <a:endParaRPr lang="ru-RU" sz="2000" b="1" cap="none" spc="0" dirty="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effectLst/>
            </a:endParaRPr>
          </a:p>
        </p:txBody>
      </p:sp>
      <p:pic>
        <p:nvPicPr>
          <p:cNvPr id="7" name="Picture 4" descr="j0232133"/>
          <p:cNvPicPr>
            <a:picLocks noChangeAspect="1" noChangeArrowheads="1"/>
          </p:cNvPicPr>
          <p:nvPr/>
        </p:nvPicPr>
        <p:blipFill>
          <a:blip r:embed="rId5"/>
          <a:srcRect/>
          <a:stretch>
            <a:fillRect/>
          </a:stretch>
        </p:blipFill>
        <p:spPr bwMode="auto">
          <a:xfrm>
            <a:off x="7426668" y="4857760"/>
            <a:ext cx="1717332" cy="1762143"/>
          </a:xfrm>
          <a:prstGeom prst="rect">
            <a:avLst/>
          </a:prstGeom>
          <a:noFill/>
          <a:ln w="9525">
            <a:noFill/>
            <a:miter lim="800000"/>
            <a:headEnd/>
            <a:tailEnd/>
          </a:ln>
        </p:spPr>
      </p:pic>
    </p:spTree>
  </p:cSld>
  <p:clrMapOvr>
    <a:masterClrMapping/>
  </p:clrMapOvr>
  <p:transition spd="slow">
    <p:dissolve/>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with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dissolve">
                                      <p:cBhvr>
                                        <p:cTn id="7" dur="500"/>
                                        <p:tgtEl>
                                          <p:spTgt spid="4">
                                            <p:txEl>
                                              <p:pRg st="0" end="0"/>
                                            </p:txEl>
                                          </p:spTgt>
                                        </p:tgtEl>
                                      </p:cBhvr>
                                    </p:animEffect>
                                  </p:childTnLst>
                                </p:cTn>
                              </p:par>
                            </p:childTnLst>
                          </p:cTn>
                        </p:par>
                        <p:par>
                          <p:cTn id="8" fill="hold">
                            <p:stCondLst>
                              <p:cond delay="500"/>
                            </p:stCondLst>
                            <p:childTnLst>
                              <p:par>
                                <p:cTn id="9" presetID="9"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dissolve">
                                      <p:cBhvr>
                                        <p:cTn id="11" dur="500"/>
                                        <p:tgtEl>
                                          <p:spTgt spid="7"/>
                                        </p:tgtEl>
                                      </p:cBhvr>
                                    </p:animEffect>
                                  </p:childTnLst>
                                </p:cTn>
                              </p:par>
                            </p:childTnLst>
                          </p:cTn>
                        </p:par>
                        <p:par>
                          <p:cTn id="12" fill="hold">
                            <p:stCondLst>
                              <p:cond delay="1000"/>
                            </p:stCondLst>
                            <p:childTnLst>
                              <p:par>
                                <p:cTn id="13" presetID="9" presetClass="entr" presetSubtype="0" fill="hold" nodeType="afterEffect">
                                  <p:stCondLst>
                                    <p:cond delay="0"/>
                                  </p:stCondLst>
                                  <p:childTnLst>
                                    <p:set>
                                      <p:cBhvr>
                                        <p:cTn id="14" dur="1" fill="hold">
                                          <p:stCondLst>
                                            <p:cond delay="0"/>
                                          </p:stCondLst>
                                        </p:cTn>
                                        <p:tgtEl>
                                          <p:spTgt spid="9">
                                            <p:txEl>
                                              <p:pRg st="0" end="0"/>
                                            </p:txEl>
                                          </p:spTgt>
                                        </p:tgtEl>
                                        <p:attrNameLst>
                                          <p:attrName>style.visibility</p:attrName>
                                        </p:attrNameLst>
                                      </p:cBhvr>
                                      <p:to>
                                        <p:strVal val="visible"/>
                                      </p:to>
                                    </p:set>
                                    <p:animEffect transition="in" filter="dissolve">
                                      <p:cBhvr>
                                        <p:cTn id="15" dur="500"/>
                                        <p:tgtEl>
                                          <p:spTgt spid="9">
                                            <p:txEl>
                                              <p:pRg st="0" end="0"/>
                                            </p:txEl>
                                          </p:spTgt>
                                        </p:tgtEl>
                                      </p:cBhvr>
                                    </p:animEffect>
                                  </p:childTnLst>
                                </p:cTn>
                              </p:par>
                            </p:childTnLst>
                          </p:cTn>
                        </p:par>
                        <p:par>
                          <p:cTn id="16" fill="hold">
                            <p:stCondLst>
                              <p:cond delay="1500"/>
                            </p:stCondLst>
                            <p:childTnLst>
                              <p:par>
                                <p:cTn id="17" presetID="9" presetClass="entr" presetSubtype="0" fill="hold" nodeType="afterEffect">
                                  <p:stCondLst>
                                    <p:cond delay="0"/>
                                  </p:stCondLst>
                                  <p:childTnLst>
                                    <p:set>
                                      <p:cBhvr>
                                        <p:cTn id="18" dur="1" fill="hold">
                                          <p:stCondLst>
                                            <p:cond delay="0"/>
                                          </p:stCondLst>
                                        </p:cTn>
                                        <p:tgtEl>
                                          <p:spTgt spid="4">
                                            <p:txEl>
                                              <p:pRg st="2" end="2"/>
                                            </p:txEl>
                                          </p:spTgt>
                                        </p:tgtEl>
                                        <p:attrNameLst>
                                          <p:attrName>style.visibility</p:attrName>
                                        </p:attrNameLst>
                                      </p:cBhvr>
                                      <p:to>
                                        <p:strVal val="visible"/>
                                      </p:to>
                                    </p:set>
                                    <p:animEffect transition="in" filter="dissolve">
                                      <p:cBhvr>
                                        <p:cTn id="19" dur="500"/>
                                        <p:tgtEl>
                                          <p:spTgt spid="4">
                                            <p:txEl>
                                              <p:pRg st="2" end="2"/>
                                            </p:txEl>
                                          </p:spTgt>
                                        </p:tgtEl>
                                      </p:cBhvr>
                                    </p:animEffect>
                                  </p:childTnLst>
                                </p:cTn>
                              </p:par>
                            </p:childTnLst>
                          </p:cTn>
                        </p:par>
                        <p:par>
                          <p:cTn id="20" fill="hold">
                            <p:stCondLst>
                              <p:cond delay="2000"/>
                            </p:stCondLst>
                            <p:childTnLst>
                              <p:par>
                                <p:cTn id="21" presetID="9" presetClass="entr" presetSubtype="0" fill="hold" nodeType="afterEffect">
                                  <p:stCondLst>
                                    <p:cond delay="0"/>
                                  </p:stCondLst>
                                  <p:childTnLst>
                                    <p:set>
                                      <p:cBhvr>
                                        <p:cTn id="22" dur="1" fill="hold">
                                          <p:stCondLst>
                                            <p:cond delay="0"/>
                                          </p:stCondLst>
                                        </p:cTn>
                                        <p:tgtEl>
                                          <p:spTgt spid="4">
                                            <p:txEl>
                                              <p:pRg st="3" end="3"/>
                                            </p:txEl>
                                          </p:spTgt>
                                        </p:tgtEl>
                                        <p:attrNameLst>
                                          <p:attrName>style.visibility</p:attrName>
                                        </p:attrNameLst>
                                      </p:cBhvr>
                                      <p:to>
                                        <p:strVal val="visible"/>
                                      </p:to>
                                    </p:set>
                                    <p:animEffect transition="in" filter="dissolve">
                                      <p:cBhvr>
                                        <p:cTn id="23" dur="500"/>
                                        <p:tgtEl>
                                          <p:spTgt spid="4">
                                            <p:txEl>
                                              <p:pRg st="3" end="3"/>
                                            </p:txEl>
                                          </p:spTgt>
                                        </p:tgtEl>
                                      </p:cBhvr>
                                    </p:animEffect>
                                  </p:childTnLst>
                                </p:cTn>
                              </p:par>
                            </p:childTnLst>
                          </p:cTn>
                        </p:par>
                        <p:par>
                          <p:cTn id="24" fill="hold">
                            <p:stCondLst>
                              <p:cond delay="2500"/>
                            </p:stCondLst>
                            <p:childTnLst>
                              <p:par>
                                <p:cTn id="25" presetID="9" presetClass="entr" presetSubtype="0" fill="hold" nodeType="afterEffect">
                                  <p:stCondLst>
                                    <p:cond delay="0"/>
                                  </p:stCondLst>
                                  <p:childTnLst>
                                    <p:set>
                                      <p:cBhvr>
                                        <p:cTn id="26" dur="1" fill="hold">
                                          <p:stCondLst>
                                            <p:cond delay="0"/>
                                          </p:stCondLst>
                                        </p:cTn>
                                        <p:tgtEl>
                                          <p:spTgt spid="4">
                                            <p:txEl>
                                              <p:pRg st="5" end="5"/>
                                            </p:txEl>
                                          </p:spTgt>
                                        </p:tgtEl>
                                        <p:attrNameLst>
                                          <p:attrName>style.visibility</p:attrName>
                                        </p:attrNameLst>
                                      </p:cBhvr>
                                      <p:to>
                                        <p:strVal val="visible"/>
                                      </p:to>
                                    </p:set>
                                    <p:animEffect transition="in" filter="dissolve">
                                      <p:cBhvr>
                                        <p:cTn id="27" dur="500"/>
                                        <p:tgtEl>
                                          <p:spTgt spid="4">
                                            <p:txEl>
                                              <p:pRg st="5" end="5"/>
                                            </p:txEl>
                                          </p:spTgt>
                                        </p:tgtEl>
                                      </p:cBhvr>
                                    </p:animEffect>
                                  </p:childTnLst>
                                </p:cTn>
                              </p:par>
                            </p:childTnLst>
                          </p:cTn>
                        </p:par>
                        <p:par>
                          <p:cTn id="28" fill="hold">
                            <p:stCondLst>
                              <p:cond delay="3000"/>
                            </p:stCondLst>
                            <p:childTnLst>
                              <p:par>
                                <p:cTn id="29" presetID="9" presetClass="entr" presetSubtype="0" fill="hold" nodeType="afterEffect">
                                  <p:stCondLst>
                                    <p:cond delay="0"/>
                                  </p:stCondLst>
                                  <p:childTnLst>
                                    <p:set>
                                      <p:cBhvr>
                                        <p:cTn id="30" dur="1" fill="hold">
                                          <p:stCondLst>
                                            <p:cond delay="0"/>
                                          </p:stCondLst>
                                        </p:cTn>
                                        <p:tgtEl>
                                          <p:spTgt spid="4">
                                            <p:txEl>
                                              <p:pRg st="6" end="6"/>
                                            </p:txEl>
                                          </p:spTgt>
                                        </p:tgtEl>
                                        <p:attrNameLst>
                                          <p:attrName>style.visibility</p:attrName>
                                        </p:attrNameLst>
                                      </p:cBhvr>
                                      <p:to>
                                        <p:strVal val="visible"/>
                                      </p:to>
                                    </p:set>
                                    <p:animEffect transition="in" filter="dissolve">
                                      <p:cBhvr>
                                        <p:cTn id="31" dur="500"/>
                                        <p:tgtEl>
                                          <p:spTgt spid="4">
                                            <p:txEl>
                                              <p:pRg st="6" end="6"/>
                                            </p:txEl>
                                          </p:spTgt>
                                        </p:tgtEl>
                                      </p:cBhvr>
                                    </p:animEffect>
                                  </p:childTnLst>
                                </p:cTn>
                              </p:par>
                            </p:childTnLst>
                          </p:cTn>
                        </p:par>
                        <p:par>
                          <p:cTn id="32" fill="hold">
                            <p:stCondLst>
                              <p:cond delay="3500"/>
                            </p:stCondLst>
                            <p:childTnLst>
                              <p:par>
                                <p:cTn id="33" presetID="9" presetClass="entr" presetSubtype="0" fill="hold" nodeType="afterEffect">
                                  <p:stCondLst>
                                    <p:cond delay="0"/>
                                  </p:stCondLst>
                                  <p:childTnLst>
                                    <p:set>
                                      <p:cBhvr>
                                        <p:cTn id="34" dur="1" fill="hold">
                                          <p:stCondLst>
                                            <p:cond delay="0"/>
                                          </p:stCondLst>
                                        </p:cTn>
                                        <p:tgtEl>
                                          <p:spTgt spid="4">
                                            <p:txEl>
                                              <p:pRg st="7" end="7"/>
                                            </p:txEl>
                                          </p:spTgt>
                                        </p:tgtEl>
                                        <p:attrNameLst>
                                          <p:attrName>style.visibility</p:attrName>
                                        </p:attrNameLst>
                                      </p:cBhvr>
                                      <p:to>
                                        <p:strVal val="visible"/>
                                      </p:to>
                                    </p:set>
                                    <p:animEffect transition="in" filter="dissolve">
                                      <p:cBhvr>
                                        <p:cTn id="35" dur="500"/>
                                        <p:tgtEl>
                                          <p:spTgt spid="4">
                                            <p:txEl>
                                              <p:pRg st="7" end="7"/>
                                            </p:txEl>
                                          </p:spTgt>
                                        </p:tgtEl>
                                      </p:cBhvr>
                                    </p:animEffect>
                                  </p:childTnLst>
                                </p:cTn>
                              </p:par>
                            </p:childTnLst>
                          </p:cTn>
                        </p:par>
                        <p:par>
                          <p:cTn id="36" fill="hold">
                            <p:stCondLst>
                              <p:cond delay="4000"/>
                            </p:stCondLst>
                            <p:childTnLst>
                              <p:par>
                                <p:cTn id="37" presetID="9" presetClass="entr" presetSubtype="0" fill="hold" nodeType="afterEffect">
                                  <p:stCondLst>
                                    <p:cond delay="0"/>
                                  </p:stCondLst>
                                  <p:childTnLst>
                                    <p:set>
                                      <p:cBhvr>
                                        <p:cTn id="38" dur="1" fill="hold">
                                          <p:stCondLst>
                                            <p:cond delay="0"/>
                                          </p:stCondLst>
                                        </p:cTn>
                                        <p:tgtEl>
                                          <p:spTgt spid="4">
                                            <p:txEl>
                                              <p:pRg st="8" end="8"/>
                                            </p:txEl>
                                          </p:spTgt>
                                        </p:tgtEl>
                                        <p:attrNameLst>
                                          <p:attrName>style.visibility</p:attrName>
                                        </p:attrNameLst>
                                      </p:cBhvr>
                                      <p:to>
                                        <p:strVal val="visible"/>
                                      </p:to>
                                    </p:set>
                                    <p:animEffect transition="in" filter="dissolve">
                                      <p:cBhvr>
                                        <p:cTn id="39" dur="500"/>
                                        <p:tgtEl>
                                          <p:spTgt spid="4">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descr="1233421700_00000000.jpg"/>
          <p:cNvPicPr>
            <a:picLocks noChangeAspect="1"/>
          </p:cNvPicPr>
          <p:nvPr/>
        </p:nvPicPr>
        <p:blipFill>
          <a:blip r:embed="rId3"/>
          <a:stretch>
            <a:fillRect/>
          </a:stretch>
        </p:blipFill>
        <p:spPr>
          <a:xfrm>
            <a:off x="0" y="-1"/>
            <a:ext cx="1500166" cy="1125125"/>
          </a:xfrm>
          <a:prstGeom prst="rect">
            <a:avLst/>
          </a:prstGeom>
          <a:ln>
            <a:noFill/>
          </a:ln>
          <a:effectLst>
            <a:softEdge rad="112500"/>
          </a:effectLst>
        </p:spPr>
      </p:pic>
      <p:sp>
        <p:nvSpPr>
          <p:cNvPr id="4" name="Прямоугольник 3"/>
          <p:cNvSpPr/>
          <p:nvPr/>
        </p:nvSpPr>
        <p:spPr>
          <a:xfrm>
            <a:off x="1500166" y="214290"/>
            <a:ext cx="7358114" cy="4955203"/>
          </a:xfrm>
          <a:prstGeom prst="rect">
            <a:avLst/>
          </a:prstGeom>
        </p:spPr>
        <p:txBody>
          <a:bodyPr wrap="square">
            <a:spAutoFit/>
          </a:bodyPr>
          <a:lstStyle/>
          <a:p>
            <a:r>
              <a:rPr lang="ru-RU" sz="3200" b="1" dirty="0" smtClean="0">
                <a:latin typeface="Georgia" pitchFamily="18" charset="0"/>
              </a:rPr>
              <a:t>30. «Морфемика и словообразование»</a:t>
            </a:r>
          </a:p>
          <a:p>
            <a:endParaRPr lang="ru-RU" sz="3200" b="1" dirty="0">
              <a:latin typeface="Georgia" pitchFamily="18" charset="0"/>
            </a:endParaRPr>
          </a:p>
          <a:p>
            <a:r>
              <a:rPr lang="ru-RU" sz="2800" b="1" i="1" dirty="0" smtClean="0">
                <a:latin typeface="Georgia" pitchFamily="18" charset="0"/>
              </a:rPr>
              <a:t>Ответ:</a:t>
            </a:r>
          </a:p>
          <a:p>
            <a:endParaRPr lang="ru-RU" sz="2800" b="1" i="1" dirty="0" smtClean="0">
              <a:latin typeface="Georgia" pitchFamily="18" charset="0"/>
            </a:endParaRPr>
          </a:p>
          <a:p>
            <a:pPr marL="514350" indent="-514350">
              <a:buAutoNum type="arabicPeriod"/>
            </a:pPr>
            <a:r>
              <a:rPr lang="ru-RU" sz="2800" b="1" dirty="0" smtClean="0">
                <a:latin typeface="Georgia" pitchFamily="18" charset="0"/>
              </a:rPr>
              <a:t>Рисунок, рисовать, </a:t>
            </a:r>
            <a:r>
              <a:rPr lang="ru-RU" sz="2800" b="1" dirty="0" smtClean="0">
                <a:solidFill>
                  <a:srgbClr val="FF0000"/>
                </a:solidFill>
                <a:latin typeface="Georgia" pitchFamily="18" charset="0"/>
              </a:rPr>
              <a:t>рисовая</a:t>
            </a:r>
            <a:r>
              <a:rPr lang="ru-RU" sz="2800" b="1" dirty="0" smtClean="0">
                <a:latin typeface="Georgia" pitchFamily="18" charset="0"/>
              </a:rPr>
              <a:t> (каша)</a:t>
            </a:r>
          </a:p>
          <a:p>
            <a:pPr marL="514350" indent="-514350">
              <a:buAutoNum type="arabicPeriod"/>
            </a:pPr>
            <a:r>
              <a:rPr lang="ru-RU" sz="2800" b="1" dirty="0" smtClean="0">
                <a:latin typeface="Georgia" pitchFamily="18" charset="0"/>
              </a:rPr>
              <a:t>Водитель, </a:t>
            </a:r>
            <a:r>
              <a:rPr lang="ru-RU" sz="2800" b="1" dirty="0" smtClean="0">
                <a:solidFill>
                  <a:srgbClr val="FF0000"/>
                </a:solidFill>
                <a:latin typeface="Georgia" pitchFamily="18" charset="0"/>
              </a:rPr>
              <a:t>вода</a:t>
            </a:r>
            <a:r>
              <a:rPr lang="ru-RU" sz="2800" b="1" dirty="0" smtClean="0">
                <a:latin typeface="Georgia" pitchFamily="18" charset="0"/>
              </a:rPr>
              <a:t>, водить</a:t>
            </a:r>
          </a:p>
          <a:p>
            <a:pPr marL="514350" indent="-514350">
              <a:buAutoNum type="arabicPeriod"/>
            </a:pPr>
            <a:r>
              <a:rPr lang="ru-RU" sz="2800" b="1" dirty="0" smtClean="0">
                <a:solidFill>
                  <a:srgbClr val="FF0000"/>
                </a:solidFill>
                <a:latin typeface="Georgia" pitchFamily="18" charset="0"/>
              </a:rPr>
              <a:t>Запах</a:t>
            </a:r>
            <a:r>
              <a:rPr lang="ru-RU" sz="2800" b="1" dirty="0" smtClean="0">
                <a:latin typeface="Georgia" pitchFamily="18" charset="0"/>
              </a:rPr>
              <a:t>, пахать, пахарь</a:t>
            </a:r>
          </a:p>
          <a:p>
            <a:pPr marL="514350" indent="-514350">
              <a:buAutoNum type="arabicPeriod"/>
            </a:pPr>
            <a:r>
              <a:rPr lang="ru-RU" sz="2800" b="1" dirty="0" smtClean="0">
                <a:latin typeface="Georgia" pitchFamily="18" charset="0"/>
              </a:rPr>
              <a:t>Море, </a:t>
            </a:r>
            <a:r>
              <a:rPr lang="ru-RU" sz="2800" b="1" dirty="0" smtClean="0">
                <a:solidFill>
                  <a:srgbClr val="FF0000"/>
                </a:solidFill>
                <a:latin typeface="Georgia" pitchFamily="18" charset="0"/>
              </a:rPr>
              <a:t>измор</a:t>
            </a:r>
            <a:r>
              <a:rPr lang="ru-RU" sz="2800" b="1" dirty="0" smtClean="0">
                <a:latin typeface="Georgia" pitchFamily="18" charset="0"/>
              </a:rPr>
              <a:t>, морской (берег)</a:t>
            </a:r>
            <a:endParaRPr lang="ru-RU" sz="2800" b="1" dirty="0">
              <a:latin typeface="Georgia" pitchFamily="18" charset="0"/>
            </a:endParaRPr>
          </a:p>
          <a:p>
            <a:endParaRPr lang="ru-RU" sz="2400" b="1" i="1" dirty="0">
              <a:latin typeface="Georgia" pitchFamily="18" charset="0"/>
            </a:endParaRPr>
          </a:p>
        </p:txBody>
      </p:sp>
      <p:pic>
        <p:nvPicPr>
          <p:cNvPr id="7" name="Picture 4" descr="j0232133"/>
          <p:cNvPicPr>
            <a:picLocks noChangeAspect="1" noChangeArrowheads="1"/>
          </p:cNvPicPr>
          <p:nvPr/>
        </p:nvPicPr>
        <p:blipFill>
          <a:blip r:embed="rId4"/>
          <a:srcRect/>
          <a:stretch>
            <a:fillRect/>
          </a:stretch>
        </p:blipFill>
        <p:spPr bwMode="auto">
          <a:xfrm>
            <a:off x="7426668" y="4857760"/>
            <a:ext cx="1717332" cy="1762143"/>
          </a:xfrm>
          <a:prstGeom prst="rect">
            <a:avLst/>
          </a:prstGeom>
          <a:noFill/>
          <a:ln w="9525">
            <a:noFill/>
            <a:miter lim="800000"/>
            <a:headEnd/>
            <a:tailEnd/>
          </a:ln>
        </p:spPr>
      </p:pic>
      <p:sp>
        <p:nvSpPr>
          <p:cNvPr id="5" name="Управляющая кнопка: назад 4">
            <a:hlinkClick r:id="rId5" action="ppaction://hlinksldjump" highlightClick="1">
              <a:snd r:embed="rId6" name="push.wav" builtIn="1"/>
            </a:hlinkClick>
          </p:cNvPr>
          <p:cNvSpPr/>
          <p:nvPr/>
        </p:nvSpPr>
        <p:spPr>
          <a:xfrm>
            <a:off x="357158" y="6286520"/>
            <a:ext cx="714380" cy="357190"/>
          </a:xfrm>
          <a:prstGeom prst="actionButtonBackPrevious">
            <a:avLst/>
          </a:prstGeom>
          <a:solidFill>
            <a:schemeClr val="accent1">
              <a:lumMod val="20000"/>
              <a:lumOff val="80000"/>
            </a:schemeClr>
          </a:solidFill>
          <a:ln>
            <a:solidFill>
              <a:schemeClr val="tx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Tree>
  </p:cSld>
  <p:clrMapOvr>
    <a:masterClrMapping/>
  </p:clrMapOvr>
  <p:transition spd="slow">
    <p:dissolve/>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with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dissolve">
                                      <p:cBhvr>
                                        <p:cTn id="7" dur="500"/>
                                        <p:tgtEl>
                                          <p:spTgt spid="4">
                                            <p:txEl>
                                              <p:pRg st="0" end="0"/>
                                            </p:txEl>
                                          </p:spTgt>
                                        </p:tgtEl>
                                      </p:cBhvr>
                                    </p:animEffect>
                                  </p:childTnLst>
                                </p:cTn>
                              </p:par>
                            </p:childTnLst>
                          </p:cTn>
                        </p:par>
                        <p:par>
                          <p:cTn id="8" fill="hold">
                            <p:stCondLst>
                              <p:cond delay="500"/>
                            </p:stCondLst>
                            <p:childTnLst>
                              <p:par>
                                <p:cTn id="9" presetID="9"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dissolve">
                                      <p:cBhvr>
                                        <p:cTn id="11" dur="500"/>
                                        <p:tgtEl>
                                          <p:spTgt spid="7"/>
                                        </p:tgtEl>
                                      </p:cBhvr>
                                    </p:animEffect>
                                  </p:childTnLst>
                                </p:cTn>
                              </p:par>
                            </p:childTnLst>
                          </p:cTn>
                        </p:par>
                        <p:par>
                          <p:cTn id="12" fill="hold">
                            <p:stCondLst>
                              <p:cond delay="1000"/>
                            </p:stCondLst>
                            <p:childTnLst>
                              <p:par>
                                <p:cTn id="13" presetID="9" presetClass="entr" presetSubtype="0" fill="hold" nodeType="after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animEffect transition="in" filter="dissolve">
                                      <p:cBhvr>
                                        <p:cTn id="15" dur="500"/>
                                        <p:tgtEl>
                                          <p:spTgt spid="4">
                                            <p:txEl>
                                              <p:pRg st="2" end="2"/>
                                            </p:txEl>
                                          </p:spTgt>
                                        </p:tgtEl>
                                      </p:cBhvr>
                                    </p:animEffect>
                                  </p:childTnLst>
                                </p:cTn>
                              </p:par>
                            </p:childTnLst>
                          </p:cTn>
                        </p:par>
                        <p:par>
                          <p:cTn id="16" fill="hold">
                            <p:stCondLst>
                              <p:cond delay="1500"/>
                            </p:stCondLst>
                            <p:childTnLst>
                              <p:par>
                                <p:cTn id="17" presetID="9" presetClass="entr" presetSubtype="0" fill="hold" nodeType="afterEffect">
                                  <p:stCondLst>
                                    <p:cond delay="0"/>
                                  </p:stCondLst>
                                  <p:childTnLst>
                                    <p:set>
                                      <p:cBhvr>
                                        <p:cTn id="18" dur="1" fill="hold">
                                          <p:stCondLst>
                                            <p:cond delay="0"/>
                                          </p:stCondLst>
                                        </p:cTn>
                                        <p:tgtEl>
                                          <p:spTgt spid="4">
                                            <p:txEl>
                                              <p:pRg st="4" end="4"/>
                                            </p:txEl>
                                          </p:spTgt>
                                        </p:tgtEl>
                                        <p:attrNameLst>
                                          <p:attrName>style.visibility</p:attrName>
                                        </p:attrNameLst>
                                      </p:cBhvr>
                                      <p:to>
                                        <p:strVal val="visible"/>
                                      </p:to>
                                    </p:set>
                                    <p:animEffect transition="in" filter="dissolve">
                                      <p:cBhvr>
                                        <p:cTn id="19" dur="500"/>
                                        <p:tgtEl>
                                          <p:spTgt spid="4">
                                            <p:txEl>
                                              <p:pRg st="4" end="4"/>
                                            </p:txEl>
                                          </p:spTgt>
                                        </p:tgtEl>
                                      </p:cBhvr>
                                    </p:animEffect>
                                  </p:childTnLst>
                                </p:cTn>
                              </p:par>
                            </p:childTnLst>
                          </p:cTn>
                        </p:par>
                        <p:par>
                          <p:cTn id="20" fill="hold">
                            <p:stCondLst>
                              <p:cond delay="2000"/>
                            </p:stCondLst>
                            <p:childTnLst>
                              <p:par>
                                <p:cTn id="21" presetID="9" presetClass="entr" presetSubtype="0" fill="hold" nodeType="afterEffect">
                                  <p:stCondLst>
                                    <p:cond delay="0"/>
                                  </p:stCondLst>
                                  <p:childTnLst>
                                    <p:set>
                                      <p:cBhvr>
                                        <p:cTn id="22" dur="1" fill="hold">
                                          <p:stCondLst>
                                            <p:cond delay="0"/>
                                          </p:stCondLst>
                                        </p:cTn>
                                        <p:tgtEl>
                                          <p:spTgt spid="4">
                                            <p:txEl>
                                              <p:pRg st="5" end="5"/>
                                            </p:txEl>
                                          </p:spTgt>
                                        </p:tgtEl>
                                        <p:attrNameLst>
                                          <p:attrName>style.visibility</p:attrName>
                                        </p:attrNameLst>
                                      </p:cBhvr>
                                      <p:to>
                                        <p:strVal val="visible"/>
                                      </p:to>
                                    </p:set>
                                    <p:animEffect transition="in" filter="dissolve">
                                      <p:cBhvr>
                                        <p:cTn id="23" dur="500"/>
                                        <p:tgtEl>
                                          <p:spTgt spid="4">
                                            <p:txEl>
                                              <p:pRg st="5" end="5"/>
                                            </p:txEl>
                                          </p:spTgt>
                                        </p:tgtEl>
                                      </p:cBhvr>
                                    </p:animEffect>
                                  </p:childTnLst>
                                </p:cTn>
                              </p:par>
                            </p:childTnLst>
                          </p:cTn>
                        </p:par>
                        <p:par>
                          <p:cTn id="24" fill="hold">
                            <p:stCondLst>
                              <p:cond delay="2500"/>
                            </p:stCondLst>
                            <p:childTnLst>
                              <p:par>
                                <p:cTn id="25" presetID="9" presetClass="entr" presetSubtype="0" fill="hold" nodeType="afterEffect">
                                  <p:stCondLst>
                                    <p:cond delay="0"/>
                                  </p:stCondLst>
                                  <p:childTnLst>
                                    <p:set>
                                      <p:cBhvr>
                                        <p:cTn id="26" dur="1" fill="hold">
                                          <p:stCondLst>
                                            <p:cond delay="0"/>
                                          </p:stCondLst>
                                        </p:cTn>
                                        <p:tgtEl>
                                          <p:spTgt spid="4">
                                            <p:txEl>
                                              <p:pRg st="6" end="6"/>
                                            </p:txEl>
                                          </p:spTgt>
                                        </p:tgtEl>
                                        <p:attrNameLst>
                                          <p:attrName>style.visibility</p:attrName>
                                        </p:attrNameLst>
                                      </p:cBhvr>
                                      <p:to>
                                        <p:strVal val="visible"/>
                                      </p:to>
                                    </p:set>
                                    <p:animEffect transition="in" filter="dissolve">
                                      <p:cBhvr>
                                        <p:cTn id="27" dur="500"/>
                                        <p:tgtEl>
                                          <p:spTgt spid="4">
                                            <p:txEl>
                                              <p:pRg st="6" end="6"/>
                                            </p:txEl>
                                          </p:spTgt>
                                        </p:tgtEl>
                                      </p:cBhvr>
                                    </p:animEffect>
                                  </p:childTnLst>
                                </p:cTn>
                              </p:par>
                            </p:childTnLst>
                          </p:cTn>
                        </p:par>
                        <p:par>
                          <p:cTn id="28" fill="hold">
                            <p:stCondLst>
                              <p:cond delay="3000"/>
                            </p:stCondLst>
                            <p:childTnLst>
                              <p:par>
                                <p:cTn id="29" presetID="9" presetClass="entr" presetSubtype="0" fill="hold" nodeType="afterEffect">
                                  <p:stCondLst>
                                    <p:cond delay="0"/>
                                  </p:stCondLst>
                                  <p:childTnLst>
                                    <p:set>
                                      <p:cBhvr>
                                        <p:cTn id="30" dur="1" fill="hold">
                                          <p:stCondLst>
                                            <p:cond delay="0"/>
                                          </p:stCondLst>
                                        </p:cTn>
                                        <p:tgtEl>
                                          <p:spTgt spid="4">
                                            <p:txEl>
                                              <p:pRg st="7" end="7"/>
                                            </p:txEl>
                                          </p:spTgt>
                                        </p:tgtEl>
                                        <p:attrNameLst>
                                          <p:attrName>style.visibility</p:attrName>
                                        </p:attrNameLst>
                                      </p:cBhvr>
                                      <p:to>
                                        <p:strVal val="visible"/>
                                      </p:to>
                                    </p:set>
                                    <p:animEffect transition="in" filter="dissolve">
                                      <p:cBhvr>
                                        <p:cTn id="31" dur="500"/>
                                        <p:tgtEl>
                                          <p:spTgt spid="4">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descr="1233421700_00000000.jpg"/>
          <p:cNvPicPr>
            <a:picLocks noChangeAspect="1"/>
          </p:cNvPicPr>
          <p:nvPr/>
        </p:nvPicPr>
        <p:blipFill>
          <a:blip r:embed="rId3"/>
          <a:stretch>
            <a:fillRect/>
          </a:stretch>
        </p:blipFill>
        <p:spPr>
          <a:xfrm>
            <a:off x="0" y="-1"/>
            <a:ext cx="1500166" cy="1125125"/>
          </a:xfrm>
          <a:prstGeom prst="rect">
            <a:avLst/>
          </a:prstGeom>
          <a:ln>
            <a:noFill/>
          </a:ln>
          <a:effectLst>
            <a:softEdge rad="112500"/>
          </a:effectLst>
        </p:spPr>
      </p:pic>
      <p:sp>
        <p:nvSpPr>
          <p:cNvPr id="4" name="Прямоугольник 3"/>
          <p:cNvSpPr/>
          <p:nvPr/>
        </p:nvSpPr>
        <p:spPr>
          <a:xfrm>
            <a:off x="1500166" y="214290"/>
            <a:ext cx="7358114" cy="5324535"/>
          </a:xfrm>
          <a:prstGeom prst="rect">
            <a:avLst/>
          </a:prstGeom>
        </p:spPr>
        <p:txBody>
          <a:bodyPr wrap="square">
            <a:spAutoFit/>
          </a:bodyPr>
          <a:lstStyle/>
          <a:p>
            <a:r>
              <a:rPr lang="ru-RU" sz="3200" b="1" dirty="0" smtClean="0">
                <a:latin typeface="Georgia" pitchFamily="18" charset="0"/>
              </a:rPr>
              <a:t>40. «Морфемика и словообразование»</a:t>
            </a:r>
          </a:p>
          <a:p>
            <a:endParaRPr lang="ru-RU" sz="3200" b="1" dirty="0">
              <a:latin typeface="Georgia" pitchFamily="18" charset="0"/>
            </a:endParaRPr>
          </a:p>
          <a:p>
            <a:r>
              <a:rPr lang="ru-RU" sz="4800" b="1" i="1" u="sng" dirty="0" smtClean="0">
                <a:latin typeface="Georgia" pitchFamily="18" charset="0"/>
              </a:rPr>
              <a:t>Задание:</a:t>
            </a:r>
            <a:r>
              <a:rPr lang="ru-RU" sz="4800" b="1" i="1" dirty="0" smtClean="0">
                <a:latin typeface="Georgia" pitchFamily="18" charset="0"/>
              </a:rPr>
              <a:t>  назвать основные способы образования слов в русском языке.</a:t>
            </a:r>
          </a:p>
          <a:p>
            <a:endParaRPr lang="ru-RU" sz="2800" b="1" i="1" dirty="0" smtClean="0">
              <a:latin typeface="Georgia" pitchFamily="18" charset="0"/>
            </a:endParaRPr>
          </a:p>
          <a:p>
            <a:endParaRPr lang="ru-RU" sz="2400" b="1" i="1" dirty="0">
              <a:latin typeface="Georgia" pitchFamily="18" charset="0"/>
            </a:endParaRPr>
          </a:p>
        </p:txBody>
      </p:sp>
      <p:sp>
        <p:nvSpPr>
          <p:cNvPr id="9" name="Прямоугольник 8"/>
          <p:cNvSpPr/>
          <p:nvPr/>
        </p:nvSpPr>
        <p:spPr>
          <a:xfrm>
            <a:off x="285720" y="6357958"/>
            <a:ext cx="812402" cy="400110"/>
          </a:xfrm>
          <a:prstGeom prst="rect">
            <a:avLst/>
          </a:prstGeom>
          <a:noFill/>
        </p:spPr>
        <p:txBody>
          <a:bodyPr wrap="none" lIns="91440" tIns="45720" rIns="91440" bIns="45720">
            <a:spAutoFit/>
          </a:bodyPr>
          <a:lstStyle/>
          <a:p>
            <a:pPr algn="ctr"/>
            <a:r>
              <a:rPr lang="ru-RU" sz="2000" b="1" cap="none" spc="0" dirty="0" smtClean="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effectLst/>
                <a:hlinkClick r:id="rId4" action="ppaction://hlinksldjump"/>
              </a:rPr>
              <a:t>Ответ</a:t>
            </a:r>
            <a:endParaRPr lang="ru-RU" sz="2000" b="1" cap="none" spc="0" dirty="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effectLst/>
            </a:endParaRPr>
          </a:p>
        </p:txBody>
      </p:sp>
      <p:pic>
        <p:nvPicPr>
          <p:cNvPr id="6" name="Рисунок 4" descr="cdolls24.gif"/>
          <p:cNvPicPr>
            <a:picLocks noChangeAspect="1"/>
          </p:cNvPicPr>
          <p:nvPr/>
        </p:nvPicPr>
        <p:blipFill>
          <a:blip r:embed="rId5"/>
          <a:srcRect/>
          <a:stretch>
            <a:fillRect/>
          </a:stretch>
        </p:blipFill>
        <p:spPr bwMode="auto">
          <a:xfrm rot="20463402">
            <a:off x="1684807" y="4707733"/>
            <a:ext cx="1895475" cy="1893887"/>
          </a:xfrm>
          <a:prstGeom prst="rect">
            <a:avLst/>
          </a:prstGeom>
          <a:noFill/>
          <a:ln w="9525">
            <a:noFill/>
            <a:miter lim="800000"/>
            <a:headEnd/>
            <a:tailEnd/>
          </a:ln>
        </p:spPr>
      </p:pic>
      <p:pic>
        <p:nvPicPr>
          <p:cNvPr id="8" name="Рисунок 5" descr="cdolls63.gif"/>
          <p:cNvPicPr>
            <a:picLocks noChangeAspect="1"/>
          </p:cNvPicPr>
          <p:nvPr/>
        </p:nvPicPr>
        <p:blipFill>
          <a:blip r:embed="rId6"/>
          <a:srcRect/>
          <a:stretch>
            <a:fillRect/>
          </a:stretch>
        </p:blipFill>
        <p:spPr bwMode="auto">
          <a:xfrm rot="1241547">
            <a:off x="7083575" y="39444"/>
            <a:ext cx="1782762" cy="1897063"/>
          </a:xfrm>
          <a:prstGeom prst="rect">
            <a:avLst/>
          </a:prstGeom>
          <a:noFill/>
          <a:ln w="9525">
            <a:noFill/>
            <a:miter lim="800000"/>
            <a:headEnd/>
            <a:tailEnd/>
          </a:ln>
        </p:spPr>
      </p:pic>
    </p:spTree>
  </p:cSld>
  <p:clrMapOvr>
    <a:masterClrMapping/>
  </p:clrMapOvr>
  <p:transition spd="slow">
    <p:dissolve/>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dissolve">
                                      <p:cBhvr>
                                        <p:cTn id="7" dur="500"/>
                                        <p:tgtEl>
                                          <p:spTgt spid="8"/>
                                        </p:tgtEl>
                                      </p:cBhvr>
                                    </p:animEffect>
                                  </p:childTnLst>
                                </p:cTn>
                              </p:par>
                              <p:par>
                                <p:cTn id="8" presetID="9" presetClass="entr" presetSubtype="0" fill="hold"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dissolve">
                                      <p:cBhvr>
                                        <p:cTn id="10" dur="500"/>
                                        <p:tgtEl>
                                          <p:spTgt spid="6"/>
                                        </p:tgtEl>
                                      </p:cBhvr>
                                    </p:animEffect>
                                  </p:childTnLst>
                                </p:cTn>
                              </p:par>
                            </p:childTnLst>
                          </p:cTn>
                        </p:par>
                        <p:par>
                          <p:cTn id="11" fill="hold">
                            <p:stCondLst>
                              <p:cond delay="500"/>
                            </p:stCondLst>
                            <p:childTnLst>
                              <p:par>
                                <p:cTn id="12" presetID="9" presetClass="entr" presetSubtype="0" fill="hold" nodeType="afterEffect">
                                  <p:stCondLst>
                                    <p:cond delay="0"/>
                                  </p:stCondLst>
                                  <p:childTnLst>
                                    <p:set>
                                      <p:cBhvr>
                                        <p:cTn id="13" dur="1" fill="hold">
                                          <p:stCondLst>
                                            <p:cond delay="0"/>
                                          </p:stCondLst>
                                        </p:cTn>
                                        <p:tgtEl>
                                          <p:spTgt spid="4">
                                            <p:txEl>
                                              <p:pRg st="0" end="0"/>
                                            </p:txEl>
                                          </p:spTgt>
                                        </p:tgtEl>
                                        <p:attrNameLst>
                                          <p:attrName>style.visibility</p:attrName>
                                        </p:attrNameLst>
                                      </p:cBhvr>
                                      <p:to>
                                        <p:strVal val="visible"/>
                                      </p:to>
                                    </p:set>
                                    <p:animEffect transition="in" filter="dissolve">
                                      <p:cBhvr>
                                        <p:cTn id="14" dur="500"/>
                                        <p:tgtEl>
                                          <p:spTgt spid="4">
                                            <p:txEl>
                                              <p:pRg st="0" end="0"/>
                                            </p:txEl>
                                          </p:spTgt>
                                        </p:tgtEl>
                                      </p:cBhvr>
                                    </p:animEffect>
                                  </p:childTnLst>
                                </p:cTn>
                              </p:par>
                            </p:childTnLst>
                          </p:cTn>
                        </p:par>
                        <p:par>
                          <p:cTn id="15" fill="hold">
                            <p:stCondLst>
                              <p:cond delay="1000"/>
                            </p:stCondLst>
                            <p:childTnLst>
                              <p:par>
                                <p:cTn id="16" presetID="9" presetClass="entr" presetSubtype="0" fill="hold" nodeType="afterEffect">
                                  <p:stCondLst>
                                    <p:cond delay="0"/>
                                  </p:stCondLst>
                                  <p:childTnLst>
                                    <p:set>
                                      <p:cBhvr>
                                        <p:cTn id="17" dur="1" fill="hold">
                                          <p:stCondLst>
                                            <p:cond delay="0"/>
                                          </p:stCondLst>
                                        </p:cTn>
                                        <p:tgtEl>
                                          <p:spTgt spid="4">
                                            <p:txEl>
                                              <p:pRg st="2" end="2"/>
                                            </p:txEl>
                                          </p:spTgt>
                                        </p:tgtEl>
                                        <p:attrNameLst>
                                          <p:attrName>style.visibility</p:attrName>
                                        </p:attrNameLst>
                                      </p:cBhvr>
                                      <p:to>
                                        <p:strVal val="visible"/>
                                      </p:to>
                                    </p:set>
                                    <p:animEffect transition="in" filter="dissolve">
                                      <p:cBhvr>
                                        <p:cTn id="18" dur="500"/>
                                        <p:tgtEl>
                                          <p:spTgt spid="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Рисунок 4" descr="cdolls24.gif"/>
          <p:cNvPicPr>
            <a:picLocks noChangeAspect="1"/>
          </p:cNvPicPr>
          <p:nvPr/>
        </p:nvPicPr>
        <p:blipFill>
          <a:blip r:embed="rId3"/>
          <a:srcRect/>
          <a:stretch>
            <a:fillRect/>
          </a:stretch>
        </p:blipFill>
        <p:spPr bwMode="auto">
          <a:xfrm rot="20463402">
            <a:off x="256078" y="1613679"/>
            <a:ext cx="1895475" cy="1893887"/>
          </a:xfrm>
          <a:prstGeom prst="rect">
            <a:avLst/>
          </a:prstGeom>
          <a:noFill/>
          <a:ln w="9525">
            <a:noFill/>
            <a:miter lim="800000"/>
            <a:headEnd/>
            <a:tailEnd/>
          </a:ln>
        </p:spPr>
      </p:pic>
      <p:pic>
        <p:nvPicPr>
          <p:cNvPr id="3" name="Рисунок 2" descr="1233421700_00000000.jpg"/>
          <p:cNvPicPr>
            <a:picLocks noChangeAspect="1"/>
          </p:cNvPicPr>
          <p:nvPr/>
        </p:nvPicPr>
        <p:blipFill>
          <a:blip r:embed="rId4"/>
          <a:stretch>
            <a:fillRect/>
          </a:stretch>
        </p:blipFill>
        <p:spPr>
          <a:xfrm>
            <a:off x="0" y="-1"/>
            <a:ext cx="1500166" cy="1125125"/>
          </a:xfrm>
          <a:prstGeom prst="rect">
            <a:avLst/>
          </a:prstGeom>
          <a:ln>
            <a:noFill/>
          </a:ln>
          <a:effectLst>
            <a:softEdge rad="112500"/>
          </a:effectLst>
        </p:spPr>
      </p:pic>
      <p:sp>
        <p:nvSpPr>
          <p:cNvPr id="4" name="Прямоугольник 3"/>
          <p:cNvSpPr/>
          <p:nvPr/>
        </p:nvSpPr>
        <p:spPr>
          <a:xfrm>
            <a:off x="1500166" y="214290"/>
            <a:ext cx="7358114" cy="5755422"/>
          </a:xfrm>
          <a:prstGeom prst="rect">
            <a:avLst/>
          </a:prstGeom>
        </p:spPr>
        <p:txBody>
          <a:bodyPr wrap="square">
            <a:spAutoFit/>
          </a:bodyPr>
          <a:lstStyle/>
          <a:p>
            <a:r>
              <a:rPr lang="ru-RU" sz="3200" b="1" dirty="0" smtClean="0">
                <a:latin typeface="Georgia" pitchFamily="18" charset="0"/>
              </a:rPr>
              <a:t>40. «Морфемика и словообразование»</a:t>
            </a:r>
          </a:p>
          <a:p>
            <a:endParaRPr lang="ru-RU" sz="3200" b="1" dirty="0">
              <a:latin typeface="Georgia" pitchFamily="18" charset="0"/>
            </a:endParaRPr>
          </a:p>
          <a:p>
            <a:r>
              <a:rPr lang="ru-RU" sz="2800" b="1" i="1" dirty="0" smtClean="0">
                <a:latin typeface="Georgia" pitchFamily="18" charset="0"/>
              </a:rPr>
              <a:t>Ответ:</a:t>
            </a:r>
          </a:p>
          <a:p>
            <a:endParaRPr lang="ru-RU" sz="2800" b="1" i="1" dirty="0" smtClean="0">
              <a:latin typeface="Georgia" pitchFamily="18" charset="0"/>
            </a:endParaRPr>
          </a:p>
          <a:p>
            <a:r>
              <a:rPr lang="ru-RU" sz="2400" b="1" i="1" dirty="0" smtClean="0">
                <a:latin typeface="Georgia" pitchFamily="18" charset="0"/>
              </a:rPr>
              <a:t>МОРФОЛОГИЧЕСКИЕ:  приставочный, суффиксальный, приставочно-суффиксальный, безсуффиксный</a:t>
            </a:r>
          </a:p>
          <a:p>
            <a:endParaRPr lang="ru-RU" sz="2400" b="1" i="1" dirty="0" smtClean="0">
              <a:latin typeface="Georgia" pitchFamily="18" charset="0"/>
            </a:endParaRPr>
          </a:p>
          <a:p>
            <a:r>
              <a:rPr lang="ru-RU" sz="2400" b="1" i="1" dirty="0" smtClean="0">
                <a:latin typeface="Georgia" pitchFamily="18" charset="0"/>
              </a:rPr>
              <a:t>НЕМОРФОЛОГИЧЕСКИЕ: сложение  двух основ или слов, переход из одной части речи в другую</a:t>
            </a:r>
          </a:p>
          <a:p>
            <a:endParaRPr lang="ru-RU" sz="2400" b="1" i="1" dirty="0" smtClean="0">
              <a:latin typeface="Georgia" pitchFamily="18" charset="0"/>
            </a:endParaRPr>
          </a:p>
          <a:p>
            <a:endParaRPr lang="ru-RU" sz="2400" b="1" i="1" dirty="0">
              <a:latin typeface="Georgia" pitchFamily="18" charset="0"/>
            </a:endParaRPr>
          </a:p>
        </p:txBody>
      </p:sp>
      <p:pic>
        <p:nvPicPr>
          <p:cNvPr id="8" name="Рисунок 5" descr="cdolls63.gif"/>
          <p:cNvPicPr>
            <a:picLocks noChangeAspect="1"/>
          </p:cNvPicPr>
          <p:nvPr/>
        </p:nvPicPr>
        <p:blipFill>
          <a:blip r:embed="rId5"/>
          <a:srcRect/>
          <a:stretch>
            <a:fillRect/>
          </a:stretch>
        </p:blipFill>
        <p:spPr bwMode="auto">
          <a:xfrm rot="1241547">
            <a:off x="7083575" y="39444"/>
            <a:ext cx="1782762" cy="1897063"/>
          </a:xfrm>
          <a:prstGeom prst="rect">
            <a:avLst/>
          </a:prstGeom>
          <a:noFill/>
          <a:ln w="9525">
            <a:noFill/>
            <a:miter lim="800000"/>
            <a:headEnd/>
            <a:tailEnd/>
          </a:ln>
        </p:spPr>
      </p:pic>
      <p:sp>
        <p:nvSpPr>
          <p:cNvPr id="7" name="Управляющая кнопка: назад 6">
            <a:hlinkClick r:id="rId6" action="ppaction://hlinksldjump" highlightClick="1">
              <a:snd r:embed="rId7" name="push.wav" builtIn="1"/>
            </a:hlinkClick>
          </p:cNvPr>
          <p:cNvSpPr/>
          <p:nvPr/>
        </p:nvSpPr>
        <p:spPr>
          <a:xfrm>
            <a:off x="357158" y="6286520"/>
            <a:ext cx="714380" cy="357190"/>
          </a:xfrm>
          <a:prstGeom prst="actionButtonBackPrevious">
            <a:avLst/>
          </a:prstGeom>
          <a:solidFill>
            <a:schemeClr val="accent1">
              <a:lumMod val="20000"/>
              <a:lumOff val="80000"/>
            </a:schemeClr>
          </a:solidFill>
          <a:ln>
            <a:solidFill>
              <a:schemeClr val="tx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Tree>
  </p:cSld>
  <p:clrMapOvr>
    <a:masterClrMapping/>
  </p:clrMapOvr>
  <p:transition spd="slow">
    <p:dissolve/>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dissolve">
                                      <p:cBhvr>
                                        <p:cTn id="7" dur="500"/>
                                        <p:tgtEl>
                                          <p:spTgt spid="8"/>
                                        </p:tgtEl>
                                      </p:cBhvr>
                                    </p:animEffect>
                                  </p:childTnLst>
                                </p:cTn>
                              </p:par>
                              <p:par>
                                <p:cTn id="8" presetID="9" presetClass="entr" presetSubtype="0" fill="hold"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dissolve">
                                      <p:cBhvr>
                                        <p:cTn id="10" dur="500"/>
                                        <p:tgtEl>
                                          <p:spTgt spid="6"/>
                                        </p:tgtEl>
                                      </p:cBhvr>
                                    </p:animEffect>
                                  </p:childTnLst>
                                </p:cTn>
                              </p:par>
                            </p:childTnLst>
                          </p:cTn>
                        </p:par>
                        <p:par>
                          <p:cTn id="11" fill="hold">
                            <p:stCondLst>
                              <p:cond delay="500"/>
                            </p:stCondLst>
                            <p:childTnLst>
                              <p:par>
                                <p:cTn id="12" presetID="9" presetClass="entr" presetSubtype="0" fill="hold" nodeType="afterEffect">
                                  <p:stCondLst>
                                    <p:cond delay="0"/>
                                  </p:stCondLst>
                                  <p:childTnLst>
                                    <p:set>
                                      <p:cBhvr>
                                        <p:cTn id="13" dur="1" fill="hold">
                                          <p:stCondLst>
                                            <p:cond delay="0"/>
                                          </p:stCondLst>
                                        </p:cTn>
                                        <p:tgtEl>
                                          <p:spTgt spid="4">
                                            <p:txEl>
                                              <p:pRg st="0" end="0"/>
                                            </p:txEl>
                                          </p:spTgt>
                                        </p:tgtEl>
                                        <p:attrNameLst>
                                          <p:attrName>style.visibility</p:attrName>
                                        </p:attrNameLst>
                                      </p:cBhvr>
                                      <p:to>
                                        <p:strVal val="visible"/>
                                      </p:to>
                                    </p:set>
                                    <p:animEffect transition="in" filter="dissolve">
                                      <p:cBhvr>
                                        <p:cTn id="14" dur="500"/>
                                        <p:tgtEl>
                                          <p:spTgt spid="4">
                                            <p:txEl>
                                              <p:pRg st="0" end="0"/>
                                            </p:txEl>
                                          </p:spTgt>
                                        </p:tgtEl>
                                      </p:cBhvr>
                                    </p:animEffect>
                                  </p:childTnLst>
                                </p:cTn>
                              </p:par>
                            </p:childTnLst>
                          </p:cTn>
                        </p:par>
                        <p:par>
                          <p:cTn id="15" fill="hold">
                            <p:stCondLst>
                              <p:cond delay="1000"/>
                            </p:stCondLst>
                            <p:childTnLst>
                              <p:par>
                                <p:cTn id="16" presetID="9" presetClass="entr" presetSubtype="0" fill="hold" nodeType="afterEffect">
                                  <p:stCondLst>
                                    <p:cond delay="0"/>
                                  </p:stCondLst>
                                  <p:childTnLst>
                                    <p:set>
                                      <p:cBhvr>
                                        <p:cTn id="17" dur="1" fill="hold">
                                          <p:stCondLst>
                                            <p:cond delay="0"/>
                                          </p:stCondLst>
                                        </p:cTn>
                                        <p:tgtEl>
                                          <p:spTgt spid="4">
                                            <p:txEl>
                                              <p:pRg st="2" end="2"/>
                                            </p:txEl>
                                          </p:spTgt>
                                        </p:tgtEl>
                                        <p:attrNameLst>
                                          <p:attrName>style.visibility</p:attrName>
                                        </p:attrNameLst>
                                      </p:cBhvr>
                                      <p:to>
                                        <p:strVal val="visible"/>
                                      </p:to>
                                    </p:set>
                                    <p:animEffect transition="in" filter="dissolve">
                                      <p:cBhvr>
                                        <p:cTn id="18" dur="500"/>
                                        <p:tgtEl>
                                          <p:spTgt spid="4">
                                            <p:txEl>
                                              <p:pRg st="2" end="2"/>
                                            </p:txEl>
                                          </p:spTgt>
                                        </p:tgtEl>
                                      </p:cBhvr>
                                    </p:animEffect>
                                  </p:childTnLst>
                                </p:cTn>
                              </p:par>
                            </p:childTnLst>
                          </p:cTn>
                        </p:par>
                        <p:par>
                          <p:cTn id="19" fill="hold">
                            <p:stCondLst>
                              <p:cond delay="1500"/>
                            </p:stCondLst>
                            <p:childTnLst>
                              <p:par>
                                <p:cTn id="20" presetID="9" presetClass="entr" presetSubtype="0" fill="hold" nodeType="afterEffect">
                                  <p:stCondLst>
                                    <p:cond delay="0"/>
                                  </p:stCondLst>
                                  <p:childTnLst>
                                    <p:set>
                                      <p:cBhvr>
                                        <p:cTn id="21" dur="1" fill="hold">
                                          <p:stCondLst>
                                            <p:cond delay="0"/>
                                          </p:stCondLst>
                                        </p:cTn>
                                        <p:tgtEl>
                                          <p:spTgt spid="4">
                                            <p:txEl>
                                              <p:pRg st="4" end="4"/>
                                            </p:txEl>
                                          </p:spTgt>
                                        </p:tgtEl>
                                        <p:attrNameLst>
                                          <p:attrName>style.visibility</p:attrName>
                                        </p:attrNameLst>
                                      </p:cBhvr>
                                      <p:to>
                                        <p:strVal val="visible"/>
                                      </p:to>
                                    </p:set>
                                    <p:animEffect transition="in" filter="dissolve">
                                      <p:cBhvr>
                                        <p:cTn id="22" dur="500"/>
                                        <p:tgtEl>
                                          <p:spTgt spid="4">
                                            <p:txEl>
                                              <p:pRg st="4" end="4"/>
                                            </p:txEl>
                                          </p:spTgt>
                                        </p:tgtEl>
                                      </p:cBhvr>
                                    </p:animEffect>
                                  </p:childTnLst>
                                </p:cTn>
                              </p:par>
                            </p:childTnLst>
                          </p:cTn>
                        </p:par>
                        <p:par>
                          <p:cTn id="23" fill="hold">
                            <p:stCondLst>
                              <p:cond delay="2000"/>
                            </p:stCondLst>
                            <p:childTnLst>
                              <p:par>
                                <p:cTn id="24" presetID="9" presetClass="entr" presetSubtype="0" fill="hold" nodeType="afterEffect">
                                  <p:stCondLst>
                                    <p:cond delay="0"/>
                                  </p:stCondLst>
                                  <p:childTnLst>
                                    <p:set>
                                      <p:cBhvr>
                                        <p:cTn id="25" dur="1" fill="hold">
                                          <p:stCondLst>
                                            <p:cond delay="0"/>
                                          </p:stCondLst>
                                        </p:cTn>
                                        <p:tgtEl>
                                          <p:spTgt spid="4">
                                            <p:txEl>
                                              <p:pRg st="6" end="6"/>
                                            </p:txEl>
                                          </p:spTgt>
                                        </p:tgtEl>
                                        <p:attrNameLst>
                                          <p:attrName>style.visibility</p:attrName>
                                        </p:attrNameLst>
                                      </p:cBhvr>
                                      <p:to>
                                        <p:strVal val="visible"/>
                                      </p:to>
                                    </p:set>
                                    <p:animEffect transition="in" filter="dissolve">
                                      <p:cBhvr>
                                        <p:cTn id="26" dur="500"/>
                                        <p:tgtEl>
                                          <p:spTgt spid="4">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descr="1233421700_00000000.jpg"/>
          <p:cNvPicPr>
            <a:picLocks noChangeAspect="1"/>
          </p:cNvPicPr>
          <p:nvPr/>
        </p:nvPicPr>
        <p:blipFill>
          <a:blip r:embed="rId3"/>
          <a:stretch>
            <a:fillRect/>
          </a:stretch>
        </p:blipFill>
        <p:spPr>
          <a:xfrm>
            <a:off x="0" y="-1"/>
            <a:ext cx="1500166" cy="1125125"/>
          </a:xfrm>
          <a:prstGeom prst="rect">
            <a:avLst/>
          </a:prstGeom>
          <a:ln>
            <a:noFill/>
          </a:ln>
          <a:effectLst>
            <a:softEdge rad="112500"/>
          </a:effectLst>
        </p:spPr>
      </p:pic>
      <p:sp>
        <p:nvSpPr>
          <p:cNvPr id="4" name="Прямоугольник 3"/>
          <p:cNvSpPr/>
          <p:nvPr/>
        </p:nvSpPr>
        <p:spPr>
          <a:xfrm>
            <a:off x="1500166" y="214290"/>
            <a:ext cx="7358114" cy="6801862"/>
          </a:xfrm>
          <a:prstGeom prst="rect">
            <a:avLst/>
          </a:prstGeom>
        </p:spPr>
        <p:txBody>
          <a:bodyPr wrap="square">
            <a:spAutoFit/>
          </a:bodyPr>
          <a:lstStyle/>
          <a:p>
            <a:r>
              <a:rPr lang="ru-RU" sz="3200" b="1" dirty="0" smtClean="0">
                <a:latin typeface="Georgia" pitchFamily="18" charset="0"/>
              </a:rPr>
              <a:t>50. «Морфемика и словообразование»</a:t>
            </a:r>
          </a:p>
          <a:p>
            <a:endParaRPr lang="ru-RU" sz="2800" b="1" i="1" dirty="0" smtClean="0">
              <a:latin typeface="Georgia" pitchFamily="18" charset="0"/>
            </a:endParaRPr>
          </a:p>
          <a:p>
            <a:r>
              <a:rPr lang="ru-RU" sz="2800" b="1" i="1" dirty="0" smtClean="0">
                <a:latin typeface="Georgia" pitchFamily="18" charset="0"/>
              </a:rPr>
              <a:t>Задание: составить слово.</a:t>
            </a:r>
          </a:p>
          <a:p>
            <a:endParaRPr lang="ru-RU" sz="2800" b="1" i="1" dirty="0" smtClean="0">
              <a:latin typeface="Georgia" pitchFamily="18" charset="0"/>
            </a:endParaRPr>
          </a:p>
          <a:p>
            <a:pPr marL="514350" indent="-514350">
              <a:buAutoNum type="arabicPeriod"/>
            </a:pPr>
            <a:r>
              <a:rPr lang="ru-RU" sz="3200" i="1" dirty="0" smtClean="0">
                <a:latin typeface="Georgia" pitchFamily="18" charset="0"/>
              </a:rPr>
              <a:t>Приставка такая же, как в слове </a:t>
            </a:r>
            <a:r>
              <a:rPr lang="ru-RU" sz="3200" b="1" i="1" dirty="0" smtClean="0">
                <a:solidFill>
                  <a:srgbClr val="FF0000"/>
                </a:solidFill>
                <a:latin typeface="Georgia" pitchFamily="18" charset="0"/>
              </a:rPr>
              <a:t>ПОЛЁТ</a:t>
            </a:r>
          </a:p>
          <a:p>
            <a:pPr marL="514350" indent="-514350">
              <a:buAutoNum type="arabicPeriod"/>
            </a:pPr>
            <a:r>
              <a:rPr lang="ru-RU" sz="3200" i="1" dirty="0" smtClean="0">
                <a:latin typeface="Georgia" pitchFamily="18" charset="0"/>
              </a:rPr>
              <a:t>Корень такой же, как в слове </a:t>
            </a:r>
            <a:r>
              <a:rPr lang="ru-RU" sz="3200" b="1" i="1" dirty="0" smtClean="0">
                <a:solidFill>
                  <a:srgbClr val="FF0000"/>
                </a:solidFill>
                <a:latin typeface="Georgia" pitchFamily="18" charset="0"/>
              </a:rPr>
              <a:t>ДАРИТЬ</a:t>
            </a:r>
          </a:p>
          <a:p>
            <a:pPr marL="514350" indent="-514350">
              <a:buAutoNum type="arabicPeriod"/>
            </a:pPr>
            <a:r>
              <a:rPr lang="ru-RU" sz="3200" i="1" dirty="0" smtClean="0">
                <a:latin typeface="Georgia" pitchFamily="18" charset="0"/>
              </a:rPr>
              <a:t>Суффикс такой же, как в слове </a:t>
            </a:r>
            <a:r>
              <a:rPr lang="ru-RU" sz="3200" b="1" i="1" dirty="0" smtClean="0">
                <a:solidFill>
                  <a:srgbClr val="FF0000"/>
                </a:solidFill>
                <a:latin typeface="Georgia" pitchFamily="18" charset="0"/>
              </a:rPr>
              <a:t>ДРУЖОК</a:t>
            </a:r>
          </a:p>
          <a:p>
            <a:pPr marL="514350" indent="-514350">
              <a:buAutoNum type="arabicPeriod"/>
            </a:pPr>
            <a:r>
              <a:rPr lang="ru-RU" sz="3200" i="1" dirty="0" smtClean="0">
                <a:latin typeface="Georgia" pitchFamily="18" charset="0"/>
              </a:rPr>
              <a:t>Окончание такое же, как в слове </a:t>
            </a:r>
            <a:r>
              <a:rPr lang="ru-RU" sz="3200" b="1" i="1" dirty="0" smtClean="0">
                <a:solidFill>
                  <a:srgbClr val="FF0000"/>
                </a:solidFill>
                <a:latin typeface="Georgia" pitchFamily="18" charset="0"/>
              </a:rPr>
              <a:t>ЛЕС</a:t>
            </a:r>
          </a:p>
          <a:p>
            <a:endParaRPr lang="ru-RU" sz="3200" i="1" dirty="0">
              <a:latin typeface="Georgia" pitchFamily="18" charset="0"/>
            </a:endParaRPr>
          </a:p>
        </p:txBody>
      </p:sp>
      <p:sp>
        <p:nvSpPr>
          <p:cNvPr id="9" name="Прямоугольник 8"/>
          <p:cNvSpPr/>
          <p:nvPr/>
        </p:nvSpPr>
        <p:spPr>
          <a:xfrm>
            <a:off x="285720" y="6357958"/>
            <a:ext cx="812402" cy="400110"/>
          </a:xfrm>
          <a:prstGeom prst="rect">
            <a:avLst/>
          </a:prstGeom>
          <a:noFill/>
        </p:spPr>
        <p:txBody>
          <a:bodyPr wrap="none" lIns="91440" tIns="45720" rIns="91440" bIns="45720">
            <a:spAutoFit/>
          </a:bodyPr>
          <a:lstStyle/>
          <a:p>
            <a:pPr algn="ctr"/>
            <a:r>
              <a:rPr lang="ru-RU" sz="2000" b="1" cap="none" spc="0" dirty="0" smtClean="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effectLst/>
                <a:hlinkClick r:id="rId4" action="ppaction://hlinksldjump"/>
              </a:rPr>
              <a:t>Ответ</a:t>
            </a:r>
            <a:endParaRPr lang="ru-RU" sz="2000" b="1" cap="none" spc="0" dirty="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effectLst/>
            </a:endParaRPr>
          </a:p>
        </p:txBody>
      </p:sp>
    </p:spTree>
  </p:cSld>
  <p:clrMapOvr>
    <a:masterClrMapping/>
  </p:clrMapOvr>
  <p:transition spd="slow">
    <p:dissolve/>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after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dissolve">
                                      <p:cBhvr>
                                        <p:cTn id="7" dur="500"/>
                                        <p:tgtEl>
                                          <p:spTgt spid="4">
                                            <p:txEl>
                                              <p:pRg st="0" end="0"/>
                                            </p:txEl>
                                          </p:spTgt>
                                        </p:tgtEl>
                                      </p:cBhvr>
                                    </p:animEffect>
                                  </p:childTnLst>
                                </p:cTn>
                              </p:par>
                            </p:childTnLst>
                          </p:cTn>
                        </p:par>
                        <p:par>
                          <p:cTn id="8" fill="hold">
                            <p:stCondLst>
                              <p:cond delay="500"/>
                            </p:stCondLst>
                            <p:childTnLst>
                              <p:par>
                                <p:cTn id="9" presetID="9" presetClass="entr" presetSubtype="0" fill="hold" nodeType="afterEffect">
                                  <p:stCondLst>
                                    <p:cond delay="0"/>
                                  </p:stCondLst>
                                  <p:childTnLst>
                                    <p:set>
                                      <p:cBhvr>
                                        <p:cTn id="10" dur="1" fill="hold">
                                          <p:stCondLst>
                                            <p:cond delay="0"/>
                                          </p:stCondLst>
                                        </p:cTn>
                                        <p:tgtEl>
                                          <p:spTgt spid="4">
                                            <p:txEl>
                                              <p:pRg st="2" end="2"/>
                                            </p:txEl>
                                          </p:spTgt>
                                        </p:tgtEl>
                                        <p:attrNameLst>
                                          <p:attrName>style.visibility</p:attrName>
                                        </p:attrNameLst>
                                      </p:cBhvr>
                                      <p:to>
                                        <p:strVal val="visible"/>
                                      </p:to>
                                    </p:set>
                                    <p:animEffect transition="in" filter="dissolve">
                                      <p:cBhvr>
                                        <p:cTn id="11" dur="500"/>
                                        <p:tgtEl>
                                          <p:spTgt spid="4">
                                            <p:txEl>
                                              <p:pRg st="2" end="2"/>
                                            </p:txEl>
                                          </p:spTgt>
                                        </p:tgtEl>
                                      </p:cBhvr>
                                    </p:animEffect>
                                  </p:childTnLst>
                                </p:cTn>
                              </p:par>
                            </p:childTnLst>
                          </p:cTn>
                        </p:par>
                        <p:par>
                          <p:cTn id="12" fill="hold">
                            <p:stCondLst>
                              <p:cond delay="1000"/>
                            </p:stCondLst>
                            <p:childTnLst>
                              <p:par>
                                <p:cTn id="13" presetID="9" presetClass="entr" presetSubtype="0" fill="hold" nodeType="afterEffect">
                                  <p:stCondLst>
                                    <p:cond delay="0"/>
                                  </p:stCondLst>
                                  <p:childTnLst>
                                    <p:set>
                                      <p:cBhvr>
                                        <p:cTn id="14" dur="1" fill="hold">
                                          <p:stCondLst>
                                            <p:cond delay="0"/>
                                          </p:stCondLst>
                                        </p:cTn>
                                        <p:tgtEl>
                                          <p:spTgt spid="9">
                                            <p:txEl>
                                              <p:pRg st="0" end="0"/>
                                            </p:txEl>
                                          </p:spTgt>
                                        </p:tgtEl>
                                        <p:attrNameLst>
                                          <p:attrName>style.visibility</p:attrName>
                                        </p:attrNameLst>
                                      </p:cBhvr>
                                      <p:to>
                                        <p:strVal val="visible"/>
                                      </p:to>
                                    </p:set>
                                    <p:animEffect transition="in" filter="dissolve">
                                      <p:cBhvr>
                                        <p:cTn id="15" dur="500"/>
                                        <p:tgtEl>
                                          <p:spTgt spid="9">
                                            <p:txEl>
                                              <p:pRg st="0" end="0"/>
                                            </p:txEl>
                                          </p:spTgt>
                                        </p:tgtEl>
                                      </p:cBhvr>
                                    </p:animEffect>
                                  </p:childTnLst>
                                </p:cTn>
                              </p:par>
                            </p:childTnLst>
                          </p:cTn>
                        </p:par>
                        <p:par>
                          <p:cTn id="16" fill="hold">
                            <p:stCondLst>
                              <p:cond delay="1500"/>
                            </p:stCondLst>
                            <p:childTnLst>
                              <p:par>
                                <p:cTn id="17" presetID="9" presetClass="entr" presetSubtype="0" fill="hold" nodeType="afterEffect">
                                  <p:stCondLst>
                                    <p:cond delay="0"/>
                                  </p:stCondLst>
                                  <p:childTnLst>
                                    <p:set>
                                      <p:cBhvr>
                                        <p:cTn id="18" dur="1" fill="hold">
                                          <p:stCondLst>
                                            <p:cond delay="0"/>
                                          </p:stCondLst>
                                        </p:cTn>
                                        <p:tgtEl>
                                          <p:spTgt spid="4">
                                            <p:txEl>
                                              <p:pRg st="4" end="4"/>
                                            </p:txEl>
                                          </p:spTgt>
                                        </p:tgtEl>
                                        <p:attrNameLst>
                                          <p:attrName>style.visibility</p:attrName>
                                        </p:attrNameLst>
                                      </p:cBhvr>
                                      <p:to>
                                        <p:strVal val="visible"/>
                                      </p:to>
                                    </p:set>
                                    <p:animEffect transition="in" filter="dissolve">
                                      <p:cBhvr>
                                        <p:cTn id="19" dur="500"/>
                                        <p:tgtEl>
                                          <p:spTgt spid="4">
                                            <p:txEl>
                                              <p:pRg st="4" end="4"/>
                                            </p:txEl>
                                          </p:spTgt>
                                        </p:tgtEl>
                                      </p:cBhvr>
                                    </p:animEffect>
                                  </p:childTnLst>
                                </p:cTn>
                              </p:par>
                            </p:childTnLst>
                          </p:cTn>
                        </p:par>
                        <p:par>
                          <p:cTn id="20" fill="hold">
                            <p:stCondLst>
                              <p:cond delay="2000"/>
                            </p:stCondLst>
                            <p:childTnLst>
                              <p:par>
                                <p:cTn id="21" presetID="9" presetClass="entr" presetSubtype="0" fill="hold" nodeType="afterEffect">
                                  <p:stCondLst>
                                    <p:cond delay="0"/>
                                  </p:stCondLst>
                                  <p:childTnLst>
                                    <p:set>
                                      <p:cBhvr>
                                        <p:cTn id="22" dur="1" fill="hold">
                                          <p:stCondLst>
                                            <p:cond delay="0"/>
                                          </p:stCondLst>
                                        </p:cTn>
                                        <p:tgtEl>
                                          <p:spTgt spid="4">
                                            <p:txEl>
                                              <p:pRg st="5" end="5"/>
                                            </p:txEl>
                                          </p:spTgt>
                                        </p:tgtEl>
                                        <p:attrNameLst>
                                          <p:attrName>style.visibility</p:attrName>
                                        </p:attrNameLst>
                                      </p:cBhvr>
                                      <p:to>
                                        <p:strVal val="visible"/>
                                      </p:to>
                                    </p:set>
                                    <p:animEffect transition="in" filter="dissolve">
                                      <p:cBhvr>
                                        <p:cTn id="23" dur="500"/>
                                        <p:tgtEl>
                                          <p:spTgt spid="4">
                                            <p:txEl>
                                              <p:pRg st="5" end="5"/>
                                            </p:txEl>
                                          </p:spTgt>
                                        </p:tgtEl>
                                      </p:cBhvr>
                                    </p:animEffect>
                                  </p:childTnLst>
                                </p:cTn>
                              </p:par>
                            </p:childTnLst>
                          </p:cTn>
                        </p:par>
                        <p:par>
                          <p:cTn id="24" fill="hold">
                            <p:stCondLst>
                              <p:cond delay="2500"/>
                            </p:stCondLst>
                            <p:childTnLst>
                              <p:par>
                                <p:cTn id="25" presetID="9" presetClass="entr" presetSubtype="0" fill="hold" nodeType="afterEffect">
                                  <p:stCondLst>
                                    <p:cond delay="0"/>
                                  </p:stCondLst>
                                  <p:childTnLst>
                                    <p:set>
                                      <p:cBhvr>
                                        <p:cTn id="26" dur="1" fill="hold">
                                          <p:stCondLst>
                                            <p:cond delay="0"/>
                                          </p:stCondLst>
                                        </p:cTn>
                                        <p:tgtEl>
                                          <p:spTgt spid="4">
                                            <p:txEl>
                                              <p:pRg st="6" end="6"/>
                                            </p:txEl>
                                          </p:spTgt>
                                        </p:tgtEl>
                                        <p:attrNameLst>
                                          <p:attrName>style.visibility</p:attrName>
                                        </p:attrNameLst>
                                      </p:cBhvr>
                                      <p:to>
                                        <p:strVal val="visible"/>
                                      </p:to>
                                    </p:set>
                                    <p:animEffect transition="in" filter="dissolve">
                                      <p:cBhvr>
                                        <p:cTn id="27" dur="500"/>
                                        <p:tgtEl>
                                          <p:spTgt spid="4">
                                            <p:txEl>
                                              <p:pRg st="6" end="6"/>
                                            </p:txEl>
                                          </p:spTgt>
                                        </p:tgtEl>
                                      </p:cBhvr>
                                    </p:animEffect>
                                  </p:childTnLst>
                                </p:cTn>
                              </p:par>
                            </p:childTnLst>
                          </p:cTn>
                        </p:par>
                        <p:par>
                          <p:cTn id="28" fill="hold">
                            <p:stCondLst>
                              <p:cond delay="3000"/>
                            </p:stCondLst>
                            <p:childTnLst>
                              <p:par>
                                <p:cTn id="29" presetID="9" presetClass="entr" presetSubtype="0" fill="hold" nodeType="afterEffect">
                                  <p:stCondLst>
                                    <p:cond delay="0"/>
                                  </p:stCondLst>
                                  <p:childTnLst>
                                    <p:set>
                                      <p:cBhvr>
                                        <p:cTn id="30" dur="1" fill="hold">
                                          <p:stCondLst>
                                            <p:cond delay="0"/>
                                          </p:stCondLst>
                                        </p:cTn>
                                        <p:tgtEl>
                                          <p:spTgt spid="4">
                                            <p:txEl>
                                              <p:pRg st="7" end="7"/>
                                            </p:txEl>
                                          </p:spTgt>
                                        </p:tgtEl>
                                        <p:attrNameLst>
                                          <p:attrName>style.visibility</p:attrName>
                                        </p:attrNameLst>
                                      </p:cBhvr>
                                      <p:to>
                                        <p:strVal val="visible"/>
                                      </p:to>
                                    </p:set>
                                    <p:animEffect transition="in" filter="dissolve">
                                      <p:cBhvr>
                                        <p:cTn id="31" dur="500"/>
                                        <p:tgtEl>
                                          <p:spTgt spid="4">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descr="1233421700_00000000.jpg"/>
          <p:cNvPicPr>
            <a:picLocks noChangeAspect="1"/>
          </p:cNvPicPr>
          <p:nvPr/>
        </p:nvPicPr>
        <p:blipFill>
          <a:blip r:embed="rId3"/>
          <a:stretch>
            <a:fillRect/>
          </a:stretch>
        </p:blipFill>
        <p:spPr>
          <a:xfrm>
            <a:off x="0" y="-1"/>
            <a:ext cx="1500166" cy="1125125"/>
          </a:xfrm>
          <a:prstGeom prst="rect">
            <a:avLst/>
          </a:prstGeom>
          <a:ln>
            <a:noFill/>
          </a:ln>
          <a:effectLst>
            <a:softEdge rad="112500"/>
          </a:effectLst>
        </p:spPr>
      </p:pic>
      <p:sp>
        <p:nvSpPr>
          <p:cNvPr id="4" name="Прямоугольник 3"/>
          <p:cNvSpPr/>
          <p:nvPr/>
        </p:nvSpPr>
        <p:spPr>
          <a:xfrm>
            <a:off x="1500166" y="214290"/>
            <a:ext cx="7358114" cy="3631763"/>
          </a:xfrm>
          <a:prstGeom prst="rect">
            <a:avLst/>
          </a:prstGeom>
        </p:spPr>
        <p:txBody>
          <a:bodyPr wrap="square">
            <a:spAutoFit/>
          </a:bodyPr>
          <a:lstStyle/>
          <a:p>
            <a:r>
              <a:rPr lang="ru-RU" sz="3200" b="1" dirty="0" smtClean="0">
                <a:latin typeface="Georgia" pitchFamily="18" charset="0"/>
              </a:rPr>
              <a:t>50. «Морфемика и словообразование»</a:t>
            </a:r>
          </a:p>
          <a:p>
            <a:endParaRPr lang="ru-RU" sz="2800" b="1" i="1" dirty="0" smtClean="0">
              <a:latin typeface="Georgia" pitchFamily="18" charset="0"/>
            </a:endParaRPr>
          </a:p>
          <a:p>
            <a:r>
              <a:rPr lang="ru-RU" sz="2800" b="1" i="1" dirty="0" smtClean="0">
                <a:latin typeface="Georgia" pitchFamily="18" charset="0"/>
              </a:rPr>
              <a:t>Ответ:</a:t>
            </a:r>
          </a:p>
          <a:p>
            <a:endParaRPr lang="ru-RU" sz="2800" b="1" i="1" dirty="0" smtClean="0">
              <a:latin typeface="Georgia" pitchFamily="18" charset="0"/>
            </a:endParaRPr>
          </a:p>
          <a:p>
            <a:endParaRPr lang="ru-RU" sz="2800" b="1" i="1" dirty="0" smtClean="0">
              <a:latin typeface="Georgia" pitchFamily="18" charset="0"/>
            </a:endParaRPr>
          </a:p>
          <a:p>
            <a:r>
              <a:rPr lang="ru-RU" sz="5400" b="1" i="1" dirty="0" smtClean="0">
                <a:latin typeface="Georgia" pitchFamily="18" charset="0"/>
              </a:rPr>
              <a:t>ПО – ДАР – ОК </a:t>
            </a:r>
            <a:endParaRPr lang="ru-RU" sz="5400" b="1" i="1" dirty="0">
              <a:latin typeface="Georgia" pitchFamily="18" charset="0"/>
            </a:endParaRPr>
          </a:p>
        </p:txBody>
      </p:sp>
      <p:pic>
        <p:nvPicPr>
          <p:cNvPr id="5" name="Picture 5" descr="E:\post-2483-1169197690.gif"/>
          <p:cNvPicPr>
            <a:picLocks noChangeAspect="1" noChangeArrowheads="1" noCrop="1"/>
          </p:cNvPicPr>
          <p:nvPr/>
        </p:nvPicPr>
        <p:blipFill>
          <a:blip r:embed="rId4">
            <a:clrChange>
              <a:clrFrom>
                <a:srgbClr val="000000"/>
              </a:clrFrom>
              <a:clrTo>
                <a:srgbClr val="000000">
                  <a:alpha val="0"/>
                </a:srgbClr>
              </a:clrTo>
            </a:clrChange>
          </a:blip>
          <a:srcRect/>
          <a:stretch>
            <a:fillRect/>
          </a:stretch>
        </p:blipFill>
        <p:spPr bwMode="auto">
          <a:xfrm>
            <a:off x="5929322" y="3786190"/>
            <a:ext cx="2805118" cy="2805118"/>
          </a:xfrm>
          <a:prstGeom prst="rect">
            <a:avLst/>
          </a:prstGeom>
          <a:ln>
            <a:noFill/>
          </a:ln>
          <a:effectLst>
            <a:softEdge rad="112500"/>
          </a:effectLst>
        </p:spPr>
      </p:pic>
      <p:sp>
        <p:nvSpPr>
          <p:cNvPr id="6" name="Управляющая кнопка: назад 5">
            <a:hlinkClick r:id="rId5" action="ppaction://hlinksldjump" highlightClick="1">
              <a:snd r:embed="rId6" name="push.wav" builtIn="1"/>
            </a:hlinkClick>
          </p:cNvPr>
          <p:cNvSpPr/>
          <p:nvPr/>
        </p:nvSpPr>
        <p:spPr>
          <a:xfrm>
            <a:off x="357158" y="6286520"/>
            <a:ext cx="714380" cy="357190"/>
          </a:xfrm>
          <a:prstGeom prst="actionButtonBackPrevious">
            <a:avLst/>
          </a:prstGeom>
          <a:solidFill>
            <a:schemeClr val="accent1">
              <a:lumMod val="20000"/>
              <a:lumOff val="80000"/>
            </a:schemeClr>
          </a:solidFill>
          <a:ln>
            <a:solidFill>
              <a:schemeClr val="tx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Tree>
  </p:cSld>
  <p:clrMapOvr>
    <a:masterClrMapping/>
  </p:clrMapOvr>
  <p:transition spd="slow">
    <p:dissolve/>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with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dissolve">
                                      <p:cBhvr>
                                        <p:cTn id="7" dur="500"/>
                                        <p:tgtEl>
                                          <p:spTgt spid="4">
                                            <p:txEl>
                                              <p:pRg st="0" end="0"/>
                                            </p:txEl>
                                          </p:spTgt>
                                        </p:tgtEl>
                                      </p:cBhvr>
                                    </p:animEffect>
                                  </p:childTnLst>
                                </p:cTn>
                              </p:par>
                            </p:childTnLst>
                          </p:cTn>
                        </p:par>
                        <p:par>
                          <p:cTn id="8" fill="hold">
                            <p:stCondLst>
                              <p:cond delay="500"/>
                            </p:stCondLst>
                            <p:childTnLst>
                              <p:par>
                                <p:cTn id="9" presetID="9" presetClass="entr" presetSubtype="0" fill="hold" nodeType="afterEffect">
                                  <p:stCondLst>
                                    <p:cond delay="0"/>
                                  </p:stCondLst>
                                  <p:childTnLst>
                                    <p:set>
                                      <p:cBhvr>
                                        <p:cTn id="10" dur="1" fill="hold">
                                          <p:stCondLst>
                                            <p:cond delay="0"/>
                                          </p:stCondLst>
                                        </p:cTn>
                                        <p:tgtEl>
                                          <p:spTgt spid="4">
                                            <p:txEl>
                                              <p:pRg st="2" end="2"/>
                                            </p:txEl>
                                          </p:spTgt>
                                        </p:tgtEl>
                                        <p:attrNameLst>
                                          <p:attrName>style.visibility</p:attrName>
                                        </p:attrNameLst>
                                      </p:cBhvr>
                                      <p:to>
                                        <p:strVal val="visible"/>
                                      </p:to>
                                    </p:set>
                                    <p:animEffect transition="in" filter="dissolve">
                                      <p:cBhvr>
                                        <p:cTn id="11" dur="500"/>
                                        <p:tgtEl>
                                          <p:spTgt spid="4">
                                            <p:txEl>
                                              <p:pRg st="2" end="2"/>
                                            </p:txEl>
                                          </p:spTgt>
                                        </p:tgtEl>
                                      </p:cBhvr>
                                    </p:animEffect>
                                  </p:childTnLst>
                                </p:cTn>
                              </p:par>
                              <p:par>
                                <p:cTn id="12" presetID="9" presetClass="entr" presetSubtype="0" fill="hold" nodeType="with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dissolve">
                                      <p:cBhvr>
                                        <p:cTn id="14" dur="500"/>
                                        <p:tgtEl>
                                          <p:spTgt spid="5"/>
                                        </p:tgtEl>
                                      </p:cBhvr>
                                    </p:animEffect>
                                  </p:childTnLst>
                                </p:cTn>
                              </p:par>
                              <p:par>
                                <p:cTn id="15" presetID="9" presetClass="entr" presetSubtype="0" fill="hold" nodeType="withEffect">
                                  <p:stCondLst>
                                    <p:cond delay="0"/>
                                  </p:stCondLst>
                                  <p:childTnLst>
                                    <p:set>
                                      <p:cBhvr>
                                        <p:cTn id="16" dur="1" fill="hold">
                                          <p:stCondLst>
                                            <p:cond delay="0"/>
                                          </p:stCondLst>
                                        </p:cTn>
                                        <p:tgtEl>
                                          <p:spTgt spid="4">
                                            <p:txEl>
                                              <p:pRg st="5" end="5"/>
                                            </p:txEl>
                                          </p:spTgt>
                                        </p:tgtEl>
                                        <p:attrNameLst>
                                          <p:attrName>style.visibility</p:attrName>
                                        </p:attrNameLst>
                                      </p:cBhvr>
                                      <p:to>
                                        <p:strVal val="visible"/>
                                      </p:to>
                                    </p:set>
                                    <p:animEffect transition="in" filter="dissolve">
                                      <p:cBhvr>
                                        <p:cTn id="17" dur="500"/>
                                        <p:tgtEl>
                                          <p:spTgt spid="4">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571604" y="357166"/>
            <a:ext cx="7358114" cy="2062103"/>
          </a:xfrm>
          <a:prstGeom prst="rect">
            <a:avLst/>
          </a:prstGeom>
          <a:noFill/>
        </p:spPr>
        <p:txBody>
          <a:bodyPr wrap="square" rtlCol="0">
            <a:spAutoFit/>
          </a:bodyPr>
          <a:lstStyle/>
          <a:p>
            <a:r>
              <a:rPr lang="ru-RU" sz="3200" b="1" dirty="0" smtClean="0">
                <a:latin typeface="Georgia" pitchFamily="18" charset="0"/>
              </a:rPr>
              <a:t>10. «Лексика и Фразеология»</a:t>
            </a:r>
          </a:p>
          <a:p>
            <a:endParaRPr lang="ru-RU" sz="2400" b="1" dirty="0" smtClean="0">
              <a:latin typeface="Georgia" pitchFamily="18" charset="0"/>
            </a:endParaRPr>
          </a:p>
          <a:p>
            <a:r>
              <a:rPr lang="ru-RU" sz="2800" b="1" i="1" dirty="0" smtClean="0">
                <a:latin typeface="Georgia" pitchFamily="18" charset="0"/>
              </a:rPr>
              <a:t>Вопрос:</a:t>
            </a:r>
          </a:p>
          <a:p>
            <a:endParaRPr lang="ru-RU" sz="2000" b="1" dirty="0" smtClean="0">
              <a:latin typeface="Georgia" pitchFamily="18" charset="0"/>
            </a:endParaRPr>
          </a:p>
          <a:p>
            <a:endParaRPr lang="ru-RU" sz="2400" b="1" dirty="0" smtClean="0">
              <a:latin typeface="Georgia" pitchFamily="18" charset="0"/>
            </a:endParaRPr>
          </a:p>
        </p:txBody>
      </p:sp>
      <p:pic>
        <p:nvPicPr>
          <p:cNvPr id="3" name="Рисунок 2" descr="1233421700_00000000.jpg"/>
          <p:cNvPicPr>
            <a:picLocks noChangeAspect="1"/>
          </p:cNvPicPr>
          <p:nvPr/>
        </p:nvPicPr>
        <p:blipFill>
          <a:blip r:embed="rId3"/>
          <a:stretch>
            <a:fillRect/>
          </a:stretch>
        </p:blipFill>
        <p:spPr>
          <a:xfrm>
            <a:off x="0" y="-1"/>
            <a:ext cx="1500166" cy="1125125"/>
          </a:xfrm>
          <a:prstGeom prst="rect">
            <a:avLst/>
          </a:prstGeom>
          <a:ln>
            <a:noFill/>
          </a:ln>
          <a:effectLst>
            <a:softEdge rad="112500"/>
          </a:effectLst>
        </p:spPr>
      </p:pic>
      <p:sp>
        <p:nvSpPr>
          <p:cNvPr id="4" name="Прямоугольник 3"/>
          <p:cNvSpPr/>
          <p:nvPr/>
        </p:nvSpPr>
        <p:spPr>
          <a:xfrm>
            <a:off x="142844" y="1643050"/>
            <a:ext cx="184731" cy="923330"/>
          </a:xfrm>
          <a:prstGeom prst="rect">
            <a:avLst/>
          </a:prstGeom>
          <a:noFill/>
        </p:spPr>
        <p:txBody>
          <a:bodyPr wrap="none" lIns="91440" tIns="45720" rIns="91440" bIns="45720">
            <a:spAutoFit/>
          </a:bodyPr>
          <a:lstStyle/>
          <a:p>
            <a:pPr algn="ctr"/>
            <a:endParaRPr lang="ru-RU" sz="5400" b="1" cap="none" spc="0"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endParaRPr>
          </a:p>
        </p:txBody>
      </p:sp>
      <p:sp>
        <p:nvSpPr>
          <p:cNvPr id="6" name="Прямоугольник 5"/>
          <p:cNvSpPr/>
          <p:nvPr/>
        </p:nvSpPr>
        <p:spPr>
          <a:xfrm>
            <a:off x="1285852" y="2000240"/>
            <a:ext cx="6139535" cy="2585323"/>
          </a:xfrm>
          <a:prstGeom prst="rect">
            <a:avLst/>
          </a:prstGeom>
          <a:noFill/>
        </p:spPr>
        <p:txBody>
          <a:bodyPr wrap="square" lIns="91440" tIns="45720" rIns="91440" bIns="45720">
            <a:spAutoFit/>
          </a:bodyPr>
          <a:lstStyle/>
          <a:p>
            <a:pPr algn="ctr"/>
            <a:r>
              <a:rPr lang="ru-RU" sz="5400" b="1" cap="none" spc="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Что изучает ЛЕКСИКА и ФРАЗЕОЛОГИЯ?</a:t>
            </a:r>
            <a:endParaRPr lang="ru-RU" sz="5400" b="1" cap="none" spc="0"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endParaRPr>
          </a:p>
        </p:txBody>
      </p:sp>
      <p:pic>
        <p:nvPicPr>
          <p:cNvPr id="7" name="Рисунок 10" descr="c01eff3bfb733180fd4e039cb7d1fddb.gif"/>
          <p:cNvPicPr>
            <a:picLocks noChangeAspect="1"/>
          </p:cNvPicPr>
          <p:nvPr/>
        </p:nvPicPr>
        <p:blipFill>
          <a:blip r:embed="rId4">
            <a:duotone>
              <a:prstClr val="black"/>
              <a:schemeClr val="accent1">
                <a:tint val="45000"/>
                <a:satMod val="400000"/>
              </a:schemeClr>
            </a:duotone>
          </a:blip>
          <a:srcRect/>
          <a:stretch>
            <a:fillRect/>
          </a:stretch>
        </p:blipFill>
        <p:spPr bwMode="auto">
          <a:xfrm>
            <a:off x="3929058" y="5214950"/>
            <a:ext cx="721517" cy="962024"/>
          </a:xfrm>
          <a:prstGeom prst="rect">
            <a:avLst/>
          </a:prstGeom>
          <a:noFill/>
          <a:ln w="9525">
            <a:noFill/>
            <a:miter lim="800000"/>
            <a:headEnd/>
            <a:tailEnd/>
          </a:ln>
        </p:spPr>
      </p:pic>
      <p:sp>
        <p:nvSpPr>
          <p:cNvPr id="8" name="TextBox 7"/>
          <p:cNvSpPr txBox="1"/>
          <p:nvPr/>
        </p:nvSpPr>
        <p:spPr>
          <a:xfrm>
            <a:off x="7072330" y="6396335"/>
            <a:ext cx="1357322" cy="461665"/>
          </a:xfrm>
          <a:prstGeom prst="rect">
            <a:avLst/>
          </a:prstGeom>
          <a:noFill/>
        </p:spPr>
        <p:txBody>
          <a:bodyPr wrap="square" rtlCol="0">
            <a:spAutoFit/>
          </a:bodyPr>
          <a:lstStyle/>
          <a:p>
            <a:r>
              <a:rPr lang="ru-RU" sz="2400" b="1" dirty="0" smtClean="0">
                <a:latin typeface="Georgia" pitchFamily="18" charset="0"/>
                <a:hlinkClick r:id="rId5" action="ppaction://hlinksldjump"/>
              </a:rPr>
              <a:t>Ответ</a:t>
            </a:r>
            <a:endParaRPr lang="ru-RU" sz="2400" b="1" dirty="0">
              <a:latin typeface="Georgia" pitchFamily="18" charset="0"/>
            </a:endParaRPr>
          </a:p>
        </p:txBody>
      </p:sp>
    </p:spTree>
  </p:cSld>
  <p:clrMapOvr>
    <a:masterClrMapping/>
  </p:clrMapOvr>
  <p:transition spd="slow">
    <p:dissolve/>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with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dissolve">
                                      <p:cBhvr>
                                        <p:cTn id="7" dur="500"/>
                                        <p:tgtEl>
                                          <p:spTgt spid="2">
                                            <p:txEl>
                                              <p:pRg st="0" end="0"/>
                                            </p:txEl>
                                          </p:spTgt>
                                        </p:tgtEl>
                                      </p:cBhvr>
                                    </p:animEffect>
                                  </p:childTnLst>
                                </p:cTn>
                              </p:par>
                              <p:par>
                                <p:cTn id="8" presetID="9" presetClass="entr" presetSubtype="0" fill="hold" nodeType="withEffect">
                                  <p:stCondLst>
                                    <p:cond delay="0"/>
                                  </p:stCondLst>
                                  <p:childTnLst>
                                    <p:set>
                                      <p:cBhvr>
                                        <p:cTn id="9" dur="1" fill="hold">
                                          <p:stCondLst>
                                            <p:cond delay="0"/>
                                          </p:stCondLst>
                                        </p:cTn>
                                        <p:tgtEl>
                                          <p:spTgt spid="2">
                                            <p:txEl>
                                              <p:pRg st="2" end="2"/>
                                            </p:txEl>
                                          </p:spTgt>
                                        </p:tgtEl>
                                        <p:attrNameLst>
                                          <p:attrName>style.visibility</p:attrName>
                                        </p:attrNameLst>
                                      </p:cBhvr>
                                      <p:to>
                                        <p:strVal val="visible"/>
                                      </p:to>
                                    </p:set>
                                    <p:animEffect transition="in" filter="dissolve">
                                      <p:cBhvr>
                                        <p:cTn id="10" dur="500"/>
                                        <p:tgtEl>
                                          <p:spTgt spid="2">
                                            <p:txEl>
                                              <p:pRg st="2" end="2"/>
                                            </p:txEl>
                                          </p:spTgt>
                                        </p:tgtEl>
                                      </p:cBhvr>
                                    </p:animEffect>
                                  </p:childTnLst>
                                </p:cTn>
                              </p:par>
                              <p:par>
                                <p:cTn id="11" presetID="9" presetClass="entr" presetSubtype="0" fill="hold" nodeType="with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dissolve">
                                      <p:cBhvr>
                                        <p:cTn id="13" dur="500"/>
                                        <p:tgtEl>
                                          <p:spTgt spid="7"/>
                                        </p:tgtEl>
                                      </p:cBhvr>
                                    </p:animEffect>
                                  </p:childTnLst>
                                </p:cTn>
                              </p:par>
                            </p:childTnLst>
                          </p:cTn>
                        </p:par>
                        <p:par>
                          <p:cTn id="14" fill="hold">
                            <p:stCondLst>
                              <p:cond delay="500"/>
                            </p:stCondLst>
                            <p:childTnLst>
                              <p:par>
                                <p:cTn id="15" presetID="9" presetClass="entr" presetSubtype="0" fill="hold" nodeType="afterEffect">
                                  <p:stCondLst>
                                    <p:cond delay="0"/>
                                  </p:stCondLst>
                                  <p:childTnLst>
                                    <p:set>
                                      <p:cBhvr>
                                        <p:cTn id="16" dur="1" fill="hold">
                                          <p:stCondLst>
                                            <p:cond delay="0"/>
                                          </p:stCondLst>
                                        </p:cTn>
                                        <p:tgtEl>
                                          <p:spTgt spid="6">
                                            <p:txEl>
                                              <p:pRg st="0" end="0"/>
                                            </p:txEl>
                                          </p:spTgt>
                                        </p:tgtEl>
                                        <p:attrNameLst>
                                          <p:attrName>style.visibility</p:attrName>
                                        </p:attrNameLst>
                                      </p:cBhvr>
                                      <p:to>
                                        <p:strVal val="visible"/>
                                      </p:to>
                                    </p:set>
                                    <p:animEffect transition="in" filter="dissolve">
                                      <p:cBhvr>
                                        <p:cTn id="17" dur="500"/>
                                        <p:tgtEl>
                                          <p:spTgt spid="6">
                                            <p:txEl>
                                              <p:pRg st="0" end="0"/>
                                            </p:txEl>
                                          </p:spTgt>
                                        </p:tgtEl>
                                      </p:cBhvr>
                                    </p:animEffect>
                                  </p:childTnLst>
                                </p:cTn>
                              </p:par>
                              <p:par>
                                <p:cTn id="18" presetID="9" presetClass="entr" presetSubtype="0" fill="hold" nodeType="withEffect">
                                  <p:stCondLst>
                                    <p:cond delay="0"/>
                                  </p:stCondLst>
                                  <p:childTnLst>
                                    <p:set>
                                      <p:cBhvr>
                                        <p:cTn id="19" dur="1" fill="hold">
                                          <p:stCondLst>
                                            <p:cond delay="0"/>
                                          </p:stCondLst>
                                        </p:cTn>
                                        <p:tgtEl>
                                          <p:spTgt spid="8">
                                            <p:txEl>
                                              <p:pRg st="0" end="0"/>
                                            </p:txEl>
                                          </p:spTgt>
                                        </p:tgtEl>
                                        <p:attrNameLst>
                                          <p:attrName>style.visibility</p:attrName>
                                        </p:attrNameLst>
                                      </p:cBhvr>
                                      <p:to>
                                        <p:strVal val="visible"/>
                                      </p:to>
                                    </p:set>
                                    <p:animEffect transition="in" filter="dissolve">
                                      <p:cBhvr>
                                        <p:cTn id="20" dur="500"/>
                                        <p:tgtEl>
                                          <p:spTgt spid="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descr="1233421700_00000000.jpg"/>
          <p:cNvPicPr>
            <a:picLocks noChangeAspect="1"/>
          </p:cNvPicPr>
          <p:nvPr/>
        </p:nvPicPr>
        <p:blipFill>
          <a:blip r:embed="rId3"/>
          <a:stretch>
            <a:fillRect/>
          </a:stretch>
        </p:blipFill>
        <p:spPr>
          <a:xfrm>
            <a:off x="0" y="-1"/>
            <a:ext cx="1500166" cy="1125125"/>
          </a:xfrm>
          <a:prstGeom prst="rect">
            <a:avLst/>
          </a:prstGeom>
          <a:ln>
            <a:noFill/>
          </a:ln>
          <a:effectLst>
            <a:softEdge rad="112500"/>
          </a:effectLst>
        </p:spPr>
      </p:pic>
      <p:sp>
        <p:nvSpPr>
          <p:cNvPr id="4" name="Прямоугольник 3"/>
          <p:cNvSpPr/>
          <p:nvPr/>
        </p:nvSpPr>
        <p:spPr>
          <a:xfrm>
            <a:off x="1500166" y="214290"/>
            <a:ext cx="7358114" cy="1446550"/>
          </a:xfrm>
          <a:prstGeom prst="rect">
            <a:avLst/>
          </a:prstGeom>
        </p:spPr>
        <p:txBody>
          <a:bodyPr wrap="square">
            <a:spAutoFit/>
          </a:bodyPr>
          <a:lstStyle/>
          <a:p>
            <a:r>
              <a:rPr lang="ru-RU" sz="3200" b="1" dirty="0" smtClean="0">
                <a:latin typeface="Georgia" pitchFamily="18" charset="0"/>
              </a:rPr>
              <a:t>10. «Морфология»</a:t>
            </a:r>
          </a:p>
          <a:p>
            <a:endParaRPr lang="ru-RU" sz="2800" b="1" i="1" dirty="0" smtClean="0">
              <a:latin typeface="Georgia" pitchFamily="18" charset="0"/>
            </a:endParaRPr>
          </a:p>
          <a:p>
            <a:endParaRPr lang="ru-RU" sz="2800" b="1" i="1" dirty="0" smtClean="0">
              <a:latin typeface="Georgia" pitchFamily="18" charset="0"/>
            </a:endParaRPr>
          </a:p>
        </p:txBody>
      </p:sp>
      <p:sp>
        <p:nvSpPr>
          <p:cNvPr id="6" name="Прямоугольник 5"/>
          <p:cNvSpPr/>
          <p:nvPr/>
        </p:nvSpPr>
        <p:spPr>
          <a:xfrm>
            <a:off x="714348" y="1571612"/>
            <a:ext cx="7500990" cy="3416320"/>
          </a:xfrm>
          <a:prstGeom prst="rect">
            <a:avLst/>
          </a:prstGeom>
          <a:noFill/>
        </p:spPr>
        <p:txBody>
          <a:bodyPr wrap="square" lIns="91440" tIns="45720" rIns="91440" bIns="45720">
            <a:spAutoFit/>
          </a:bodyPr>
          <a:lstStyle/>
          <a:p>
            <a:pPr algn="ctr"/>
            <a:r>
              <a:rPr lang="ru-RU" sz="7200" b="1" cap="none" spc="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Вопрос: что изучает МОРФОЛОГИЯ?</a:t>
            </a:r>
            <a:endParaRPr lang="ru-RU" sz="7200" b="1" cap="none" spc="0"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endParaRPr>
          </a:p>
        </p:txBody>
      </p:sp>
      <p:pic>
        <p:nvPicPr>
          <p:cNvPr id="7" name="Picture 4" descr="думай"/>
          <p:cNvPicPr>
            <a:picLocks noChangeAspect="1" noChangeArrowheads="1" noCrop="1"/>
          </p:cNvPicPr>
          <p:nvPr/>
        </p:nvPicPr>
        <p:blipFill>
          <a:blip r:embed="rId4"/>
          <a:srcRect/>
          <a:stretch>
            <a:fillRect/>
          </a:stretch>
        </p:blipFill>
        <p:spPr bwMode="auto">
          <a:xfrm>
            <a:off x="7000892" y="285728"/>
            <a:ext cx="2224041" cy="2857520"/>
          </a:xfrm>
          <a:prstGeom prst="rect">
            <a:avLst/>
          </a:prstGeom>
          <a:noFill/>
          <a:ln w="9525">
            <a:noFill/>
            <a:miter lim="800000"/>
            <a:headEnd/>
            <a:tailEnd/>
          </a:ln>
        </p:spPr>
      </p:pic>
      <p:sp>
        <p:nvSpPr>
          <p:cNvPr id="8" name="Прямоугольник 7"/>
          <p:cNvSpPr/>
          <p:nvPr/>
        </p:nvSpPr>
        <p:spPr>
          <a:xfrm>
            <a:off x="0" y="6396335"/>
            <a:ext cx="940514" cy="461665"/>
          </a:xfrm>
          <a:prstGeom prst="rect">
            <a:avLst/>
          </a:prstGeom>
          <a:noFill/>
        </p:spPr>
        <p:txBody>
          <a:bodyPr wrap="none" lIns="91440" tIns="45720" rIns="91440" bIns="45720">
            <a:spAutoFit/>
          </a:bodyPr>
          <a:lstStyle/>
          <a:p>
            <a:pPr algn="ctr"/>
            <a:r>
              <a:rPr lang="ru-RU" sz="2400" b="1" cap="none" spc="0"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hlinkClick r:id="rId5" action="ppaction://hlinksldjump"/>
              </a:rPr>
              <a:t>Ответ</a:t>
            </a:r>
            <a:endParaRPr lang="ru-RU" sz="2400"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Tree>
  </p:cSld>
  <p:clrMapOvr>
    <a:masterClrMapping/>
  </p:clrMapOvr>
  <p:transition spd="slow">
    <p:dissolve/>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with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dissolve">
                                      <p:cBhvr>
                                        <p:cTn id="7" dur="500"/>
                                        <p:tgtEl>
                                          <p:spTgt spid="4">
                                            <p:txEl>
                                              <p:pRg st="0" end="0"/>
                                            </p:txEl>
                                          </p:spTgt>
                                        </p:tgtEl>
                                      </p:cBhvr>
                                    </p:animEffect>
                                  </p:childTnLst>
                                </p:cTn>
                              </p:par>
                            </p:childTnLst>
                          </p:cTn>
                        </p:par>
                        <p:par>
                          <p:cTn id="8" fill="hold">
                            <p:stCondLst>
                              <p:cond delay="500"/>
                            </p:stCondLst>
                            <p:childTnLst>
                              <p:par>
                                <p:cTn id="9" presetID="9"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dissolve">
                                      <p:cBhvr>
                                        <p:cTn id="11" dur="500"/>
                                        <p:tgtEl>
                                          <p:spTgt spid="7"/>
                                        </p:tgtEl>
                                      </p:cBhvr>
                                    </p:animEffect>
                                  </p:childTnLst>
                                </p:cTn>
                              </p:par>
                            </p:childTnLst>
                          </p:cTn>
                        </p:par>
                        <p:par>
                          <p:cTn id="12" fill="hold">
                            <p:stCondLst>
                              <p:cond delay="1000"/>
                            </p:stCondLst>
                            <p:childTnLst>
                              <p:par>
                                <p:cTn id="13" presetID="9" presetClass="entr" presetSubtype="0" fill="hold" nodeType="afterEffect">
                                  <p:stCondLst>
                                    <p:cond delay="0"/>
                                  </p:stCondLst>
                                  <p:childTnLst>
                                    <p:set>
                                      <p:cBhvr>
                                        <p:cTn id="14" dur="1" fill="hold">
                                          <p:stCondLst>
                                            <p:cond delay="0"/>
                                          </p:stCondLst>
                                        </p:cTn>
                                        <p:tgtEl>
                                          <p:spTgt spid="8">
                                            <p:txEl>
                                              <p:pRg st="0" end="0"/>
                                            </p:txEl>
                                          </p:spTgt>
                                        </p:tgtEl>
                                        <p:attrNameLst>
                                          <p:attrName>style.visibility</p:attrName>
                                        </p:attrNameLst>
                                      </p:cBhvr>
                                      <p:to>
                                        <p:strVal val="visible"/>
                                      </p:to>
                                    </p:set>
                                    <p:animEffect transition="in" filter="dissolve">
                                      <p:cBhvr>
                                        <p:cTn id="15" dur="500"/>
                                        <p:tgtEl>
                                          <p:spTgt spid="8">
                                            <p:txEl>
                                              <p:pRg st="0" end="0"/>
                                            </p:txEl>
                                          </p:spTgt>
                                        </p:tgtEl>
                                      </p:cBhvr>
                                    </p:animEffect>
                                  </p:childTnLst>
                                </p:cTn>
                              </p:par>
                            </p:childTnLst>
                          </p:cTn>
                        </p:par>
                        <p:par>
                          <p:cTn id="16" fill="hold">
                            <p:stCondLst>
                              <p:cond delay="1500"/>
                            </p:stCondLst>
                            <p:childTnLst>
                              <p:par>
                                <p:cTn id="17" presetID="9" presetClass="entr" presetSubtype="0" fill="hold" nodeType="afterEffect">
                                  <p:stCondLst>
                                    <p:cond delay="0"/>
                                  </p:stCondLst>
                                  <p:childTnLst>
                                    <p:set>
                                      <p:cBhvr>
                                        <p:cTn id="18" dur="1" fill="hold">
                                          <p:stCondLst>
                                            <p:cond delay="0"/>
                                          </p:stCondLst>
                                        </p:cTn>
                                        <p:tgtEl>
                                          <p:spTgt spid="6">
                                            <p:txEl>
                                              <p:pRg st="0" end="0"/>
                                            </p:txEl>
                                          </p:spTgt>
                                        </p:tgtEl>
                                        <p:attrNameLst>
                                          <p:attrName>style.visibility</p:attrName>
                                        </p:attrNameLst>
                                      </p:cBhvr>
                                      <p:to>
                                        <p:strVal val="visible"/>
                                      </p:to>
                                    </p:set>
                                    <p:animEffect transition="in" filter="dissolve">
                                      <p:cBhvr>
                                        <p:cTn id="19" dur="5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descr="1233421700_00000000.jpg"/>
          <p:cNvPicPr>
            <a:picLocks noChangeAspect="1"/>
          </p:cNvPicPr>
          <p:nvPr/>
        </p:nvPicPr>
        <p:blipFill>
          <a:blip r:embed="rId3"/>
          <a:stretch>
            <a:fillRect/>
          </a:stretch>
        </p:blipFill>
        <p:spPr>
          <a:xfrm>
            <a:off x="0" y="-1"/>
            <a:ext cx="1500166" cy="1125125"/>
          </a:xfrm>
          <a:prstGeom prst="rect">
            <a:avLst/>
          </a:prstGeom>
          <a:ln>
            <a:noFill/>
          </a:ln>
          <a:effectLst>
            <a:softEdge rad="112500"/>
          </a:effectLst>
        </p:spPr>
      </p:pic>
      <p:sp>
        <p:nvSpPr>
          <p:cNvPr id="4" name="Прямоугольник 3"/>
          <p:cNvSpPr/>
          <p:nvPr/>
        </p:nvSpPr>
        <p:spPr>
          <a:xfrm>
            <a:off x="0" y="214290"/>
            <a:ext cx="8858280" cy="5570756"/>
          </a:xfrm>
          <a:prstGeom prst="rect">
            <a:avLst/>
          </a:prstGeom>
        </p:spPr>
        <p:txBody>
          <a:bodyPr wrap="square">
            <a:spAutoFit/>
          </a:bodyPr>
          <a:lstStyle/>
          <a:p>
            <a:r>
              <a:rPr lang="ru-RU" sz="3200" b="1" dirty="0" smtClean="0">
                <a:latin typeface="Georgia" pitchFamily="18" charset="0"/>
              </a:rPr>
              <a:t>10. «Морфология»</a:t>
            </a:r>
          </a:p>
          <a:p>
            <a:endParaRPr lang="ru-RU" sz="3200" b="1" dirty="0" smtClean="0">
              <a:latin typeface="Georgia" pitchFamily="18" charset="0"/>
            </a:endParaRPr>
          </a:p>
          <a:p>
            <a:r>
              <a:rPr lang="ru-RU" sz="2800" b="1" i="1" u="sng" dirty="0" smtClean="0">
                <a:latin typeface="Georgia" pitchFamily="18" charset="0"/>
              </a:rPr>
              <a:t>Ответ</a:t>
            </a:r>
            <a:r>
              <a:rPr lang="ru-RU" sz="2800" b="1" i="1" dirty="0" smtClean="0">
                <a:latin typeface="Georgia" pitchFamily="18" charset="0"/>
              </a:rPr>
              <a:t>:</a:t>
            </a:r>
            <a:endParaRPr lang="ru-RU" sz="2800" b="1" dirty="0" smtClean="0">
              <a:solidFill>
                <a:srgbClr val="FA06E9"/>
              </a:solidFill>
              <a:latin typeface="Times New Roman" pitchFamily="18" charset="0"/>
              <a:cs typeface="Times New Roman" pitchFamily="18" charset="0"/>
            </a:endParaRPr>
          </a:p>
          <a:p>
            <a:endParaRPr lang="ru-RU" sz="2800" b="1" dirty="0" smtClean="0">
              <a:solidFill>
                <a:srgbClr val="FA06E9"/>
              </a:solidFill>
              <a:latin typeface="Times New Roman" pitchFamily="18" charset="0"/>
              <a:cs typeface="Times New Roman" pitchFamily="18" charset="0"/>
            </a:endParaRPr>
          </a:p>
          <a:p>
            <a:pPr algn="just"/>
            <a:r>
              <a:rPr lang="en-US" sz="2400" b="1" i="1" dirty="0" smtClean="0">
                <a:solidFill>
                  <a:schemeClr val="bg1"/>
                </a:solidFill>
                <a:latin typeface="Georgia" pitchFamily="18" charset="0"/>
                <a:cs typeface="Times New Roman" pitchFamily="18" charset="0"/>
              </a:rPr>
              <a:t>	</a:t>
            </a:r>
            <a:r>
              <a:rPr lang="ru-RU" sz="2400" b="1" i="1" dirty="0" smtClean="0">
                <a:solidFill>
                  <a:schemeClr val="bg1"/>
                </a:solidFill>
                <a:latin typeface="Georgia" pitchFamily="18" charset="0"/>
                <a:cs typeface="Times New Roman" pitchFamily="18" charset="0"/>
              </a:rPr>
              <a:t>Морфология </a:t>
            </a:r>
            <a:r>
              <a:rPr lang="ru-RU" sz="2400" b="1" i="1" dirty="0" smtClean="0">
                <a:latin typeface="Georgia" pitchFamily="18" charset="0"/>
                <a:cs typeface="Times New Roman" pitchFamily="18" charset="0"/>
              </a:rPr>
              <a:t>(от греч. morphe - «форма», </a:t>
            </a:r>
            <a:r>
              <a:rPr lang="en-US" sz="2400" b="1" i="1" dirty="0" smtClean="0">
                <a:latin typeface="Georgia" pitchFamily="18" charset="0"/>
                <a:cs typeface="Times New Roman" pitchFamily="18" charset="0"/>
              </a:rPr>
              <a:t>l</a:t>
            </a:r>
            <a:r>
              <a:rPr lang="ru-RU" sz="2400" b="1" i="1" dirty="0" smtClean="0">
                <a:latin typeface="Georgia" pitchFamily="18" charset="0"/>
                <a:cs typeface="Times New Roman" pitchFamily="18" charset="0"/>
              </a:rPr>
              <a:t>ogos  - «учение») - это раздел науки о языке, изучающий грамматические формы и грамматические значения частей речи.</a:t>
            </a:r>
          </a:p>
          <a:p>
            <a:endParaRPr lang="ru-RU" sz="2800" b="1" i="1" dirty="0" smtClean="0">
              <a:latin typeface="Georgia" pitchFamily="18" charset="0"/>
            </a:endParaRPr>
          </a:p>
          <a:p>
            <a:endParaRPr lang="ru-RU" sz="2800" b="1" i="1" dirty="0" smtClean="0">
              <a:latin typeface="Georgia" pitchFamily="18" charset="0"/>
            </a:endParaRPr>
          </a:p>
          <a:p>
            <a:endParaRPr lang="ru-RU" sz="2800" b="1" i="1" dirty="0" smtClean="0">
              <a:latin typeface="Georgia" pitchFamily="18" charset="0"/>
            </a:endParaRPr>
          </a:p>
          <a:p>
            <a:endParaRPr lang="ru-RU" sz="2800" b="1" i="1" dirty="0" smtClean="0">
              <a:latin typeface="Georgia" pitchFamily="18" charset="0"/>
            </a:endParaRPr>
          </a:p>
          <a:p>
            <a:endParaRPr lang="ru-RU" sz="2800" b="1" i="1" dirty="0" smtClean="0">
              <a:latin typeface="Georgia" pitchFamily="18" charset="0"/>
            </a:endParaRPr>
          </a:p>
        </p:txBody>
      </p:sp>
      <p:sp>
        <p:nvSpPr>
          <p:cNvPr id="5" name="Управляющая кнопка: назад 4">
            <a:hlinkClick r:id="rId4" action="ppaction://hlinksldjump" highlightClick="1">
              <a:snd r:embed="rId5" name="push.wav" builtIn="1"/>
            </a:hlinkClick>
          </p:cNvPr>
          <p:cNvSpPr/>
          <p:nvPr/>
        </p:nvSpPr>
        <p:spPr>
          <a:xfrm>
            <a:off x="357158" y="6286520"/>
            <a:ext cx="714380" cy="357190"/>
          </a:xfrm>
          <a:prstGeom prst="actionButtonBackPrevious">
            <a:avLst/>
          </a:prstGeom>
          <a:solidFill>
            <a:schemeClr val="accent1">
              <a:lumMod val="20000"/>
              <a:lumOff val="80000"/>
            </a:schemeClr>
          </a:solidFill>
          <a:ln>
            <a:solidFill>
              <a:schemeClr val="tx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Tree>
  </p:cSld>
  <p:clrMapOvr>
    <a:masterClrMapping/>
  </p:clrMapOvr>
  <p:transition spd="slow">
    <p:dissolve/>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with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dissolve">
                                      <p:cBhvr>
                                        <p:cTn id="7" dur="500"/>
                                        <p:tgtEl>
                                          <p:spTgt spid="4">
                                            <p:txEl>
                                              <p:pRg st="0" end="0"/>
                                            </p:txEl>
                                          </p:spTgt>
                                        </p:tgtEl>
                                      </p:cBhvr>
                                    </p:animEffect>
                                  </p:childTnLst>
                                </p:cTn>
                              </p:par>
                            </p:childTnLst>
                          </p:cTn>
                        </p:par>
                        <p:par>
                          <p:cTn id="8" fill="hold">
                            <p:stCondLst>
                              <p:cond delay="500"/>
                            </p:stCondLst>
                            <p:childTnLst>
                              <p:par>
                                <p:cTn id="9" presetID="9" presetClass="entr" presetSubtype="0" fill="hold" nodeType="afterEffect">
                                  <p:stCondLst>
                                    <p:cond delay="0"/>
                                  </p:stCondLst>
                                  <p:childTnLst>
                                    <p:set>
                                      <p:cBhvr>
                                        <p:cTn id="10" dur="1" fill="hold">
                                          <p:stCondLst>
                                            <p:cond delay="0"/>
                                          </p:stCondLst>
                                        </p:cTn>
                                        <p:tgtEl>
                                          <p:spTgt spid="4">
                                            <p:txEl>
                                              <p:pRg st="2" end="2"/>
                                            </p:txEl>
                                          </p:spTgt>
                                        </p:tgtEl>
                                        <p:attrNameLst>
                                          <p:attrName>style.visibility</p:attrName>
                                        </p:attrNameLst>
                                      </p:cBhvr>
                                      <p:to>
                                        <p:strVal val="visible"/>
                                      </p:to>
                                    </p:set>
                                    <p:animEffect transition="in" filter="dissolve">
                                      <p:cBhvr>
                                        <p:cTn id="11" dur="500"/>
                                        <p:tgtEl>
                                          <p:spTgt spid="4">
                                            <p:txEl>
                                              <p:pRg st="2" end="2"/>
                                            </p:txEl>
                                          </p:spTgt>
                                        </p:tgtEl>
                                      </p:cBhvr>
                                    </p:animEffect>
                                  </p:childTnLst>
                                </p:cTn>
                              </p:par>
                            </p:childTnLst>
                          </p:cTn>
                        </p:par>
                        <p:par>
                          <p:cTn id="12" fill="hold">
                            <p:stCondLst>
                              <p:cond delay="1000"/>
                            </p:stCondLst>
                            <p:childTnLst>
                              <p:par>
                                <p:cTn id="13" presetID="9" presetClass="entr" presetSubtype="0" fill="hold" nodeType="afterEffect">
                                  <p:stCondLst>
                                    <p:cond delay="0"/>
                                  </p:stCondLst>
                                  <p:childTnLst>
                                    <p:set>
                                      <p:cBhvr>
                                        <p:cTn id="14" dur="1" fill="hold">
                                          <p:stCondLst>
                                            <p:cond delay="0"/>
                                          </p:stCondLst>
                                        </p:cTn>
                                        <p:tgtEl>
                                          <p:spTgt spid="4">
                                            <p:txEl>
                                              <p:pRg st="4" end="4"/>
                                            </p:txEl>
                                          </p:spTgt>
                                        </p:tgtEl>
                                        <p:attrNameLst>
                                          <p:attrName>style.visibility</p:attrName>
                                        </p:attrNameLst>
                                      </p:cBhvr>
                                      <p:to>
                                        <p:strVal val="visible"/>
                                      </p:to>
                                    </p:set>
                                    <p:animEffect transition="in" filter="dissolve">
                                      <p:cBhvr>
                                        <p:cTn id="15" dur="500"/>
                                        <p:tgtEl>
                                          <p:spTgt spid="4">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descr="1233421700_00000000.jpg"/>
          <p:cNvPicPr>
            <a:picLocks noChangeAspect="1"/>
          </p:cNvPicPr>
          <p:nvPr/>
        </p:nvPicPr>
        <p:blipFill>
          <a:blip r:embed="rId3"/>
          <a:stretch>
            <a:fillRect/>
          </a:stretch>
        </p:blipFill>
        <p:spPr>
          <a:xfrm>
            <a:off x="0" y="-1"/>
            <a:ext cx="1500166" cy="1125125"/>
          </a:xfrm>
          <a:prstGeom prst="rect">
            <a:avLst/>
          </a:prstGeom>
          <a:ln>
            <a:noFill/>
          </a:ln>
          <a:effectLst>
            <a:softEdge rad="112500"/>
          </a:effectLst>
        </p:spPr>
      </p:pic>
      <p:sp>
        <p:nvSpPr>
          <p:cNvPr id="4" name="Прямоугольник 3"/>
          <p:cNvSpPr/>
          <p:nvPr/>
        </p:nvSpPr>
        <p:spPr>
          <a:xfrm>
            <a:off x="1500166" y="214290"/>
            <a:ext cx="7358114" cy="5940088"/>
          </a:xfrm>
          <a:prstGeom prst="rect">
            <a:avLst/>
          </a:prstGeom>
        </p:spPr>
        <p:txBody>
          <a:bodyPr wrap="square">
            <a:spAutoFit/>
          </a:bodyPr>
          <a:lstStyle/>
          <a:p>
            <a:r>
              <a:rPr lang="en-US" sz="3200" b="1" dirty="0" smtClean="0">
                <a:latin typeface="Georgia" pitchFamily="18" charset="0"/>
              </a:rPr>
              <a:t>2</a:t>
            </a:r>
            <a:r>
              <a:rPr lang="ru-RU" sz="3200" b="1" dirty="0" smtClean="0">
                <a:latin typeface="Georgia" pitchFamily="18" charset="0"/>
              </a:rPr>
              <a:t>0. «Морфология»</a:t>
            </a:r>
            <a:endParaRPr lang="en-US" sz="3200" b="1" dirty="0" smtClean="0">
              <a:latin typeface="Georgia" pitchFamily="18" charset="0"/>
            </a:endParaRPr>
          </a:p>
          <a:p>
            <a:endParaRPr lang="en-US" sz="3200" b="1" dirty="0" smtClean="0">
              <a:latin typeface="Georgia" pitchFamily="18" charset="0"/>
            </a:endParaRPr>
          </a:p>
          <a:p>
            <a:r>
              <a:rPr lang="ru-RU" sz="4800" b="1" i="1" u="sng" dirty="0" smtClean="0">
                <a:latin typeface="Georgia" pitchFamily="18" charset="0"/>
              </a:rPr>
              <a:t>Задание: </a:t>
            </a:r>
          </a:p>
          <a:p>
            <a:endParaRPr lang="ru-RU" sz="4800" b="1" i="1" u="sng" dirty="0" smtClean="0">
              <a:latin typeface="Georgia" pitchFamily="18" charset="0"/>
            </a:endParaRPr>
          </a:p>
          <a:p>
            <a:r>
              <a:rPr lang="ru-RU" sz="4800" b="1" i="1" dirty="0" smtClean="0">
                <a:latin typeface="Georgia" pitchFamily="18" charset="0"/>
              </a:rPr>
              <a:t>перечислить ВСЕ известные Вам части речи.</a:t>
            </a:r>
          </a:p>
          <a:p>
            <a:endParaRPr lang="ru-RU" sz="4800" b="1" i="1" dirty="0" smtClean="0">
              <a:latin typeface="Georgia" pitchFamily="18" charset="0"/>
            </a:endParaRPr>
          </a:p>
          <a:p>
            <a:endParaRPr lang="ru-RU" sz="2800" b="1" i="1" dirty="0" smtClean="0">
              <a:latin typeface="Georgia" pitchFamily="18" charset="0"/>
            </a:endParaRPr>
          </a:p>
        </p:txBody>
      </p:sp>
      <p:sp>
        <p:nvSpPr>
          <p:cNvPr id="8" name="Прямоугольник 7"/>
          <p:cNvSpPr/>
          <p:nvPr/>
        </p:nvSpPr>
        <p:spPr>
          <a:xfrm>
            <a:off x="0" y="6396335"/>
            <a:ext cx="940514" cy="461665"/>
          </a:xfrm>
          <a:prstGeom prst="rect">
            <a:avLst/>
          </a:prstGeom>
          <a:noFill/>
        </p:spPr>
        <p:txBody>
          <a:bodyPr wrap="none" lIns="91440" tIns="45720" rIns="91440" bIns="45720">
            <a:spAutoFit/>
          </a:bodyPr>
          <a:lstStyle/>
          <a:p>
            <a:pPr algn="ctr"/>
            <a:r>
              <a:rPr lang="ru-RU" sz="2400" b="1" cap="none" spc="0"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hlinkClick r:id="rId4" action="ppaction://hlinksldjump"/>
              </a:rPr>
              <a:t>Ответ</a:t>
            </a:r>
            <a:endParaRPr lang="ru-RU" sz="2400"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Tree>
  </p:cSld>
  <p:clrMapOvr>
    <a:masterClrMapping/>
  </p:clrMapOvr>
  <p:transition spd="slow">
    <p:dissolve/>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with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dissolve">
                                      <p:cBhvr>
                                        <p:cTn id="7" dur="500"/>
                                        <p:tgtEl>
                                          <p:spTgt spid="4">
                                            <p:txEl>
                                              <p:pRg st="0" end="0"/>
                                            </p:txEl>
                                          </p:spTgt>
                                        </p:tgtEl>
                                      </p:cBhvr>
                                    </p:animEffect>
                                  </p:childTnLst>
                                </p:cTn>
                              </p:par>
                            </p:childTnLst>
                          </p:cTn>
                        </p:par>
                        <p:par>
                          <p:cTn id="8" fill="hold">
                            <p:stCondLst>
                              <p:cond delay="500"/>
                            </p:stCondLst>
                            <p:childTnLst>
                              <p:par>
                                <p:cTn id="9" presetID="9" presetClass="entr" presetSubtype="0" fill="hold" nodeType="afterEffect">
                                  <p:stCondLst>
                                    <p:cond delay="0"/>
                                  </p:stCondLst>
                                  <p:childTnLst>
                                    <p:set>
                                      <p:cBhvr>
                                        <p:cTn id="10" dur="1" fill="hold">
                                          <p:stCondLst>
                                            <p:cond delay="0"/>
                                          </p:stCondLst>
                                        </p:cTn>
                                        <p:tgtEl>
                                          <p:spTgt spid="8">
                                            <p:txEl>
                                              <p:pRg st="0" end="0"/>
                                            </p:txEl>
                                          </p:spTgt>
                                        </p:tgtEl>
                                        <p:attrNameLst>
                                          <p:attrName>style.visibility</p:attrName>
                                        </p:attrNameLst>
                                      </p:cBhvr>
                                      <p:to>
                                        <p:strVal val="visible"/>
                                      </p:to>
                                    </p:set>
                                    <p:animEffect transition="in" filter="dissolve">
                                      <p:cBhvr>
                                        <p:cTn id="11" dur="500"/>
                                        <p:tgtEl>
                                          <p:spTgt spid="8">
                                            <p:txEl>
                                              <p:pRg st="0" end="0"/>
                                            </p:txEl>
                                          </p:spTgt>
                                        </p:tgtEl>
                                      </p:cBhvr>
                                    </p:animEffect>
                                  </p:childTnLst>
                                </p:cTn>
                              </p:par>
                            </p:childTnLst>
                          </p:cTn>
                        </p:par>
                        <p:par>
                          <p:cTn id="12" fill="hold">
                            <p:stCondLst>
                              <p:cond delay="1000"/>
                            </p:stCondLst>
                            <p:childTnLst>
                              <p:par>
                                <p:cTn id="13" presetID="9" presetClass="entr" presetSubtype="0" fill="hold" nodeType="after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animEffect transition="in" filter="dissolve">
                                      <p:cBhvr>
                                        <p:cTn id="15" dur="500"/>
                                        <p:tgtEl>
                                          <p:spTgt spid="4">
                                            <p:txEl>
                                              <p:pRg st="2" end="2"/>
                                            </p:txEl>
                                          </p:spTgt>
                                        </p:tgtEl>
                                      </p:cBhvr>
                                    </p:animEffect>
                                  </p:childTnLst>
                                </p:cTn>
                              </p:par>
                            </p:childTnLst>
                          </p:cTn>
                        </p:par>
                        <p:par>
                          <p:cTn id="16" fill="hold">
                            <p:stCondLst>
                              <p:cond delay="1500"/>
                            </p:stCondLst>
                            <p:childTnLst>
                              <p:par>
                                <p:cTn id="17" presetID="9" presetClass="entr" presetSubtype="0" fill="hold" nodeType="afterEffect">
                                  <p:stCondLst>
                                    <p:cond delay="0"/>
                                  </p:stCondLst>
                                  <p:childTnLst>
                                    <p:set>
                                      <p:cBhvr>
                                        <p:cTn id="18" dur="1" fill="hold">
                                          <p:stCondLst>
                                            <p:cond delay="0"/>
                                          </p:stCondLst>
                                        </p:cTn>
                                        <p:tgtEl>
                                          <p:spTgt spid="4">
                                            <p:txEl>
                                              <p:pRg st="4" end="4"/>
                                            </p:txEl>
                                          </p:spTgt>
                                        </p:tgtEl>
                                        <p:attrNameLst>
                                          <p:attrName>style.visibility</p:attrName>
                                        </p:attrNameLst>
                                      </p:cBhvr>
                                      <p:to>
                                        <p:strVal val="visible"/>
                                      </p:to>
                                    </p:set>
                                    <p:animEffect transition="in" filter="dissolve">
                                      <p:cBhvr>
                                        <p:cTn id="19" dur="500"/>
                                        <p:tgtEl>
                                          <p:spTgt spid="4">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descr="1233421700_00000000.jpg"/>
          <p:cNvPicPr>
            <a:picLocks noChangeAspect="1"/>
          </p:cNvPicPr>
          <p:nvPr/>
        </p:nvPicPr>
        <p:blipFill>
          <a:blip r:embed="rId3"/>
          <a:stretch>
            <a:fillRect/>
          </a:stretch>
        </p:blipFill>
        <p:spPr>
          <a:xfrm>
            <a:off x="0" y="-1"/>
            <a:ext cx="1500166" cy="1125125"/>
          </a:xfrm>
          <a:prstGeom prst="rect">
            <a:avLst/>
          </a:prstGeom>
          <a:ln>
            <a:noFill/>
          </a:ln>
          <a:effectLst>
            <a:softEdge rad="112500"/>
          </a:effectLst>
        </p:spPr>
      </p:pic>
      <p:sp>
        <p:nvSpPr>
          <p:cNvPr id="4" name="Прямоугольник 3"/>
          <p:cNvSpPr/>
          <p:nvPr/>
        </p:nvSpPr>
        <p:spPr>
          <a:xfrm>
            <a:off x="1500166" y="214290"/>
            <a:ext cx="7358114" cy="4893647"/>
          </a:xfrm>
          <a:prstGeom prst="rect">
            <a:avLst/>
          </a:prstGeom>
        </p:spPr>
        <p:txBody>
          <a:bodyPr wrap="square">
            <a:spAutoFit/>
          </a:bodyPr>
          <a:lstStyle/>
          <a:p>
            <a:r>
              <a:rPr lang="en-US" sz="3200" b="1" dirty="0" smtClean="0">
                <a:latin typeface="Georgia" pitchFamily="18" charset="0"/>
              </a:rPr>
              <a:t>2</a:t>
            </a:r>
            <a:r>
              <a:rPr lang="ru-RU" sz="3200" b="1" dirty="0" smtClean="0">
                <a:latin typeface="Georgia" pitchFamily="18" charset="0"/>
              </a:rPr>
              <a:t>0. «Морфология»</a:t>
            </a:r>
            <a:endParaRPr lang="en-US" sz="3200" b="1" dirty="0" smtClean="0">
              <a:latin typeface="Georgia" pitchFamily="18" charset="0"/>
            </a:endParaRPr>
          </a:p>
          <a:p>
            <a:endParaRPr lang="en-US" sz="3200" b="1" dirty="0" smtClean="0">
              <a:latin typeface="Georgia" pitchFamily="18" charset="0"/>
            </a:endParaRPr>
          </a:p>
          <a:p>
            <a:r>
              <a:rPr lang="ru-RU" sz="2800" b="1" i="1" dirty="0" smtClean="0">
                <a:latin typeface="Georgia" pitchFamily="18" charset="0"/>
              </a:rPr>
              <a:t>Ответы:</a:t>
            </a:r>
          </a:p>
          <a:p>
            <a:endParaRPr lang="ru-RU" sz="2800" b="1" i="1" dirty="0" smtClean="0">
              <a:latin typeface="Georgia" pitchFamily="18" charset="0"/>
            </a:endParaRPr>
          </a:p>
          <a:p>
            <a:r>
              <a:rPr lang="ru-RU" sz="2400" b="1" i="1" dirty="0" smtClean="0">
                <a:latin typeface="Georgia" pitchFamily="18" charset="0"/>
              </a:rPr>
              <a:t>САМОСТОЯТЕЛЬНЫЕ: Имя существительное, имя прилагательное, имя числительное, местоимение, глагол, наречие, деепричастие, причастие, категория состояния.</a:t>
            </a:r>
          </a:p>
          <a:p>
            <a:endParaRPr lang="ru-RU" sz="2400" b="1" i="1" dirty="0" smtClean="0">
              <a:latin typeface="Georgia" pitchFamily="18" charset="0"/>
            </a:endParaRPr>
          </a:p>
          <a:p>
            <a:endParaRPr lang="ru-RU" sz="2400" b="1" i="1" dirty="0" smtClean="0">
              <a:latin typeface="Georgia" pitchFamily="18" charset="0"/>
            </a:endParaRPr>
          </a:p>
          <a:p>
            <a:r>
              <a:rPr lang="ru-RU" sz="2400" b="1" i="1" dirty="0" smtClean="0">
                <a:latin typeface="Georgia" pitchFamily="18" charset="0"/>
              </a:rPr>
              <a:t>СЛУЖЕБНЫЕ: предлог, союз, частица.</a:t>
            </a:r>
          </a:p>
        </p:txBody>
      </p:sp>
      <p:sp>
        <p:nvSpPr>
          <p:cNvPr id="8" name="Прямоугольник 7"/>
          <p:cNvSpPr/>
          <p:nvPr/>
        </p:nvSpPr>
        <p:spPr>
          <a:xfrm>
            <a:off x="0" y="6396335"/>
            <a:ext cx="184730" cy="461665"/>
          </a:xfrm>
          <a:prstGeom prst="rect">
            <a:avLst/>
          </a:prstGeom>
          <a:noFill/>
        </p:spPr>
        <p:txBody>
          <a:bodyPr wrap="none" lIns="91440" tIns="45720" rIns="91440" bIns="45720">
            <a:spAutoFit/>
          </a:bodyPr>
          <a:lstStyle/>
          <a:p>
            <a:pPr algn="ctr"/>
            <a:endParaRPr lang="ru-RU" sz="2400"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5" name="Управляющая кнопка: назад 4">
            <a:hlinkClick r:id="rId4" action="ppaction://hlinksldjump" highlightClick="1">
              <a:snd r:embed="rId5" name="push.wav" builtIn="1"/>
            </a:hlinkClick>
          </p:cNvPr>
          <p:cNvSpPr/>
          <p:nvPr/>
        </p:nvSpPr>
        <p:spPr>
          <a:xfrm>
            <a:off x="357158" y="6286520"/>
            <a:ext cx="714380" cy="357190"/>
          </a:xfrm>
          <a:prstGeom prst="actionButtonBackPrevious">
            <a:avLst/>
          </a:prstGeom>
          <a:solidFill>
            <a:schemeClr val="accent1">
              <a:lumMod val="20000"/>
              <a:lumOff val="80000"/>
            </a:schemeClr>
          </a:solidFill>
          <a:ln>
            <a:solidFill>
              <a:schemeClr val="tx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Tree>
  </p:cSld>
  <p:clrMapOvr>
    <a:masterClrMapping/>
  </p:clrMapOvr>
  <p:transition spd="slow">
    <p:dissolve/>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with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dissolve">
                                      <p:cBhvr>
                                        <p:cTn id="7" dur="500"/>
                                        <p:tgtEl>
                                          <p:spTgt spid="4">
                                            <p:txEl>
                                              <p:pRg st="0" end="0"/>
                                            </p:txEl>
                                          </p:spTgt>
                                        </p:tgtEl>
                                      </p:cBhvr>
                                    </p:animEffect>
                                  </p:childTnLst>
                                </p:cTn>
                              </p:par>
                            </p:childTnLst>
                          </p:cTn>
                        </p:par>
                        <p:par>
                          <p:cTn id="8" fill="hold">
                            <p:stCondLst>
                              <p:cond delay="500"/>
                            </p:stCondLst>
                            <p:childTnLst>
                              <p:par>
                                <p:cTn id="9" presetID="9" presetClass="entr" presetSubtype="0" fill="hold" nodeType="afterEffect">
                                  <p:stCondLst>
                                    <p:cond delay="0"/>
                                  </p:stCondLst>
                                  <p:childTnLst>
                                    <p:set>
                                      <p:cBhvr>
                                        <p:cTn id="10" dur="1" fill="hold">
                                          <p:stCondLst>
                                            <p:cond delay="0"/>
                                          </p:stCondLst>
                                        </p:cTn>
                                        <p:tgtEl>
                                          <p:spTgt spid="4">
                                            <p:txEl>
                                              <p:pRg st="2" end="2"/>
                                            </p:txEl>
                                          </p:spTgt>
                                        </p:tgtEl>
                                        <p:attrNameLst>
                                          <p:attrName>style.visibility</p:attrName>
                                        </p:attrNameLst>
                                      </p:cBhvr>
                                      <p:to>
                                        <p:strVal val="visible"/>
                                      </p:to>
                                    </p:set>
                                    <p:animEffect transition="in" filter="dissolve">
                                      <p:cBhvr>
                                        <p:cTn id="11" dur="500"/>
                                        <p:tgtEl>
                                          <p:spTgt spid="4">
                                            <p:txEl>
                                              <p:pRg st="2" end="2"/>
                                            </p:txEl>
                                          </p:spTgt>
                                        </p:tgtEl>
                                      </p:cBhvr>
                                    </p:animEffect>
                                  </p:childTnLst>
                                </p:cTn>
                              </p:par>
                            </p:childTnLst>
                          </p:cTn>
                        </p:par>
                        <p:par>
                          <p:cTn id="12" fill="hold">
                            <p:stCondLst>
                              <p:cond delay="1000"/>
                            </p:stCondLst>
                            <p:childTnLst>
                              <p:par>
                                <p:cTn id="13" presetID="9" presetClass="entr" presetSubtype="0" fill="hold" nodeType="afterEffect">
                                  <p:stCondLst>
                                    <p:cond delay="0"/>
                                  </p:stCondLst>
                                  <p:childTnLst>
                                    <p:set>
                                      <p:cBhvr>
                                        <p:cTn id="14" dur="1" fill="hold">
                                          <p:stCondLst>
                                            <p:cond delay="0"/>
                                          </p:stCondLst>
                                        </p:cTn>
                                        <p:tgtEl>
                                          <p:spTgt spid="4">
                                            <p:txEl>
                                              <p:pRg st="4" end="4"/>
                                            </p:txEl>
                                          </p:spTgt>
                                        </p:tgtEl>
                                        <p:attrNameLst>
                                          <p:attrName>style.visibility</p:attrName>
                                        </p:attrNameLst>
                                      </p:cBhvr>
                                      <p:to>
                                        <p:strVal val="visible"/>
                                      </p:to>
                                    </p:set>
                                    <p:animEffect transition="in" filter="dissolve">
                                      <p:cBhvr>
                                        <p:cTn id="15" dur="500"/>
                                        <p:tgtEl>
                                          <p:spTgt spid="4">
                                            <p:txEl>
                                              <p:pRg st="4" end="4"/>
                                            </p:txEl>
                                          </p:spTgt>
                                        </p:tgtEl>
                                      </p:cBhvr>
                                    </p:animEffect>
                                  </p:childTnLst>
                                </p:cTn>
                              </p:par>
                            </p:childTnLst>
                          </p:cTn>
                        </p:par>
                        <p:par>
                          <p:cTn id="16" fill="hold">
                            <p:stCondLst>
                              <p:cond delay="1500"/>
                            </p:stCondLst>
                            <p:childTnLst>
                              <p:par>
                                <p:cTn id="17" presetID="9" presetClass="entr" presetSubtype="0" fill="hold" nodeType="afterEffect">
                                  <p:stCondLst>
                                    <p:cond delay="0"/>
                                  </p:stCondLst>
                                  <p:childTnLst>
                                    <p:set>
                                      <p:cBhvr>
                                        <p:cTn id="18" dur="1" fill="hold">
                                          <p:stCondLst>
                                            <p:cond delay="0"/>
                                          </p:stCondLst>
                                        </p:cTn>
                                        <p:tgtEl>
                                          <p:spTgt spid="4">
                                            <p:txEl>
                                              <p:pRg st="7" end="7"/>
                                            </p:txEl>
                                          </p:spTgt>
                                        </p:tgtEl>
                                        <p:attrNameLst>
                                          <p:attrName>style.visibility</p:attrName>
                                        </p:attrNameLst>
                                      </p:cBhvr>
                                      <p:to>
                                        <p:strVal val="visible"/>
                                      </p:to>
                                    </p:set>
                                    <p:animEffect transition="in" filter="dissolve">
                                      <p:cBhvr>
                                        <p:cTn id="19" dur="500"/>
                                        <p:tgtEl>
                                          <p:spTgt spid="4">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descr="1233421700_00000000.jpg"/>
          <p:cNvPicPr>
            <a:picLocks noChangeAspect="1"/>
          </p:cNvPicPr>
          <p:nvPr/>
        </p:nvPicPr>
        <p:blipFill>
          <a:blip r:embed="rId3"/>
          <a:stretch>
            <a:fillRect/>
          </a:stretch>
        </p:blipFill>
        <p:spPr>
          <a:xfrm>
            <a:off x="0" y="-1"/>
            <a:ext cx="1500166" cy="1125125"/>
          </a:xfrm>
          <a:prstGeom prst="rect">
            <a:avLst/>
          </a:prstGeom>
          <a:ln>
            <a:noFill/>
          </a:ln>
          <a:effectLst>
            <a:softEdge rad="112500"/>
          </a:effectLst>
        </p:spPr>
      </p:pic>
      <p:sp>
        <p:nvSpPr>
          <p:cNvPr id="4" name="Прямоугольник 3"/>
          <p:cNvSpPr/>
          <p:nvPr/>
        </p:nvSpPr>
        <p:spPr>
          <a:xfrm>
            <a:off x="1500166" y="214290"/>
            <a:ext cx="7358114" cy="6432530"/>
          </a:xfrm>
          <a:prstGeom prst="rect">
            <a:avLst/>
          </a:prstGeom>
        </p:spPr>
        <p:txBody>
          <a:bodyPr wrap="square">
            <a:spAutoFit/>
          </a:bodyPr>
          <a:lstStyle/>
          <a:p>
            <a:r>
              <a:rPr lang="ru-RU" sz="3200" b="1" dirty="0" smtClean="0">
                <a:latin typeface="Georgia" pitchFamily="18" charset="0"/>
              </a:rPr>
              <a:t>30. «Морфология»</a:t>
            </a:r>
            <a:endParaRPr lang="en-US" sz="3200" b="1" dirty="0" smtClean="0">
              <a:latin typeface="Georgia" pitchFamily="18" charset="0"/>
            </a:endParaRPr>
          </a:p>
          <a:p>
            <a:endParaRPr lang="en-US" sz="3200" b="1" dirty="0" smtClean="0">
              <a:latin typeface="Georgia" pitchFamily="18" charset="0"/>
            </a:endParaRPr>
          </a:p>
          <a:p>
            <a:r>
              <a:rPr lang="ru-RU" sz="2800" b="1" i="1" dirty="0" smtClean="0">
                <a:latin typeface="Georgia" pitchFamily="18" charset="0"/>
              </a:rPr>
              <a:t>Задание: прочитать стихотворение и указать, сколько раз встречается числительное СТО</a:t>
            </a:r>
          </a:p>
          <a:p>
            <a:endParaRPr lang="ru-RU" sz="2800" b="1" i="1" dirty="0" smtClean="0">
              <a:latin typeface="Georgia" pitchFamily="18" charset="0"/>
            </a:endParaRPr>
          </a:p>
          <a:p>
            <a:r>
              <a:rPr lang="ru-RU" sz="2000" b="1" i="1" dirty="0" smtClean="0">
                <a:latin typeface="Georgia" pitchFamily="18" charset="0"/>
              </a:rPr>
              <a:t>У простого сторожа – непросторный дом:</a:t>
            </a:r>
          </a:p>
          <a:p>
            <a:r>
              <a:rPr lang="ru-RU" sz="2000" b="1" i="1" dirty="0" smtClean="0">
                <a:latin typeface="Georgia" pitchFamily="18" charset="0"/>
              </a:rPr>
              <a:t>Часто в нём стоножка бродит под столом.</a:t>
            </a:r>
          </a:p>
          <a:p>
            <a:r>
              <a:rPr lang="ru-RU" sz="2000" b="1" i="1" dirty="0" smtClean="0">
                <a:latin typeface="Georgia" pitchFamily="18" charset="0"/>
              </a:rPr>
              <a:t>Дорожит стоножка чистит сто сапог.</a:t>
            </a:r>
          </a:p>
          <a:p>
            <a:r>
              <a:rPr lang="ru-RU" sz="2000" b="1" i="1" dirty="0" smtClean="0">
                <a:latin typeface="Georgia" pitchFamily="18" charset="0"/>
              </a:rPr>
              <a:t>И столичной ваксой чистотою ног,</a:t>
            </a:r>
          </a:p>
          <a:p>
            <a:endParaRPr lang="ru-RU" sz="2000" b="1" i="1" dirty="0" smtClean="0">
              <a:latin typeface="Georgia" pitchFamily="18" charset="0"/>
            </a:endParaRPr>
          </a:p>
          <a:p>
            <a:r>
              <a:rPr lang="ru-RU" sz="2000" b="1" i="1" dirty="0" smtClean="0">
                <a:latin typeface="Georgia" pitchFamily="18" charset="0"/>
              </a:rPr>
              <a:t>Вместо двух не просто вычистить все сто,</a:t>
            </a:r>
          </a:p>
          <a:p>
            <a:r>
              <a:rPr lang="ru-RU" sz="2000" b="1" i="1" dirty="0" smtClean="0">
                <a:latin typeface="Georgia" pitchFamily="18" charset="0"/>
              </a:rPr>
              <a:t>Сразу столько обуви не выносил никто!</a:t>
            </a:r>
          </a:p>
          <a:p>
            <a:r>
              <a:rPr lang="ru-RU" sz="2000" b="1" i="1" dirty="0" smtClean="0">
                <a:latin typeface="Georgia" pitchFamily="18" charset="0"/>
              </a:rPr>
              <a:t>У простой стоножки стоит постоять</a:t>
            </a:r>
          </a:p>
          <a:p>
            <a:r>
              <a:rPr lang="ru-RU" sz="2000" b="1" i="1" dirty="0" smtClean="0">
                <a:latin typeface="Georgia" pitchFamily="18" charset="0"/>
              </a:rPr>
              <a:t>И у той стоножки опыт перенять!</a:t>
            </a:r>
          </a:p>
          <a:p>
            <a:endParaRPr lang="ru-RU" sz="2800" b="1" i="1" dirty="0" smtClean="0">
              <a:latin typeface="Georgia" pitchFamily="18" charset="0"/>
            </a:endParaRPr>
          </a:p>
          <a:p>
            <a:endParaRPr lang="ru-RU" sz="2800" b="1" i="1" dirty="0" smtClean="0">
              <a:latin typeface="Georgia" pitchFamily="18" charset="0"/>
            </a:endParaRPr>
          </a:p>
        </p:txBody>
      </p:sp>
      <p:sp>
        <p:nvSpPr>
          <p:cNvPr id="8" name="Прямоугольник 7"/>
          <p:cNvSpPr/>
          <p:nvPr/>
        </p:nvSpPr>
        <p:spPr>
          <a:xfrm>
            <a:off x="0" y="6396335"/>
            <a:ext cx="940514" cy="461665"/>
          </a:xfrm>
          <a:prstGeom prst="rect">
            <a:avLst/>
          </a:prstGeom>
          <a:noFill/>
        </p:spPr>
        <p:txBody>
          <a:bodyPr wrap="none" lIns="91440" tIns="45720" rIns="91440" bIns="45720">
            <a:spAutoFit/>
          </a:bodyPr>
          <a:lstStyle/>
          <a:p>
            <a:pPr algn="ctr"/>
            <a:r>
              <a:rPr lang="ru-RU" sz="2400" b="1" cap="none" spc="0"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hlinkClick r:id="rId4" action="ppaction://hlinksldjump"/>
              </a:rPr>
              <a:t>Ответ</a:t>
            </a:r>
            <a:endParaRPr lang="ru-RU" sz="2400"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Tree>
  </p:cSld>
  <p:clrMapOvr>
    <a:masterClrMapping/>
  </p:clrMapOvr>
  <p:transition spd="slow">
    <p:dissolve/>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with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dissolve">
                                      <p:cBhvr>
                                        <p:cTn id="7" dur="500"/>
                                        <p:tgtEl>
                                          <p:spTgt spid="4">
                                            <p:txEl>
                                              <p:pRg st="0" end="0"/>
                                            </p:txEl>
                                          </p:spTgt>
                                        </p:tgtEl>
                                      </p:cBhvr>
                                    </p:animEffect>
                                  </p:childTnLst>
                                </p:cTn>
                              </p:par>
                            </p:childTnLst>
                          </p:cTn>
                        </p:par>
                        <p:par>
                          <p:cTn id="8" fill="hold">
                            <p:stCondLst>
                              <p:cond delay="500"/>
                            </p:stCondLst>
                            <p:childTnLst>
                              <p:par>
                                <p:cTn id="9" presetID="9" presetClass="entr" presetSubtype="0" fill="hold" nodeType="afterEffect">
                                  <p:stCondLst>
                                    <p:cond delay="0"/>
                                  </p:stCondLst>
                                  <p:childTnLst>
                                    <p:set>
                                      <p:cBhvr>
                                        <p:cTn id="10" dur="1" fill="hold">
                                          <p:stCondLst>
                                            <p:cond delay="0"/>
                                          </p:stCondLst>
                                        </p:cTn>
                                        <p:tgtEl>
                                          <p:spTgt spid="8">
                                            <p:txEl>
                                              <p:pRg st="0" end="0"/>
                                            </p:txEl>
                                          </p:spTgt>
                                        </p:tgtEl>
                                        <p:attrNameLst>
                                          <p:attrName>style.visibility</p:attrName>
                                        </p:attrNameLst>
                                      </p:cBhvr>
                                      <p:to>
                                        <p:strVal val="visible"/>
                                      </p:to>
                                    </p:set>
                                    <p:animEffect transition="in" filter="dissolve">
                                      <p:cBhvr>
                                        <p:cTn id="11" dur="500"/>
                                        <p:tgtEl>
                                          <p:spTgt spid="8">
                                            <p:txEl>
                                              <p:pRg st="0" end="0"/>
                                            </p:txEl>
                                          </p:spTgt>
                                        </p:tgtEl>
                                      </p:cBhvr>
                                    </p:animEffect>
                                  </p:childTnLst>
                                </p:cTn>
                              </p:par>
                            </p:childTnLst>
                          </p:cTn>
                        </p:par>
                        <p:par>
                          <p:cTn id="12" fill="hold">
                            <p:stCondLst>
                              <p:cond delay="1000"/>
                            </p:stCondLst>
                            <p:childTnLst>
                              <p:par>
                                <p:cTn id="13" presetID="9" presetClass="entr" presetSubtype="0" fill="hold" nodeType="after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animEffect transition="in" filter="dissolve">
                                      <p:cBhvr>
                                        <p:cTn id="15" dur="500"/>
                                        <p:tgtEl>
                                          <p:spTgt spid="4">
                                            <p:txEl>
                                              <p:pRg st="2" end="2"/>
                                            </p:txEl>
                                          </p:spTgt>
                                        </p:tgtEl>
                                      </p:cBhvr>
                                    </p:animEffect>
                                  </p:childTnLst>
                                </p:cTn>
                              </p:par>
                            </p:childTnLst>
                          </p:cTn>
                        </p:par>
                        <p:par>
                          <p:cTn id="16" fill="hold">
                            <p:stCondLst>
                              <p:cond delay="1500"/>
                            </p:stCondLst>
                            <p:childTnLst>
                              <p:par>
                                <p:cTn id="17" presetID="9" presetClass="entr" presetSubtype="0" fill="hold" nodeType="afterEffect">
                                  <p:stCondLst>
                                    <p:cond delay="0"/>
                                  </p:stCondLst>
                                  <p:childTnLst>
                                    <p:set>
                                      <p:cBhvr>
                                        <p:cTn id="18" dur="1" fill="hold">
                                          <p:stCondLst>
                                            <p:cond delay="0"/>
                                          </p:stCondLst>
                                        </p:cTn>
                                        <p:tgtEl>
                                          <p:spTgt spid="4">
                                            <p:txEl>
                                              <p:pRg st="4" end="4"/>
                                            </p:txEl>
                                          </p:spTgt>
                                        </p:tgtEl>
                                        <p:attrNameLst>
                                          <p:attrName>style.visibility</p:attrName>
                                        </p:attrNameLst>
                                      </p:cBhvr>
                                      <p:to>
                                        <p:strVal val="visible"/>
                                      </p:to>
                                    </p:set>
                                    <p:animEffect transition="in" filter="dissolve">
                                      <p:cBhvr>
                                        <p:cTn id="19" dur="500"/>
                                        <p:tgtEl>
                                          <p:spTgt spid="4">
                                            <p:txEl>
                                              <p:pRg st="4" end="4"/>
                                            </p:txEl>
                                          </p:spTgt>
                                        </p:tgtEl>
                                      </p:cBhvr>
                                    </p:animEffect>
                                  </p:childTnLst>
                                </p:cTn>
                              </p:par>
                            </p:childTnLst>
                          </p:cTn>
                        </p:par>
                        <p:par>
                          <p:cTn id="20" fill="hold">
                            <p:stCondLst>
                              <p:cond delay="2000"/>
                            </p:stCondLst>
                            <p:childTnLst>
                              <p:par>
                                <p:cTn id="21" presetID="9" presetClass="entr" presetSubtype="0" fill="hold" nodeType="afterEffect">
                                  <p:stCondLst>
                                    <p:cond delay="0"/>
                                  </p:stCondLst>
                                  <p:childTnLst>
                                    <p:set>
                                      <p:cBhvr>
                                        <p:cTn id="22" dur="1" fill="hold">
                                          <p:stCondLst>
                                            <p:cond delay="0"/>
                                          </p:stCondLst>
                                        </p:cTn>
                                        <p:tgtEl>
                                          <p:spTgt spid="4">
                                            <p:txEl>
                                              <p:pRg st="5" end="5"/>
                                            </p:txEl>
                                          </p:spTgt>
                                        </p:tgtEl>
                                        <p:attrNameLst>
                                          <p:attrName>style.visibility</p:attrName>
                                        </p:attrNameLst>
                                      </p:cBhvr>
                                      <p:to>
                                        <p:strVal val="visible"/>
                                      </p:to>
                                    </p:set>
                                    <p:animEffect transition="in" filter="dissolve">
                                      <p:cBhvr>
                                        <p:cTn id="23" dur="500"/>
                                        <p:tgtEl>
                                          <p:spTgt spid="4">
                                            <p:txEl>
                                              <p:pRg st="5" end="5"/>
                                            </p:txEl>
                                          </p:spTgt>
                                        </p:tgtEl>
                                      </p:cBhvr>
                                    </p:animEffect>
                                  </p:childTnLst>
                                </p:cTn>
                              </p:par>
                            </p:childTnLst>
                          </p:cTn>
                        </p:par>
                        <p:par>
                          <p:cTn id="24" fill="hold">
                            <p:stCondLst>
                              <p:cond delay="2500"/>
                            </p:stCondLst>
                            <p:childTnLst>
                              <p:par>
                                <p:cTn id="25" presetID="9" presetClass="entr" presetSubtype="0" fill="hold" nodeType="afterEffect">
                                  <p:stCondLst>
                                    <p:cond delay="0"/>
                                  </p:stCondLst>
                                  <p:childTnLst>
                                    <p:set>
                                      <p:cBhvr>
                                        <p:cTn id="26" dur="1" fill="hold">
                                          <p:stCondLst>
                                            <p:cond delay="0"/>
                                          </p:stCondLst>
                                        </p:cTn>
                                        <p:tgtEl>
                                          <p:spTgt spid="4">
                                            <p:txEl>
                                              <p:pRg st="6" end="6"/>
                                            </p:txEl>
                                          </p:spTgt>
                                        </p:tgtEl>
                                        <p:attrNameLst>
                                          <p:attrName>style.visibility</p:attrName>
                                        </p:attrNameLst>
                                      </p:cBhvr>
                                      <p:to>
                                        <p:strVal val="visible"/>
                                      </p:to>
                                    </p:set>
                                    <p:animEffect transition="in" filter="dissolve">
                                      <p:cBhvr>
                                        <p:cTn id="27" dur="500"/>
                                        <p:tgtEl>
                                          <p:spTgt spid="4">
                                            <p:txEl>
                                              <p:pRg st="6" end="6"/>
                                            </p:txEl>
                                          </p:spTgt>
                                        </p:tgtEl>
                                      </p:cBhvr>
                                    </p:animEffect>
                                  </p:childTnLst>
                                </p:cTn>
                              </p:par>
                            </p:childTnLst>
                          </p:cTn>
                        </p:par>
                        <p:par>
                          <p:cTn id="28" fill="hold">
                            <p:stCondLst>
                              <p:cond delay="3000"/>
                            </p:stCondLst>
                            <p:childTnLst>
                              <p:par>
                                <p:cTn id="29" presetID="9" presetClass="entr" presetSubtype="0" fill="hold" nodeType="afterEffect">
                                  <p:stCondLst>
                                    <p:cond delay="0"/>
                                  </p:stCondLst>
                                  <p:childTnLst>
                                    <p:set>
                                      <p:cBhvr>
                                        <p:cTn id="30" dur="1" fill="hold">
                                          <p:stCondLst>
                                            <p:cond delay="0"/>
                                          </p:stCondLst>
                                        </p:cTn>
                                        <p:tgtEl>
                                          <p:spTgt spid="4">
                                            <p:txEl>
                                              <p:pRg st="7" end="7"/>
                                            </p:txEl>
                                          </p:spTgt>
                                        </p:tgtEl>
                                        <p:attrNameLst>
                                          <p:attrName>style.visibility</p:attrName>
                                        </p:attrNameLst>
                                      </p:cBhvr>
                                      <p:to>
                                        <p:strVal val="visible"/>
                                      </p:to>
                                    </p:set>
                                    <p:animEffect transition="in" filter="dissolve">
                                      <p:cBhvr>
                                        <p:cTn id="31" dur="500"/>
                                        <p:tgtEl>
                                          <p:spTgt spid="4">
                                            <p:txEl>
                                              <p:pRg st="7" end="7"/>
                                            </p:txEl>
                                          </p:spTgt>
                                        </p:tgtEl>
                                      </p:cBhvr>
                                    </p:animEffect>
                                  </p:childTnLst>
                                </p:cTn>
                              </p:par>
                            </p:childTnLst>
                          </p:cTn>
                        </p:par>
                        <p:par>
                          <p:cTn id="32" fill="hold">
                            <p:stCondLst>
                              <p:cond delay="3500"/>
                            </p:stCondLst>
                            <p:childTnLst>
                              <p:par>
                                <p:cTn id="33" presetID="9" presetClass="entr" presetSubtype="0" fill="hold" nodeType="afterEffect">
                                  <p:stCondLst>
                                    <p:cond delay="0"/>
                                  </p:stCondLst>
                                  <p:childTnLst>
                                    <p:set>
                                      <p:cBhvr>
                                        <p:cTn id="34" dur="1" fill="hold">
                                          <p:stCondLst>
                                            <p:cond delay="0"/>
                                          </p:stCondLst>
                                        </p:cTn>
                                        <p:tgtEl>
                                          <p:spTgt spid="4">
                                            <p:txEl>
                                              <p:pRg st="9" end="9"/>
                                            </p:txEl>
                                          </p:spTgt>
                                        </p:tgtEl>
                                        <p:attrNameLst>
                                          <p:attrName>style.visibility</p:attrName>
                                        </p:attrNameLst>
                                      </p:cBhvr>
                                      <p:to>
                                        <p:strVal val="visible"/>
                                      </p:to>
                                    </p:set>
                                    <p:animEffect transition="in" filter="dissolve">
                                      <p:cBhvr>
                                        <p:cTn id="35" dur="500"/>
                                        <p:tgtEl>
                                          <p:spTgt spid="4">
                                            <p:txEl>
                                              <p:pRg st="9" end="9"/>
                                            </p:txEl>
                                          </p:spTgt>
                                        </p:tgtEl>
                                      </p:cBhvr>
                                    </p:animEffect>
                                  </p:childTnLst>
                                </p:cTn>
                              </p:par>
                            </p:childTnLst>
                          </p:cTn>
                        </p:par>
                        <p:par>
                          <p:cTn id="36" fill="hold">
                            <p:stCondLst>
                              <p:cond delay="4000"/>
                            </p:stCondLst>
                            <p:childTnLst>
                              <p:par>
                                <p:cTn id="37" presetID="9" presetClass="entr" presetSubtype="0" fill="hold" nodeType="afterEffect">
                                  <p:stCondLst>
                                    <p:cond delay="0"/>
                                  </p:stCondLst>
                                  <p:childTnLst>
                                    <p:set>
                                      <p:cBhvr>
                                        <p:cTn id="38" dur="1" fill="hold">
                                          <p:stCondLst>
                                            <p:cond delay="0"/>
                                          </p:stCondLst>
                                        </p:cTn>
                                        <p:tgtEl>
                                          <p:spTgt spid="4">
                                            <p:txEl>
                                              <p:pRg st="10" end="10"/>
                                            </p:txEl>
                                          </p:spTgt>
                                        </p:tgtEl>
                                        <p:attrNameLst>
                                          <p:attrName>style.visibility</p:attrName>
                                        </p:attrNameLst>
                                      </p:cBhvr>
                                      <p:to>
                                        <p:strVal val="visible"/>
                                      </p:to>
                                    </p:set>
                                    <p:animEffect transition="in" filter="dissolve">
                                      <p:cBhvr>
                                        <p:cTn id="39" dur="500"/>
                                        <p:tgtEl>
                                          <p:spTgt spid="4">
                                            <p:txEl>
                                              <p:pRg st="10" end="10"/>
                                            </p:txEl>
                                          </p:spTgt>
                                        </p:tgtEl>
                                      </p:cBhvr>
                                    </p:animEffect>
                                  </p:childTnLst>
                                </p:cTn>
                              </p:par>
                            </p:childTnLst>
                          </p:cTn>
                        </p:par>
                        <p:par>
                          <p:cTn id="40" fill="hold">
                            <p:stCondLst>
                              <p:cond delay="4500"/>
                            </p:stCondLst>
                            <p:childTnLst>
                              <p:par>
                                <p:cTn id="41" presetID="9" presetClass="entr" presetSubtype="0" fill="hold" nodeType="afterEffect">
                                  <p:stCondLst>
                                    <p:cond delay="0"/>
                                  </p:stCondLst>
                                  <p:childTnLst>
                                    <p:set>
                                      <p:cBhvr>
                                        <p:cTn id="42" dur="1" fill="hold">
                                          <p:stCondLst>
                                            <p:cond delay="0"/>
                                          </p:stCondLst>
                                        </p:cTn>
                                        <p:tgtEl>
                                          <p:spTgt spid="4">
                                            <p:txEl>
                                              <p:pRg st="11" end="11"/>
                                            </p:txEl>
                                          </p:spTgt>
                                        </p:tgtEl>
                                        <p:attrNameLst>
                                          <p:attrName>style.visibility</p:attrName>
                                        </p:attrNameLst>
                                      </p:cBhvr>
                                      <p:to>
                                        <p:strVal val="visible"/>
                                      </p:to>
                                    </p:set>
                                    <p:animEffect transition="in" filter="dissolve">
                                      <p:cBhvr>
                                        <p:cTn id="43" dur="500"/>
                                        <p:tgtEl>
                                          <p:spTgt spid="4">
                                            <p:txEl>
                                              <p:pRg st="11" end="11"/>
                                            </p:txEl>
                                          </p:spTgt>
                                        </p:tgtEl>
                                      </p:cBhvr>
                                    </p:animEffect>
                                  </p:childTnLst>
                                </p:cTn>
                              </p:par>
                            </p:childTnLst>
                          </p:cTn>
                        </p:par>
                        <p:par>
                          <p:cTn id="44" fill="hold">
                            <p:stCondLst>
                              <p:cond delay="5000"/>
                            </p:stCondLst>
                            <p:childTnLst>
                              <p:par>
                                <p:cTn id="45" presetID="9" presetClass="entr" presetSubtype="0" fill="hold" nodeType="afterEffect">
                                  <p:stCondLst>
                                    <p:cond delay="0"/>
                                  </p:stCondLst>
                                  <p:childTnLst>
                                    <p:set>
                                      <p:cBhvr>
                                        <p:cTn id="46" dur="1" fill="hold">
                                          <p:stCondLst>
                                            <p:cond delay="0"/>
                                          </p:stCondLst>
                                        </p:cTn>
                                        <p:tgtEl>
                                          <p:spTgt spid="4">
                                            <p:txEl>
                                              <p:pRg st="12" end="12"/>
                                            </p:txEl>
                                          </p:spTgt>
                                        </p:tgtEl>
                                        <p:attrNameLst>
                                          <p:attrName>style.visibility</p:attrName>
                                        </p:attrNameLst>
                                      </p:cBhvr>
                                      <p:to>
                                        <p:strVal val="visible"/>
                                      </p:to>
                                    </p:set>
                                    <p:animEffect transition="in" filter="dissolve">
                                      <p:cBhvr>
                                        <p:cTn id="47" dur="500"/>
                                        <p:tgtEl>
                                          <p:spTgt spid="4">
                                            <p:txEl>
                                              <p:pRg st="12" end="1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descr="1233421700_00000000.jpg"/>
          <p:cNvPicPr>
            <a:picLocks noChangeAspect="1"/>
          </p:cNvPicPr>
          <p:nvPr/>
        </p:nvPicPr>
        <p:blipFill>
          <a:blip r:embed="rId3"/>
          <a:stretch>
            <a:fillRect/>
          </a:stretch>
        </p:blipFill>
        <p:spPr>
          <a:xfrm>
            <a:off x="0" y="-1"/>
            <a:ext cx="1500166" cy="1125125"/>
          </a:xfrm>
          <a:prstGeom prst="rect">
            <a:avLst/>
          </a:prstGeom>
          <a:ln>
            <a:noFill/>
          </a:ln>
          <a:effectLst>
            <a:softEdge rad="112500"/>
          </a:effectLst>
        </p:spPr>
      </p:pic>
      <p:sp>
        <p:nvSpPr>
          <p:cNvPr id="4" name="Прямоугольник 3"/>
          <p:cNvSpPr/>
          <p:nvPr/>
        </p:nvSpPr>
        <p:spPr>
          <a:xfrm>
            <a:off x="1500166" y="214290"/>
            <a:ext cx="7358114" cy="5570756"/>
          </a:xfrm>
          <a:prstGeom prst="rect">
            <a:avLst/>
          </a:prstGeom>
        </p:spPr>
        <p:txBody>
          <a:bodyPr wrap="square">
            <a:spAutoFit/>
          </a:bodyPr>
          <a:lstStyle/>
          <a:p>
            <a:r>
              <a:rPr lang="ru-RU" sz="3200" b="1" dirty="0" smtClean="0">
                <a:latin typeface="Georgia" pitchFamily="18" charset="0"/>
              </a:rPr>
              <a:t>30. «Морфология»</a:t>
            </a:r>
            <a:endParaRPr lang="en-US" sz="3200" b="1" dirty="0" smtClean="0">
              <a:latin typeface="Georgia" pitchFamily="18" charset="0"/>
            </a:endParaRPr>
          </a:p>
          <a:p>
            <a:endParaRPr lang="en-US" sz="3200" b="1" dirty="0" smtClean="0">
              <a:latin typeface="Georgia" pitchFamily="18" charset="0"/>
            </a:endParaRPr>
          </a:p>
          <a:p>
            <a:r>
              <a:rPr lang="ru-RU" sz="2800" b="1" i="1" dirty="0" smtClean="0">
                <a:latin typeface="Georgia" pitchFamily="18" charset="0"/>
              </a:rPr>
              <a:t>Ответ:</a:t>
            </a:r>
          </a:p>
          <a:p>
            <a:endParaRPr lang="ru-RU" sz="2800" b="1" i="1" dirty="0" smtClean="0">
              <a:latin typeface="Georgia" pitchFamily="18" charset="0"/>
            </a:endParaRPr>
          </a:p>
          <a:p>
            <a:r>
              <a:rPr lang="ru-RU" sz="2000" b="1" i="1" dirty="0" smtClean="0">
                <a:latin typeface="Georgia" pitchFamily="18" charset="0"/>
              </a:rPr>
              <a:t>У про</a:t>
            </a:r>
            <a:r>
              <a:rPr lang="ru-RU" sz="2000" b="1" i="1" dirty="0" smtClean="0">
                <a:solidFill>
                  <a:schemeClr val="bg1"/>
                </a:solidFill>
                <a:latin typeface="Georgia" pitchFamily="18" charset="0"/>
              </a:rPr>
              <a:t>сто</a:t>
            </a:r>
            <a:r>
              <a:rPr lang="ru-RU" sz="2000" b="1" i="1" dirty="0" smtClean="0">
                <a:latin typeface="Georgia" pitchFamily="18" charset="0"/>
              </a:rPr>
              <a:t>го </a:t>
            </a:r>
            <a:r>
              <a:rPr lang="ru-RU" sz="2000" b="1" i="1" dirty="0" smtClean="0">
                <a:solidFill>
                  <a:schemeClr val="bg1"/>
                </a:solidFill>
                <a:latin typeface="Georgia" pitchFamily="18" charset="0"/>
              </a:rPr>
              <a:t>сто</a:t>
            </a:r>
            <a:r>
              <a:rPr lang="ru-RU" sz="2000" b="1" i="1" dirty="0" smtClean="0">
                <a:latin typeface="Georgia" pitchFamily="18" charset="0"/>
              </a:rPr>
              <a:t>рожа – непро</a:t>
            </a:r>
            <a:r>
              <a:rPr lang="ru-RU" sz="2000" b="1" i="1" dirty="0" smtClean="0">
                <a:solidFill>
                  <a:schemeClr val="bg1"/>
                </a:solidFill>
                <a:latin typeface="Georgia" pitchFamily="18" charset="0"/>
              </a:rPr>
              <a:t>сто</a:t>
            </a:r>
            <a:r>
              <a:rPr lang="ru-RU" sz="2000" b="1" i="1" dirty="0" smtClean="0">
                <a:latin typeface="Georgia" pitchFamily="18" charset="0"/>
              </a:rPr>
              <a:t>рный дом:</a:t>
            </a:r>
          </a:p>
          <a:p>
            <a:r>
              <a:rPr lang="ru-RU" sz="2000" b="1" i="1" dirty="0" smtClean="0">
                <a:latin typeface="Georgia" pitchFamily="18" charset="0"/>
              </a:rPr>
              <a:t>Ча</a:t>
            </a:r>
            <a:r>
              <a:rPr lang="ru-RU" sz="2000" b="1" i="1" dirty="0" smtClean="0">
                <a:solidFill>
                  <a:schemeClr val="bg1"/>
                </a:solidFill>
                <a:latin typeface="Georgia" pitchFamily="18" charset="0"/>
              </a:rPr>
              <a:t>сто</a:t>
            </a:r>
            <a:r>
              <a:rPr lang="ru-RU" sz="2000" b="1" i="1" dirty="0" smtClean="0">
                <a:latin typeface="Georgia" pitchFamily="18" charset="0"/>
              </a:rPr>
              <a:t> в нём </a:t>
            </a:r>
            <a:r>
              <a:rPr lang="ru-RU" sz="2000" b="1" i="1" dirty="0" smtClean="0">
                <a:solidFill>
                  <a:schemeClr val="bg1"/>
                </a:solidFill>
                <a:latin typeface="Georgia" pitchFamily="18" charset="0"/>
              </a:rPr>
              <a:t>сто</a:t>
            </a:r>
            <a:r>
              <a:rPr lang="ru-RU" sz="2000" b="1" i="1" dirty="0" smtClean="0">
                <a:latin typeface="Georgia" pitchFamily="18" charset="0"/>
              </a:rPr>
              <a:t>ножка бродит под </a:t>
            </a:r>
            <a:r>
              <a:rPr lang="ru-RU" sz="2000" b="1" i="1" dirty="0" smtClean="0">
                <a:solidFill>
                  <a:schemeClr val="bg1"/>
                </a:solidFill>
                <a:latin typeface="Georgia" pitchFamily="18" charset="0"/>
              </a:rPr>
              <a:t>сто</a:t>
            </a:r>
            <a:r>
              <a:rPr lang="ru-RU" sz="2000" b="1" i="1" dirty="0" smtClean="0">
                <a:latin typeface="Georgia" pitchFamily="18" charset="0"/>
              </a:rPr>
              <a:t>лом.</a:t>
            </a:r>
          </a:p>
          <a:p>
            <a:r>
              <a:rPr lang="ru-RU" sz="2000" b="1" i="1" dirty="0" smtClean="0">
                <a:latin typeface="Georgia" pitchFamily="18" charset="0"/>
              </a:rPr>
              <a:t>Дорожит </a:t>
            </a:r>
            <a:r>
              <a:rPr lang="ru-RU" sz="2000" b="1" i="1" dirty="0" smtClean="0">
                <a:solidFill>
                  <a:schemeClr val="bg1"/>
                </a:solidFill>
                <a:latin typeface="Georgia" pitchFamily="18" charset="0"/>
              </a:rPr>
              <a:t>сто</a:t>
            </a:r>
            <a:r>
              <a:rPr lang="ru-RU" sz="2000" b="1" i="1" dirty="0" smtClean="0">
                <a:latin typeface="Georgia" pitchFamily="18" charset="0"/>
              </a:rPr>
              <a:t>ножка чистит </a:t>
            </a:r>
            <a:r>
              <a:rPr lang="ru-RU" sz="2000" b="1" i="1" dirty="0" smtClean="0">
                <a:solidFill>
                  <a:schemeClr val="bg1"/>
                </a:solidFill>
                <a:latin typeface="Georgia" pitchFamily="18" charset="0"/>
              </a:rPr>
              <a:t>сто</a:t>
            </a:r>
            <a:r>
              <a:rPr lang="ru-RU" sz="2000" b="1" i="1" dirty="0" smtClean="0">
                <a:latin typeface="Georgia" pitchFamily="18" charset="0"/>
              </a:rPr>
              <a:t> сапог.</a:t>
            </a:r>
          </a:p>
          <a:p>
            <a:r>
              <a:rPr lang="ru-RU" sz="2000" b="1" i="1" dirty="0" smtClean="0">
                <a:latin typeface="Georgia" pitchFamily="18" charset="0"/>
              </a:rPr>
              <a:t>И </a:t>
            </a:r>
            <a:r>
              <a:rPr lang="ru-RU" sz="2000" b="1" i="1" dirty="0" smtClean="0">
                <a:solidFill>
                  <a:schemeClr val="bg1"/>
                </a:solidFill>
                <a:latin typeface="Georgia" pitchFamily="18" charset="0"/>
              </a:rPr>
              <a:t>сто</a:t>
            </a:r>
            <a:r>
              <a:rPr lang="ru-RU" sz="2000" b="1" i="1" dirty="0" smtClean="0">
                <a:latin typeface="Georgia" pitchFamily="18" charset="0"/>
              </a:rPr>
              <a:t>личной ваксой чи</a:t>
            </a:r>
            <a:r>
              <a:rPr lang="ru-RU" sz="2000" b="1" i="1" dirty="0" smtClean="0">
                <a:solidFill>
                  <a:schemeClr val="bg1"/>
                </a:solidFill>
                <a:latin typeface="Georgia" pitchFamily="18" charset="0"/>
              </a:rPr>
              <a:t>сто</a:t>
            </a:r>
            <a:r>
              <a:rPr lang="ru-RU" sz="2000" b="1" i="1" dirty="0" smtClean="0">
                <a:latin typeface="Georgia" pitchFamily="18" charset="0"/>
              </a:rPr>
              <a:t>тою ног,</a:t>
            </a:r>
          </a:p>
          <a:p>
            <a:endParaRPr lang="ru-RU" sz="2000" b="1" i="1" dirty="0" smtClean="0">
              <a:latin typeface="Georgia" pitchFamily="18" charset="0"/>
            </a:endParaRPr>
          </a:p>
          <a:p>
            <a:r>
              <a:rPr lang="ru-RU" sz="2000" b="1" i="1" dirty="0" smtClean="0">
                <a:latin typeface="Georgia" pitchFamily="18" charset="0"/>
              </a:rPr>
              <a:t>Вме</a:t>
            </a:r>
            <a:r>
              <a:rPr lang="ru-RU" sz="2000" b="1" i="1" dirty="0" smtClean="0">
                <a:solidFill>
                  <a:schemeClr val="bg1"/>
                </a:solidFill>
                <a:latin typeface="Georgia" pitchFamily="18" charset="0"/>
              </a:rPr>
              <a:t>сто</a:t>
            </a:r>
            <a:r>
              <a:rPr lang="ru-RU" sz="2000" b="1" i="1" dirty="0" smtClean="0">
                <a:latin typeface="Georgia" pitchFamily="18" charset="0"/>
              </a:rPr>
              <a:t> двух не про</a:t>
            </a:r>
            <a:r>
              <a:rPr lang="ru-RU" sz="2000" b="1" i="1" dirty="0" smtClean="0">
                <a:solidFill>
                  <a:schemeClr val="bg1"/>
                </a:solidFill>
                <a:latin typeface="Georgia" pitchFamily="18" charset="0"/>
              </a:rPr>
              <a:t>сто</a:t>
            </a:r>
            <a:r>
              <a:rPr lang="ru-RU" sz="2000" b="1" i="1" dirty="0" smtClean="0">
                <a:latin typeface="Georgia" pitchFamily="18" charset="0"/>
              </a:rPr>
              <a:t> вычистить все </a:t>
            </a:r>
            <a:r>
              <a:rPr lang="ru-RU" sz="2000" b="1" i="1" dirty="0" smtClean="0">
                <a:solidFill>
                  <a:schemeClr val="bg1"/>
                </a:solidFill>
                <a:latin typeface="Georgia" pitchFamily="18" charset="0"/>
              </a:rPr>
              <a:t>сто</a:t>
            </a:r>
            <a:r>
              <a:rPr lang="ru-RU" sz="2000" b="1" i="1" dirty="0" smtClean="0">
                <a:latin typeface="Georgia" pitchFamily="18" charset="0"/>
              </a:rPr>
              <a:t>,</a:t>
            </a:r>
          </a:p>
          <a:p>
            <a:r>
              <a:rPr lang="ru-RU" sz="2000" b="1" i="1" dirty="0" smtClean="0">
                <a:latin typeface="Georgia" pitchFamily="18" charset="0"/>
              </a:rPr>
              <a:t>Сразу </a:t>
            </a:r>
            <a:r>
              <a:rPr lang="ru-RU" sz="2000" b="1" i="1" dirty="0" smtClean="0">
                <a:solidFill>
                  <a:schemeClr val="bg1"/>
                </a:solidFill>
                <a:latin typeface="Georgia" pitchFamily="18" charset="0"/>
              </a:rPr>
              <a:t>сто</a:t>
            </a:r>
            <a:r>
              <a:rPr lang="ru-RU" sz="2000" b="1" i="1" dirty="0" smtClean="0">
                <a:latin typeface="Georgia" pitchFamily="18" charset="0"/>
              </a:rPr>
              <a:t>лько обуви не выносил никто!</a:t>
            </a:r>
          </a:p>
          <a:p>
            <a:r>
              <a:rPr lang="ru-RU" sz="2000" b="1" i="1" dirty="0" smtClean="0">
                <a:latin typeface="Georgia" pitchFamily="18" charset="0"/>
              </a:rPr>
              <a:t>У про</a:t>
            </a:r>
            <a:r>
              <a:rPr lang="ru-RU" sz="2000" b="1" i="1" dirty="0" smtClean="0">
                <a:solidFill>
                  <a:schemeClr val="bg1"/>
                </a:solidFill>
                <a:latin typeface="Georgia" pitchFamily="18" charset="0"/>
              </a:rPr>
              <a:t>сто</a:t>
            </a:r>
            <a:r>
              <a:rPr lang="ru-RU" sz="2000" b="1" i="1" dirty="0" smtClean="0">
                <a:latin typeface="Georgia" pitchFamily="18" charset="0"/>
              </a:rPr>
              <a:t>й </a:t>
            </a:r>
            <a:r>
              <a:rPr lang="ru-RU" sz="2000" b="1" i="1" dirty="0" smtClean="0">
                <a:solidFill>
                  <a:schemeClr val="bg1"/>
                </a:solidFill>
                <a:latin typeface="Georgia" pitchFamily="18" charset="0"/>
              </a:rPr>
              <a:t>сто</a:t>
            </a:r>
            <a:r>
              <a:rPr lang="ru-RU" sz="2000" b="1" i="1" dirty="0" smtClean="0">
                <a:latin typeface="Georgia" pitchFamily="18" charset="0"/>
              </a:rPr>
              <a:t>ножки </a:t>
            </a:r>
            <a:r>
              <a:rPr lang="ru-RU" sz="2000" b="1" i="1" dirty="0" smtClean="0">
                <a:solidFill>
                  <a:schemeClr val="bg1"/>
                </a:solidFill>
                <a:latin typeface="Georgia" pitchFamily="18" charset="0"/>
              </a:rPr>
              <a:t>сто</a:t>
            </a:r>
            <a:r>
              <a:rPr lang="ru-RU" sz="2000" b="1" i="1" dirty="0" smtClean="0">
                <a:latin typeface="Georgia" pitchFamily="18" charset="0"/>
              </a:rPr>
              <a:t>ит по</a:t>
            </a:r>
            <a:r>
              <a:rPr lang="ru-RU" sz="2000" b="1" i="1" dirty="0" smtClean="0">
                <a:solidFill>
                  <a:schemeClr val="bg1"/>
                </a:solidFill>
                <a:latin typeface="Georgia" pitchFamily="18" charset="0"/>
              </a:rPr>
              <a:t>сто</a:t>
            </a:r>
            <a:r>
              <a:rPr lang="ru-RU" sz="2000" b="1" i="1" dirty="0" smtClean="0">
                <a:latin typeface="Georgia" pitchFamily="18" charset="0"/>
              </a:rPr>
              <a:t>ять</a:t>
            </a:r>
          </a:p>
          <a:p>
            <a:r>
              <a:rPr lang="ru-RU" sz="2000" b="1" i="1" dirty="0" smtClean="0">
                <a:latin typeface="Georgia" pitchFamily="18" charset="0"/>
              </a:rPr>
              <a:t>И у той </a:t>
            </a:r>
            <a:r>
              <a:rPr lang="ru-RU" sz="2000" b="1" i="1" dirty="0" smtClean="0">
                <a:solidFill>
                  <a:schemeClr val="bg1"/>
                </a:solidFill>
                <a:latin typeface="Georgia" pitchFamily="18" charset="0"/>
              </a:rPr>
              <a:t>сто</a:t>
            </a:r>
            <a:r>
              <a:rPr lang="ru-RU" sz="2000" b="1" i="1" dirty="0" smtClean="0">
                <a:latin typeface="Georgia" pitchFamily="18" charset="0"/>
              </a:rPr>
              <a:t>ножки опыт перенять!</a:t>
            </a:r>
          </a:p>
          <a:p>
            <a:endParaRPr lang="ru-RU" sz="2800" b="1" i="1" dirty="0" smtClean="0">
              <a:latin typeface="Georgia" pitchFamily="18" charset="0"/>
            </a:endParaRPr>
          </a:p>
          <a:p>
            <a:endParaRPr lang="ru-RU" sz="2800" b="1" i="1" dirty="0" smtClean="0">
              <a:latin typeface="Georgia" pitchFamily="18" charset="0"/>
            </a:endParaRPr>
          </a:p>
        </p:txBody>
      </p:sp>
      <p:sp>
        <p:nvSpPr>
          <p:cNvPr id="5" name="Управляющая кнопка: назад 4">
            <a:hlinkClick r:id="rId4" action="ppaction://hlinksldjump" highlightClick="1">
              <a:snd r:embed="rId5" name="push.wav" builtIn="1"/>
            </a:hlinkClick>
          </p:cNvPr>
          <p:cNvSpPr/>
          <p:nvPr/>
        </p:nvSpPr>
        <p:spPr>
          <a:xfrm>
            <a:off x="357158" y="6286520"/>
            <a:ext cx="714380" cy="357190"/>
          </a:xfrm>
          <a:prstGeom prst="actionButtonBackPrevious">
            <a:avLst/>
          </a:prstGeom>
          <a:solidFill>
            <a:schemeClr val="accent1">
              <a:lumMod val="20000"/>
              <a:lumOff val="80000"/>
            </a:schemeClr>
          </a:solidFill>
          <a:ln>
            <a:solidFill>
              <a:schemeClr val="tx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Tree>
  </p:cSld>
  <p:clrMapOvr>
    <a:masterClrMapping/>
  </p:clrMapOvr>
  <p:transition spd="slow">
    <p:dissolve/>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with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dissolve">
                                      <p:cBhvr>
                                        <p:cTn id="7" dur="500"/>
                                        <p:tgtEl>
                                          <p:spTgt spid="4">
                                            <p:txEl>
                                              <p:pRg st="0" end="0"/>
                                            </p:txEl>
                                          </p:spTgt>
                                        </p:tgtEl>
                                      </p:cBhvr>
                                    </p:animEffect>
                                  </p:childTnLst>
                                </p:cTn>
                              </p:par>
                            </p:childTnLst>
                          </p:cTn>
                        </p:par>
                        <p:par>
                          <p:cTn id="8" fill="hold">
                            <p:stCondLst>
                              <p:cond delay="500"/>
                            </p:stCondLst>
                            <p:childTnLst>
                              <p:par>
                                <p:cTn id="9" presetID="9" presetClass="entr" presetSubtype="0" fill="hold" nodeType="afterEffect">
                                  <p:stCondLst>
                                    <p:cond delay="0"/>
                                  </p:stCondLst>
                                  <p:childTnLst>
                                    <p:set>
                                      <p:cBhvr>
                                        <p:cTn id="10" dur="1" fill="hold">
                                          <p:stCondLst>
                                            <p:cond delay="0"/>
                                          </p:stCondLst>
                                        </p:cTn>
                                        <p:tgtEl>
                                          <p:spTgt spid="4">
                                            <p:txEl>
                                              <p:pRg st="2" end="2"/>
                                            </p:txEl>
                                          </p:spTgt>
                                        </p:tgtEl>
                                        <p:attrNameLst>
                                          <p:attrName>style.visibility</p:attrName>
                                        </p:attrNameLst>
                                      </p:cBhvr>
                                      <p:to>
                                        <p:strVal val="visible"/>
                                      </p:to>
                                    </p:set>
                                    <p:animEffect transition="in" filter="dissolve">
                                      <p:cBhvr>
                                        <p:cTn id="11" dur="500"/>
                                        <p:tgtEl>
                                          <p:spTgt spid="4">
                                            <p:txEl>
                                              <p:pRg st="2" end="2"/>
                                            </p:txEl>
                                          </p:spTgt>
                                        </p:tgtEl>
                                      </p:cBhvr>
                                    </p:animEffect>
                                  </p:childTnLst>
                                </p:cTn>
                              </p:par>
                            </p:childTnLst>
                          </p:cTn>
                        </p:par>
                        <p:par>
                          <p:cTn id="12" fill="hold">
                            <p:stCondLst>
                              <p:cond delay="1000"/>
                            </p:stCondLst>
                            <p:childTnLst>
                              <p:par>
                                <p:cTn id="13" presetID="9" presetClass="entr" presetSubtype="0" fill="hold" nodeType="afterEffect">
                                  <p:stCondLst>
                                    <p:cond delay="0"/>
                                  </p:stCondLst>
                                  <p:childTnLst>
                                    <p:set>
                                      <p:cBhvr>
                                        <p:cTn id="14" dur="1" fill="hold">
                                          <p:stCondLst>
                                            <p:cond delay="0"/>
                                          </p:stCondLst>
                                        </p:cTn>
                                        <p:tgtEl>
                                          <p:spTgt spid="4">
                                            <p:txEl>
                                              <p:pRg st="4" end="4"/>
                                            </p:txEl>
                                          </p:spTgt>
                                        </p:tgtEl>
                                        <p:attrNameLst>
                                          <p:attrName>style.visibility</p:attrName>
                                        </p:attrNameLst>
                                      </p:cBhvr>
                                      <p:to>
                                        <p:strVal val="visible"/>
                                      </p:to>
                                    </p:set>
                                    <p:animEffect transition="in" filter="dissolve">
                                      <p:cBhvr>
                                        <p:cTn id="15" dur="500"/>
                                        <p:tgtEl>
                                          <p:spTgt spid="4">
                                            <p:txEl>
                                              <p:pRg st="4" end="4"/>
                                            </p:txEl>
                                          </p:spTgt>
                                        </p:tgtEl>
                                      </p:cBhvr>
                                    </p:animEffect>
                                  </p:childTnLst>
                                </p:cTn>
                              </p:par>
                            </p:childTnLst>
                          </p:cTn>
                        </p:par>
                        <p:par>
                          <p:cTn id="16" fill="hold">
                            <p:stCondLst>
                              <p:cond delay="1500"/>
                            </p:stCondLst>
                            <p:childTnLst>
                              <p:par>
                                <p:cTn id="17" presetID="9" presetClass="entr" presetSubtype="0" fill="hold" nodeType="afterEffect">
                                  <p:stCondLst>
                                    <p:cond delay="0"/>
                                  </p:stCondLst>
                                  <p:childTnLst>
                                    <p:set>
                                      <p:cBhvr>
                                        <p:cTn id="18" dur="1" fill="hold">
                                          <p:stCondLst>
                                            <p:cond delay="0"/>
                                          </p:stCondLst>
                                        </p:cTn>
                                        <p:tgtEl>
                                          <p:spTgt spid="4">
                                            <p:txEl>
                                              <p:pRg st="5" end="5"/>
                                            </p:txEl>
                                          </p:spTgt>
                                        </p:tgtEl>
                                        <p:attrNameLst>
                                          <p:attrName>style.visibility</p:attrName>
                                        </p:attrNameLst>
                                      </p:cBhvr>
                                      <p:to>
                                        <p:strVal val="visible"/>
                                      </p:to>
                                    </p:set>
                                    <p:animEffect transition="in" filter="dissolve">
                                      <p:cBhvr>
                                        <p:cTn id="19" dur="500"/>
                                        <p:tgtEl>
                                          <p:spTgt spid="4">
                                            <p:txEl>
                                              <p:pRg st="5" end="5"/>
                                            </p:txEl>
                                          </p:spTgt>
                                        </p:tgtEl>
                                      </p:cBhvr>
                                    </p:animEffect>
                                  </p:childTnLst>
                                </p:cTn>
                              </p:par>
                            </p:childTnLst>
                          </p:cTn>
                        </p:par>
                        <p:par>
                          <p:cTn id="20" fill="hold">
                            <p:stCondLst>
                              <p:cond delay="2000"/>
                            </p:stCondLst>
                            <p:childTnLst>
                              <p:par>
                                <p:cTn id="21" presetID="9" presetClass="entr" presetSubtype="0" fill="hold" nodeType="afterEffect">
                                  <p:stCondLst>
                                    <p:cond delay="0"/>
                                  </p:stCondLst>
                                  <p:childTnLst>
                                    <p:set>
                                      <p:cBhvr>
                                        <p:cTn id="22" dur="1" fill="hold">
                                          <p:stCondLst>
                                            <p:cond delay="0"/>
                                          </p:stCondLst>
                                        </p:cTn>
                                        <p:tgtEl>
                                          <p:spTgt spid="4">
                                            <p:txEl>
                                              <p:pRg st="6" end="6"/>
                                            </p:txEl>
                                          </p:spTgt>
                                        </p:tgtEl>
                                        <p:attrNameLst>
                                          <p:attrName>style.visibility</p:attrName>
                                        </p:attrNameLst>
                                      </p:cBhvr>
                                      <p:to>
                                        <p:strVal val="visible"/>
                                      </p:to>
                                    </p:set>
                                    <p:animEffect transition="in" filter="dissolve">
                                      <p:cBhvr>
                                        <p:cTn id="23" dur="500"/>
                                        <p:tgtEl>
                                          <p:spTgt spid="4">
                                            <p:txEl>
                                              <p:pRg st="6" end="6"/>
                                            </p:txEl>
                                          </p:spTgt>
                                        </p:tgtEl>
                                      </p:cBhvr>
                                    </p:animEffect>
                                  </p:childTnLst>
                                </p:cTn>
                              </p:par>
                            </p:childTnLst>
                          </p:cTn>
                        </p:par>
                        <p:par>
                          <p:cTn id="24" fill="hold">
                            <p:stCondLst>
                              <p:cond delay="2500"/>
                            </p:stCondLst>
                            <p:childTnLst>
                              <p:par>
                                <p:cTn id="25" presetID="9" presetClass="entr" presetSubtype="0" fill="hold" nodeType="afterEffect">
                                  <p:stCondLst>
                                    <p:cond delay="0"/>
                                  </p:stCondLst>
                                  <p:childTnLst>
                                    <p:set>
                                      <p:cBhvr>
                                        <p:cTn id="26" dur="1" fill="hold">
                                          <p:stCondLst>
                                            <p:cond delay="0"/>
                                          </p:stCondLst>
                                        </p:cTn>
                                        <p:tgtEl>
                                          <p:spTgt spid="4">
                                            <p:txEl>
                                              <p:pRg st="7" end="7"/>
                                            </p:txEl>
                                          </p:spTgt>
                                        </p:tgtEl>
                                        <p:attrNameLst>
                                          <p:attrName>style.visibility</p:attrName>
                                        </p:attrNameLst>
                                      </p:cBhvr>
                                      <p:to>
                                        <p:strVal val="visible"/>
                                      </p:to>
                                    </p:set>
                                    <p:animEffect transition="in" filter="dissolve">
                                      <p:cBhvr>
                                        <p:cTn id="27" dur="500"/>
                                        <p:tgtEl>
                                          <p:spTgt spid="4">
                                            <p:txEl>
                                              <p:pRg st="7" end="7"/>
                                            </p:txEl>
                                          </p:spTgt>
                                        </p:tgtEl>
                                      </p:cBhvr>
                                    </p:animEffect>
                                  </p:childTnLst>
                                </p:cTn>
                              </p:par>
                            </p:childTnLst>
                          </p:cTn>
                        </p:par>
                        <p:par>
                          <p:cTn id="28" fill="hold">
                            <p:stCondLst>
                              <p:cond delay="3000"/>
                            </p:stCondLst>
                            <p:childTnLst>
                              <p:par>
                                <p:cTn id="29" presetID="9" presetClass="entr" presetSubtype="0" fill="hold" nodeType="afterEffect">
                                  <p:stCondLst>
                                    <p:cond delay="0"/>
                                  </p:stCondLst>
                                  <p:childTnLst>
                                    <p:set>
                                      <p:cBhvr>
                                        <p:cTn id="30" dur="1" fill="hold">
                                          <p:stCondLst>
                                            <p:cond delay="0"/>
                                          </p:stCondLst>
                                        </p:cTn>
                                        <p:tgtEl>
                                          <p:spTgt spid="4">
                                            <p:txEl>
                                              <p:pRg st="9" end="9"/>
                                            </p:txEl>
                                          </p:spTgt>
                                        </p:tgtEl>
                                        <p:attrNameLst>
                                          <p:attrName>style.visibility</p:attrName>
                                        </p:attrNameLst>
                                      </p:cBhvr>
                                      <p:to>
                                        <p:strVal val="visible"/>
                                      </p:to>
                                    </p:set>
                                    <p:animEffect transition="in" filter="dissolve">
                                      <p:cBhvr>
                                        <p:cTn id="31" dur="500"/>
                                        <p:tgtEl>
                                          <p:spTgt spid="4">
                                            <p:txEl>
                                              <p:pRg st="9" end="9"/>
                                            </p:txEl>
                                          </p:spTgt>
                                        </p:tgtEl>
                                      </p:cBhvr>
                                    </p:animEffect>
                                  </p:childTnLst>
                                </p:cTn>
                              </p:par>
                            </p:childTnLst>
                          </p:cTn>
                        </p:par>
                        <p:par>
                          <p:cTn id="32" fill="hold">
                            <p:stCondLst>
                              <p:cond delay="3500"/>
                            </p:stCondLst>
                            <p:childTnLst>
                              <p:par>
                                <p:cTn id="33" presetID="9" presetClass="entr" presetSubtype="0" fill="hold" nodeType="afterEffect">
                                  <p:stCondLst>
                                    <p:cond delay="0"/>
                                  </p:stCondLst>
                                  <p:childTnLst>
                                    <p:set>
                                      <p:cBhvr>
                                        <p:cTn id="34" dur="1" fill="hold">
                                          <p:stCondLst>
                                            <p:cond delay="0"/>
                                          </p:stCondLst>
                                        </p:cTn>
                                        <p:tgtEl>
                                          <p:spTgt spid="4">
                                            <p:txEl>
                                              <p:pRg st="10" end="10"/>
                                            </p:txEl>
                                          </p:spTgt>
                                        </p:tgtEl>
                                        <p:attrNameLst>
                                          <p:attrName>style.visibility</p:attrName>
                                        </p:attrNameLst>
                                      </p:cBhvr>
                                      <p:to>
                                        <p:strVal val="visible"/>
                                      </p:to>
                                    </p:set>
                                    <p:animEffect transition="in" filter="dissolve">
                                      <p:cBhvr>
                                        <p:cTn id="35" dur="500"/>
                                        <p:tgtEl>
                                          <p:spTgt spid="4">
                                            <p:txEl>
                                              <p:pRg st="10" end="10"/>
                                            </p:txEl>
                                          </p:spTgt>
                                        </p:tgtEl>
                                      </p:cBhvr>
                                    </p:animEffect>
                                  </p:childTnLst>
                                </p:cTn>
                              </p:par>
                            </p:childTnLst>
                          </p:cTn>
                        </p:par>
                        <p:par>
                          <p:cTn id="36" fill="hold">
                            <p:stCondLst>
                              <p:cond delay="4000"/>
                            </p:stCondLst>
                            <p:childTnLst>
                              <p:par>
                                <p:cTn id="37" presetID="9" presetClass="entr" presetSubtype="0" fill="hold" nodeType="afterEffect">
                                  <p:stCondLst>
                                    <p:cond delay="0"/>
                                  </p:stCondLst>
                                  <p:childTnLst>
                                    <p:set>
                                      <p:cBhvr>
                                        <p:cTn id="38" dur="1" fill="hold">
                                          <p:stCondLst>
                                            <p:cond delay="0"/>
                                          </p:stCondLst>
                                        </p:cTn>
                                        <p:tgtEl>
                                          <p:spTgt spid="4">
                                            <p:txEl>
                                              <p:pRg st="11" end="11"/>
                                            </p:txEl>
                                          </p:spTgt>
                                        </p:tgtEl>
                                        <p:attrNameLst>
                                          <p:attrName>style.visibility</p:attrName>
                                        </p:attrNameLst>
                                      </p:cBhvr>
                                      <p:to>
                                        <p:strVal val="visible"/>
                                      </p:to>
                                    </p:set>
                                    <p:animEffect transition="in" filter="dissolve">
                                      <p:cBhvr>
                                        <p:cTn id="39" dur="500"/>
                                        <p:tgtEl>
                                          <p:spTgt spid="4">
                                            <p:txEl>
                                              <p:pRg st="11" end="11"/>
                                            </p:txEl>
                                          </p:spTgt>
                                        </p:tgtEl>
                                      </p:cBhvr>
                                    </p:animEffect>
                                  </p:childTnLst>
                                </p:cTn>
                              </p:par>
                            </p:childTnLst>
                          </p:cTn>
                        </p:par>
                        <p:par>
                          <p:cTn id="40" fill="hold">
                            <p:stCondLst>
                              <p:cond delay="4500"/>
                            </p:stCondLst>
                            <p:childTnLst>
                              <p:par>
                                <p:cTn id="41" presetID="9" presetClass="entr" presetSubtype="0" fill="hold" nodeType="afterEffect">
                                  <p:stCondLst>
                                    <p:cond delay="0"/>
                                  </p:stCondLst>
                                  <p:childTnLst>
                                    <p:set>
                                      <p:cBhvr>
                                        <p:cTn id="42" dur="1" fill="hold">
                                          <p:stCondLst>
                                            <p:cond delay="0"/>
                                          </p:stCondLst>
                                        </p:cTn>
                                        <p:tgtEl>
                                          <p:spTgt spid="4">
                                            <p:txEl>
                                              <p:pRg st="12" end="12"/>
                                            </p:txEl>
                                          </p:spTgt>
                                        </p:tgtEl>
                                        <p:attrNameLst>
                                          <p:attrName>style.visibility</p:attrName>
                                        </p:attrNameLst>
                                      </p:cBhvr>
                                      <p:to>
                                        <p:strVal val="visible"/>
                                      </p:to>
                                    </p:set>
                                    <p:animEffect transition="in" filter="dissolve">
                                      <p:cBhvr>
                                        <p:cTn id="43" dur="500"/>
                                        <p:tgtEl>
                                          <p:spTgt spid="4">
                                            <p:txEl>
                                              <p:pRg st="12" end="1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descr="1233421700_00000000.jpg"/>
          <p:cNvPicPr>
            <a:picLocks noChangeAspect="1"/>
          </p:cNvPicPr>
          <p:nvPr/>
        </p:nvPicPr>
        <p:blipFill>
          <a:blip r:embed="rId3"/>
          <a:stretch>
            <a:fillRect/>
          </a:stretch>
        </p:blipFill>
        <p:spPr>
          <a:xfrm>
            <a:off x="0" y="-1"/>
            <a:ext cx="1500166" cy="1125125"/>
          </a:xfrm>
          <a:prstGeom prst="rect">
            <a:avLst/>
          </a:prstGeom>
          <a:ln>
            <a:noFill/>
          </a:ln>
          <a:effectLst>
            <a:softEdge rad="112500"/>
          </a:effectLst>
        </p:spPr>
      </p:pic>
      <p:sp>
        <p:nvSpPr>
          <p:cNvPr id="4" name="Прямоугольник 3"/>
          <p:cNvSpPr/>
          <p:nvPr/>
        </p:nvSpPr>
        <p:spPr>
          <a:xfrm>
            <a:off x="0" y="214290"/>
            <a:ext cx="8858280" cy="6063198"/>
          </a:xfrm>
          <a:prstGeom prst="rect">
            <a:avLst/>
          </a:prstGeom>
        </p:spPr>
        <p:txBody>
          <a:bodyPr wrap="square">
            <a:spAutoFit/>
          </a:bodyPr>
          <a:lstStyle/>
          <a:p>
            <a:pPr algn="ctr"/>
            <a:r>
              <a:rPr lang="ru-RU" sz="3200" b="1" dirty="0" smtClean="0">
                <a:latin typeface="Georgia" pitchFamily="18" charset="0"/>
              </a:rPr>
              <a:t>40. «Морфология»</a:t>
            </a:r>
            <a:endParaRPr lang="en-US" sz="3200" b="1" dirty="0" smtClean="0">
              <a:latin typeface="Georgia" pitchFamily="18" charset="0"/>
            </a:endParaRPr>
          </a:p>
          <a:p>
            <a:pPr algn="ctr"/>
            <a:endParaRPr lang="en-US" sz="3200" b="1" dirty="0" smtClean="0">
              <a:latin typeface="Georgia" pitchFamily="18" charset="0"/>
            </a:endParaRPr>
          </a:p>
          <a:p>
            <a:pPr algn="ctr"/>
            <a:r>
              <a:rPr lang="ru-RU" sz="2800" b="1" i="1" dirty="0" smtClean="0">
                <a:latin typeface="Georgia" pitchFamily="18" charset="0"/>
              </a:rPr>
              <a:t>«Морфологические шарады»</a:t>
            </a:r>
          </a:p>
          <a:p>
            <a:endParaRPr lang="ru-RU" sz="2800" b="1" i="1" dirty="0" smtClean="0">
              <a:latin typeface="Georgia" pitchFamily="18" charset="0"/>
            </a:endParaRPr>
          </a:p>
          <a:p>
            <a:r>
              <a:rPr lang="ru-RU" sz="2400" b="1" i="1" dirty="0" smtClean="0">
                <a:latin typeface="Georgia" pitchFamily="18" charset="0"/>
              </a:rPr>
              <a:t>1. В тетради я бываю 	2. Чтоб отгадать, 	</a:t>
            </a:r>
          </a:p>
          <a:p>
            <a:r>
              <a:rPr lang="ru-RU" sz="2400" b="1" i="1" dirty="0" smtClean="0">
                <a:latin typeface="Georgia" pitchFamily="18" charset="0"/>
              </a:rPr>
              <a:t>Косая и прямая.				Имей терпение:</a:t>
            </a:r>
          </a:p>
          <a:p>
            <a:r>
              <a:rPr lang="ru-RU" sz="2400" b="1" i="1" dirty="0" smtClean="0">
                <a:latin typeface="Georgia" pitchFamily="18" charset="0"/>
              </a:rPr>
              <a:t>В другом совсем значенье	С </a:t>
            </a:r>
            <a:r>
              <a:rPr lang="ru-RU" sz="2400" b="1" i="1" dirty="0" smtClean="0">
                <a:solidFill>
                  <a:srgbClr val="FF0000"/>
                </a:solidFill>
                <a:latin typeface="Georgia" pitchFamily="18" charset="0"/>
              </a:rPr>
              <a:t>Л</a:t>
            </a:r>
            <a:r>
              <a:rPr lang="ru-RU" sz="2400" b="1" i="1" dirty="0" smtClean="0">
                <a:latin typeface="Georgia" pitchFamily="18" charset="0"/>
              </a:rPr>
              <a:t> я – часть лица,</a:t>
            </a:r>
          </a:p>
          <a:p>
            <a:r>
              <a:rPr lang="ru-RU" sz="2400" b="1" i="1" dirty="0" smtClean="0">
                <a:latin typeface="Georgia" pitchFamily="18" charset="0"/>
              </a:rPr>
              <a:t>Я планка для черчения.	А с </a:t>
            </a:r>
            <a:r>
              <a:rPr lang="ru-RU" sz="2400" b="1" i="1" dirty="0" smtClean="0">
                <a:solidFill>
                  <a:srgbClr val="FF0000"/>
                </a:solidFill>
                <a:latin typeface="Georgia" pitchFamily="18" charset="0"/>
              </a:rPr>
              <a:t>Б</a:t>
            </a:r>
            <a:r>
              <a:rPr lang="ru-RU" sz="2400" b="1" i="1" dirty="0" smtClean="0">
                <a:latin typeface="Georgia" pitchFamily="18" charset="0"/>
              </a:rPr>
              <a:t> – растение.</a:t>
            </a:r>
          </a:p>
          <a:p>
            <a:r>
              <a:rPr lang="ru-RU" sz="2400" b="1" i="1" dirty="0" smtClean="0">
                <a:latin typeface="Georgia" pitchFamily="18" charset="0"/>
              </a:rPr>
              <a:t>И, наконец, порою</a:t>
            </a:r>
          </a:p>
          <a:p>
            <a:r>
              <a:rPr lang="ru-RU" sz="2400" b="1" i="1" dirty="0" smtClean="0">
                <a:latin typeface="Georgia" pitchFamily="18" charset="0"/>
              </a:rPr>
              <a:t>В шеренгу я построю.</a:t>
            </a:r>
          </a:p>
          <a:p>
            <a:endParaRPr lang="ru-RU" sz="2400" b="1" i="1" dirty="0" smtClean="0">
              <a:latin typeface="Georgia" pitchFamily="18" charset="0"/>
            </a:endParaRPr>
          </a:p>
          <a:p>
            <a:r>
              <a:rPr lang="ru-RU" sz="2400" b="1" i="1" dirty="0" smtClean="0">
                <a:latin typeface="Georgia" pitchFamily="18" charset="0"/>
              </a:rPr>
              <a:t>		3. Чтоб отгадать, имей терпение:</a:t>
            </a:r>
          </a:p>
          <a:p>
            <a:r>
              <a:rPr lang="ru-RU" sz="2400" b="1" i="1" dirty="0" smtClean="0">
                <a:latin typeface="Georgia" pitchFamily="18" charset="0"/>
              </a:rPr>
              <a:t>		С </a:t>
            </a:r>
            <a:r>
              <a:rPr lang="ru-RU" sz="2400" b="1" i="1" dirty="0" smtClean="0">
                <a:solidFill>
                  <a:srgbClr val="FF0000"/>
                </a:solidFill>
                <a:latin typeface="Georgia" pitchFamily="18" charset="0"/>
              </a:rPr>
              <a:t>Л</a:t>
            </a:r>
            <a:r>
              <a:rPr lang="ru-RU" sz="2400" b="1" i="1" dirty="0" smtClean="0">
                <a:latin typeface="Georgia" pitchFamily="18" charset="0"/>
              </a:rPr>
              <a:t> я слёзы вызываю,</a:t>
            </a:r>
          </a:p>
          <a:p>
            <a:r>
              <a:rPr lang="ru-RU" sz="2400" b="1" i="1" dirty="0" smtClean="0">
                <a:latin typeface="Georgia" pitchFamily="18" charset="0"/>
              </a:rPr>
              <a:t>		С </a:t>
            </a:r>
            <a:r>
              <a:rPr lang="ru-RU" sz="2400" b="1" i="1" dirty="0" smtClean="0">
                <a:solidFill>
                  <a:srgbClr val="FF0000"/>
                </a:solidFill>
                <a:latin typeface="Georgia" pitchFamily="18" charset="0"/>
              </a:rPr>
              <a:t>Ж</a:t>
            </a:r>
            <a:r>
              <a:rPr lang="ru-RU" sz="2400" b="1" i="1" dirty="0" smtClean="0">
                <a:latin typeface="Georgia" pitchFamily="18" charset="0"/>
              </a:rPr>
              <a:t> по воздуху летаю.</a:t>
            </a:r>
          </a:p>
          <a:p>
            <a:endParaRPr lang="ru-RU" sz="2800" b="1" i="1" dirty="0" smtClean="0">
              <a:latin typeface="Georgia" pitchFamily="18" charset="0"/>
            </a:endParaRPr>
          </a:p>
        </p:txBody>
      </p:sp>
      <p:sp>
        <p:nvSpPr>
          <p:cNvPr id="8" name="Прямоугольник 7"/>
          <p:cNvSpPr/>
          <p:nvPr/>
        </p:nvSpPr>
        <p:spPr>
          <a:xfrm>
            <a:off x="0" y="6396335"/>
            <a:ext cx="940514" cy="461665"/>
          </a:xfrm>
          <a:prstGeom prst="rect">
            <a:avLst/>
          </a:prstGeom>
          <a:noFill/>
        </p:spPr>
        <p:txBody>
          <a:bodyPr wrap="none" lIns="91440" tIns="45720" rIns="91440" bIns="45720">
            <a:spAutoFit/>
          </a:bodyPr>
          <a:lstStyle/>
          <a:p>
            <a:pPr algn="ctr"/>
            <a:r>
              <a:rPr lang="ru-RU" sz="2400" b="1" cap="none" spc="0"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hlinkClick r:id="rId4" action="ppaction://hlinksldjump"/>
              </a:rPr>
              <a:t>Ответ</a:t>
            </a:r>
            <a:endParaRPr lang="ru-RU" sz="2400"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Tree>
  </p:cSld>
  <p:clrMapOvr>
    <a:masterClrMapping/>
  </p:clrMapOvr>
  <p:transition spd="slow">
    <p:dissolve/>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with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dissolve">
                                      <p:cBhvr>
                                        <p:cTn id="7" dur="500"/>
                                        <p:tgtEl>
                                          <p:spTgt spid="4">
                                            <p:txEl>
                                              <p:pRg st="0" end="0"/>
                                            </p:txEl>
                                          </p:spTgt>
                                        </p:tgtEl>
                                      </p:cBhvr>
                                    </p:animEffect>
                                  </p:childTnLst>
                                </p:cTn>
                              </p:par>
                            </p:childTnLst>
                          </p:cTn>
                        </p:par>
                        <p:par>
                          <p:cTn id="8" fill="hold">
                            <p:stCondLst>
                              <p:cond delay="500"/>
                            </p:stCondLst>
                            <p:childTnLst>
                              <p:par>
                                <p:cTn id="9" presetID="9" presetClass="entr" presetSubtype="0" fill="hold" nodeType="afterEffect">
                                  <p:stCondLst>
                                    <p:cond delay="0"/>
                                  </p:stCondLst>
                                  <p:childTnLst>
                                    <p:set>
                                      <p:cBhvr>
                                        <p:cTn id="10" dur="1" fill="hold">
                                          <p:stCondLst>
                                            <p:cond delay="0"/>
                                          </p:stCondLst>
                                        </p:cTn>
                                        <p:tgtEl>
                                          <p:spTgt spid="8">
                                            <p:txEl>
                                              <p:pRg st="0" end="0"/>
                                            </p:txEl>
                                          </p:spTgt>
                                        </p:tgtEl>
                                        <p:attrNameLst>
                                          <p:attrName>style.visibility</p:attrName>
                                        </p:attrNameLst>
                                      </p:cBhvr>
                                      <p:to>
                                        <p:strVal val="visible"/>
                                      </p:to>
                                    </p:set>
                                    <p:animEffect transition="in" filter="dissolve">
                                      <p:cBhvr>
                                        <p:cTn id="11" dur="500"/>
                                        <p:tgtEl>
                                          <p:spTgt spid="8">
                                            <p:txEl>
                                              <p:pRg st="0" end="0"/>
                                            </p:txEl>
                                          </p:spTgt>
                                        </p:tgtEl>
                                      </p:cBhvr>
                                    </p:animEffect>
                                  </p:childTnLst>
                                </p:cTn>
                              </p:par>
                            </p:childTnLst>
                          </p:cTn>
                        </p:par>
                        <p:par>
                          <p:cTn id="12" fill="hold">
                            <p:stCondLst>
                              <p:cond delay="1000"/>
                            </p:stCondLst>
                            <p:childTnLst>
                              <p:par>
                                <p:cTn id="13" presetID="9" presetClass="entr" presetSubtype="0" fill="hold" nodeType="after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animEffect transition="in" filter="dissolve">
                                      <p:cBhvr>
                                        <p:cTn id="15" dur="500"/>
                                        <p:tgtEl>
                                          <p:spTgt spid="4">
                                            <p:txEl>
                                              <p:pRg st="2" end="2"/>
                                            </p:txEl>
                                          </p:spTgt>
                                        </p:tgtEl>
                                      </p:cBhvr>
                                    </p:animEffect>
                                  </p:childTnLst>
                                </p:cTn>
                              </p:par>
                            </p:childTnLst>
                          </p:cTn>
                        </p:par>
                        <p:par>
                          <p:cTn id="16" fill="hold">
                            <p:stCondLst>
                              <p:cond delay="1500"/>
                            </p:stCondLst>
                            <p:childTnLst>
                              <p:par>
                                <p:cTn id="17" presetID="9" presetClass="entr" presetSubtype="0" fill="hold" nodeType="afterEffect">
                                  <p:stCondLst>
                                    <p:cond delay="0"/>
                                  </p:stCondLst>
                                  <p:childTnLst>
                                    <p:set>
                                      <p:cBhvr>
                                        <p:cTn id="18" dur="1" fill="hold">
                                          <p:stCondLst>
                                            <p:cond delay="0"/>
                                          </p:stCondLst>
                                        </p:cTn>
                                        <p:tgtEl>
                                          <p:spTgt spid="4">
                                            <p:txEl>
                                              <p:pRg st="4" end="4"/>
                                            </p:txEl>
                                          </p:spTgt>
                                        </p:tgtEl>
                                        <p:attrNameLst>
                                          <p:attrName>style.visibility</p:attrName>
                                        </p:attrNameLst>
                                      </p:cBhvr>
                                      <p:to>
                                        <p:strVal val="visible"/>
                                      </p:to>
                                    </p:set>
                                    <p:animEffect transition="in" filter="dissolve">
                                      <p:cBhvr>
                                        <p:cTn id="19" dur="500"/>
                                        <p:tgtEl>
                                          <p:spTgt spid="4">
                                            <p:txEl>
                                              <p:pRg st="4" end="4"/>
                                            </p:txEl>
                                          </p:spTgt>
                                        </p:tgtEl>
                                      </p:cBhvr>
                                    </p:animEffect>
                                  </p:childTnLst>
                                </p:cTn>
                              </p:par>
                            </p:childTnLst>
                          </p:cTn>
                        </p:par>
                        <p:par>
                          <p:cTn id="20" fill="hold">
                            <p:stCondLst>
                              <p:cond delay="2000"/>
                            </p:stCondLst>
                            <p:childTnLst>
                              <p:par>
                                <p:cTn id="21" presetID="9" presetClass="entr" presetSubtype="0" fill="hold" nodeType="afterEffect">
                                  <p:stCondLst>
                                    <p:cond delay="0"/>
                                  </p:stCondLst>
                                  <p:childTnLst>
                                    <p:set>
                                      <p:cBhvr>
                                        <p:cTn id="22" dur="1" fill="hold">
                                          <p:stCondLst>
                                            <p:cond delay="0"/>
                                          </p:stCondLst>
                                        </p:cTn>
                                        <p:tgtEl>
                                          <p:spTgt spid="4">
                                            <p:txEl>
                                              <p:pRg st="5" end="5"/>
                                            </p:txEl>
                                          </p:spTgt>
                                        </p:tgtEl>
                                        <p:attrNameLst>
                                          <p:attrName>style.visibility</p:attrName>
                                        </p:attrNameLst>
                                      </p:cBhvr>
                                      <p:to>
                                        <p:strVal val="visible"/>
                                      </p:to>
                                    </p:set>
                                    <p:animEffect transition="in" filter="dissolve">
                                      <p:cBhvr>
                                        <p:cTn id="23" dur="500"/>
                                        <p:tgtEl>
                                          <p:spTgt spid="4">
                                            <p:txEl>
                                              <p:pRg st="5" end="5"/>
                                            </p:txEl>
                                          </p:spTgt>
                                        </p:tgtEl>
                                      </p:cBhvr>
                                    </p:animEffect>
                                  </p:childTnLst>
                                </p:cTn>
                              </p:par>
                            </p:childTnLst>
                          </p:cTn>
                        </p:par>
                        <p:par>
                          <p:cTn id="24" fill="hold">
                            <p:stCondLst>
                              <p:cond delay="2500"/>
                            </p:stCondLst>
                            <p:childTnLst>
                              <p:par>
                                <p:cTn id="25" presetID="9" presetClass="entr" presetSubtype="0" fill="hold" nodeType="afterEffect">
                                  <p:stCondLst>
                                    <p:cond delay="0"/>
                                  </p:stCondLst>
                                  <p:childTnLst>
                                    <p:set>
                                      <p:cBhvr>
                                        <p:cTn id="26" dur="1" fill="hold">
                                          <p:stCondLst>
                                            <p:cond delay="0"/>
                                          </p:stCondLst>
                                        </p:cTn>
                                        <p:tgtEl>
                                          <p:spTgt spid="4">
                                            <p:txEl>
                                              <p:pRg st="6" end="6"/>
                                            </p:txEl>
                                          </p:spTgt>
                                        </p:tgtEl>
                                        <p:attrNameLst>
                                          <p:attrName>style.visibility</p:attrName>
                                        </p:attrNameLst>
                                      </p:cBhvr>
                                      <p:to>
                                        <p:strVal val="visible"/>
                                      </p:to>
                                    </p:set>
                                    <p:animEffect transition="in" filter="dissolve">
                                      <p:cBhvr>
                                        <p:cTn id="27" dur="500"/>
                                        <p:tgtEl>
                                          <p:spTgt spid="4">
                                            <p:txEl>
                                              <p:pRg st="6" end="6"/>
                                            </p:txEl>
                                          </p:spTgt>
                                        </p:tgtEl>
                                      </p:cBhvr>
                                    </p:animEffect>
                                  </p:childTnLst>
                                </p:cTn>
                              </p:par>
                            </p:childTnLst>
                          </p:cTn>
                        </p:par>
                        <p:par>
                          <p:cTn id="28" fill="hold">
                            <p:stCondLst>
                              <p:cond delay="3000"/>
                            </p:stCondLst>
                            <p:childTnLst>
                              <p:par>
                                <p:cTn id="29" presetID="9" presetClass="entr" presetSubtype="0" fill="hold" nodeType="afterEffect">
                                  <p:stCondLst>
                                    <p:cond delay="0"/>
                                  </p:stCondLst>
                                  <p:childTnLst>
                                    <p:set>
                                      <p:cBhvr>
                                        <p:cTn id="30" dur="1" fill="hold">
                                          <p:stCondLst>
                                            <p:cond delay="0"/>
                                          </p:stCondLst>
                                        </p:cTn>
                                        <p:tgtEl>
                                          <p:spTgt spid="4">
                                            <p:txEl>
                                              <p:pRg st="7" end="7"/>
                                            </p:txEl>
                                          </p:spTgt>
                                        </p:tgtEl>
                                        <p:attrNameLst>
                                          <p:attrName>style.visibility</p:attrName>
                                        </p:attrNameLst>
                                      </p:cBhvr>
                                      <p:to>
                                        <p:strVal val="visible"/>
                                      </p:to>
                                    </p:set>
                                    <p:animEffect transition="in" filter="dissolve">
                                      <p:cBhvr>
                                        <p:cTn id="31" dur="500"/>
                                        <p:tgtEl>
                                          <p:spTgt spid="4">
                                            <p:txEl>
                                              <p:pRg st="7" end="7"/>
                                            </p:txEl>
                                          </p:spTgt>
                                        </p:tgtEl>
                                      </p:cBhvr>
                                    </p:animEffect>
                                  </p:childTnLst>
                                </p:cTn>
                              </p:par>
                            </p:childTnLst>
                          </p:cTn>
                        </p:par>
                        <p:par>
                          <p:cTn id="32" fill="hold">
                            <p:stCondLst>
                              <p:cond delay="3500"/>
                            </p:stCondLst>
                            <p:childTnLst>
                              <p:par>
                                <p:cTn id="33" presetID="9" presetClass="entr" presetSubtype="0" fill="hold" nodeType="afterEffect">
                                  <p:stCondLst>
                                    <p:cond delay="0"/>
                                  </p:stCondLst>
                                  <p:childTnLst>
                                    <p:set>
                                      <p:cBhvr>
                                        <p:cTn id="34" dur="1" fill="hold">
                                          <p:stCondLst>
                                            <p:cond delay="0"/>
                                          </p:stCondLst>
                                        </p:cTn>
                                        <p:tgtEl>
                                          <p:spTgt spid="4">
                                            <p:txEl>
                                              <p:pRg st="8" end="8"/>
                                            </p:txEl>
                                          </p:spTgt>
                                        </p:tgtEl>
                                        <p:attrNameLst>
                                          <p:attrName>style.visibility</p:attrName>
                                        </p:attrNameLst>
                                      </p:cBhvr>
                                      <p:to>
                                        <p:strVal val="visible"/>
                                      </p:to>
                                    </p:set>
                                    <p:animEffect transition="in" filter="dissolve">
                                      <p:cBhvr>
                                        <p:cTn id="35" dur="500"/>
                                        <p:tgtEl>
                                          <p:spTgt spid="4">
                                            <p:txEl>
                                              <p:pRg st="8" end="8"/>
                                            </p:txEl>
                                          </p:spTgt>
                                        </p:tgtEl>
                                      </p:cBhvr>
                                    </p:animEffect>
                                  </p:childTnLst>
                                </p:cTn>
                              </p:par>
                            </p:childTnLst>
                          </p:cTn>
                        </p:par>
                        <p:par>
                          <p:cTn id="36" fill="hold">
                            <p:stCondLst>
                              <p:cond delay="4000"/>
                            </p:stCondLst>
                            <p:childTnLst>
                              <p:par>
                                <p:cTn id="37" presetID="9" presetClass="entr" presetSubtype="0" fill="hold" nodeType="afterEffect">
                                  <p:stCondLst>
                                    <p:cond delay="0"/>
                                  </p:stCondLst>
                                  <p:childTnLst>
                                    <p:set>
                                      <p:cBhvr>
                                        <p:cTn id="38" dur="1" fill="hold">
                                          <p:stCondLst>
                                            <p:cond delay="0"/>
                                          </p:stCondLst>
                                        </p:cTn>
                                        <p:tgtEl>
                                          <p:spTgt spid="4">
                                            <p:txEl>
                                              <p:pRg st="9" end="9"/>
                                            </p:txEl>
                                          </p:spTgt>
                                        </p:tgtEl>
                                        <p:attrNameLst>
                                          <p:attrName>style.visibility</p:attrName>
                                        </p:attrNameLst>
                                      </p:cBhvr>
                                      <p:to>
                                        <p:strVal val="visible"/>
                                      </p:to>
                                    </p:set>
                                    <p:animEffect transition="in" filter="dissolve">
                                      <p:cBhvr>
                                        <p:cTn id="39" dur="500"/>
                                        <p:tgtEl>
                                          <p:spTgt spid="4">
                                            <p:txEl>
                                              <p:pRg st="9" end="9"/>
                                            </p:txEl>
                                          </p:spTgt>
                                        </p:tgtEl>
                                      </p:cBhvr>
                                    </p:animEffect>
                                  </p:childTnLst>
                                </p:cTn>
                              </p:par>
                            </p:childTnLst>
                          </p:cTn>
                        </p:par>
                        <p:par>
                          <p:cTn id="40" fill="hold">
                            <p:stCondLst>
                              <p:cond delay="4500"/>
                            </p:stCondLst>
                            <p:childTnLst>
                              <p:par>
                                <p:cTn id="41" presetID="9" presetClass="entr" presetSubtype="0" fill="hold" nodeType="afterEffect">
                                  <p:stCondLst>
                                    <p:cond delay="0"/>
                                  </p:stCondLst>
                                  <p:childTnLst>
                                    <p:set>
                                      <p:cBhvr>
                                        <p:cTn id="42" dur="1" fill="hold">
                                          <p:stCondLst>
                                            <p:cond delay="0"/>
                                          </p:stCondLst>
                                        </p:cTn>
                                        <p:tgtEl>
                                          <p:spTgt spid="4">
                                            <p:txEl>
                                              <p:pRg st="11" end="11"/>
                                            </p:txEl>
                                          </p:spTgt>
                                        </p:tgtEl>
                                        <p:attrNameLst>
                                          <p:attrName>style.visibility</p:attrName>
                                        </p:attrNameLst>
                                      </p:cBhvr>
                                      <p:to>
                                        <p:strVal val="visible"/>
                                      </p:to>
                                    </p:set>
                                    <p:animEffect transition="in" filter="dissolve">
                                      <p:cBhvr>
                                        <p:cTn id="43" dur="500"/>
                                        <p:tgtEl>
                                          <p:spTgt spid="4">
                                            <p:txEl>
                                              <p:pRg st="11" end="11"/>
                                            </p:txEl>
                                          </p:spTgt>
                                        </p:tgtEl>
                                      </p:cBhvr>
                                    </p:animEffect>
                                  </p:childTnLst>
                                </p:cTn>
                              </p:par>
                            </p:childTnLst>
                          </p:cTn>
                        </p:par>
                        <p:par>
                          <p:cTn id="44" fill="hold">
                            <p:stCondLst>
                              <p:cond delay="5000"/>
                            </p:stCondLst>
                            <p:childTnLst>
                              <p:par>
                                <p:cTn id="45" presetID="9" presetClass="entr" presetSubtype="0" fill="hold" nodeType="afterEffect">
                                  <p:stCondLst>
                                    <p:cond delay="0"/>
                                  </p:stCondLst>
                                  <p:childTnLst>
                                    <p:set>
                                      <p:cBhvr>
                                        <p:cTn id="46" dur="1" fill="hold">
                                          <p:stCondLst>
                                            <p:cond delay="0"/>
                                          </p:stCondLst>
                                        </p:cTn>
                                        <p:tgtEl>
                                          <p:spTgt spid="4">
                                            <p:txEl>
                                              <p:pRg st="12" end="12"/>
                                            </p:txEl>
                                          </p:spTgt>
                                        </p:tgtEl>
                                        <p:attrNameLst>
                                          <p:attrName>style.visibility</p:attrName>
                                        </p:attrNameLst>
                                      </p:cBhvr>
                                      <p:to>
                                        <p:strVal val="visible"/>
                                      </p:to>
                                    </p:set>
                                    <p:animEffect transition="in" filter="dissolve">
                                      <p:cBhvr>
                                        <p:cTn id="47" dur="500"/>
                                        <p:tgtEl>
                                          <p:spTgt spid="4">
                                            <p:txEl>
                                              <p:pRg st="12" end="12"/>
                                            </p:txEl>
                                          </p:spTgt>
                                        </p:tgtEl>
                                      </p:cBhvr>
                                    </p:animEffect>
                                  </p:childTnLst>
                                </p:cTn>
                              </p:par>
                            </p:childTnLst>
                          </p:cTn>
                        </p:par>
                        <p:par>
                          <p:cTn id="48" fill="hold">
                            <p:stCondLst>
                              <p:cond delay="5500"/>
                            </p:stCondLst>
                            <p:childTnLst>
                              <p:par>
                                <p:cTn id="49" presetID="9" presetClass="entr" presetSubtype="0" fill="hold" nodeType="afterEffect">
                                  <p:stCondLst>
                                    <p:cond delay="0"/>
                                  </p:stCondLst>
                                  <p:childTnLst>
                                    <p:set>
                                      <p:cBhvr>
                                        <p:cTn id="50" dur="1" fill="hold">
                                          <p:stCondLst>
                                            <p:cond delay="0"/>
                                          </p:stCondLst>
                                        </p:cTn>
                                        <p:tgtEl>
                                          <p:spTgt spid="4">
                                            <p:txEl>
                                              <p:pRg st="13" end="13"/>
                                            </p:txEl>
                                          </p:spTgt>
                                        </p:tgtEl>
                                        <p:attrNameLst>
                                          <p:attrName>style.visibility</p:attrName>
                                        </p:attrNameLst>
                                      </p:cBhvr>
                                      <p:to>
                                        <p:strVal val="visible"/>
                                      </p:to>
                                    </p:set>
                                    <p:animEffect transition="in" filter="dissolve">
                                      <p:cBhvr>
                                        <p:cTn id="51" dur="500"/>
                                        <p:tgtEl>
                                          <p:spTgt spid="4">
                                            <p:txEl>
                                              <p:pRg st="13" end="1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descr="1233421700_00000000.jpg"/>
          <p:cNvPicPr>
            <a:picLocks noChangeAspect="1"/>
          </p:cNvPicPr>
          <p:nvPr/>
        </p:nvPicPr>
        <p:blipFill>
          <a:blip r:embed="rId3"/>
          <a:stretch>
            <a:fillRect/>
          </a:stretch>
        </p:blipFill>
        <p:spPr>
          <a:xfrm>
            <a:off x="0" y="-1"/>
            <a:ext cx="1500166" cy="1125125"/>
          </a:xfrm>
          <a:prstGeom prst="rect">
            <a:avLst/>
          </a:prstGeom>
          <a:ln>
            <a:noFill/>
          </a:ln>
          <a:effectLst>
            <a:softEdge rad="112500"/>
          </a:effectLst>
        </p:spPr>
      </p:pic>
      <p:sp>
        <p:nvSpPr>
          <p:cNvPr id="4" name="Прямоугольник 3"/>
          <p:cNvSpPr/>
          <p:nvPr/>
        </p:nvSpPr>
        <p:spPr>
          <a:xfrm>
            <a:off x="0" y="214290"/>
            <a:ext cx="8858280" cy="4708981"/>
          </a:xfrm>
          <a:prstGeom prst="rect">
            <a:avLst/>
          </a:prstGeom>
        </p:spPr>
        <p:txBody>
          <a:bodyPr wrap="square">
            <a:spAutoFit/>
          </a:bodyPr>
          <a:lstStyle/>
          <a:p>
            <a:pPr algn="ctr"/>
            <a:r>
              <a:rPr lang="ru-RU" sz="3200" b="1" dirty="0" smtClean="0">
                <a:latin typeface="Georgia" pitchFamily="18" charset="0"/>
              </a:rPr>
              <a:t>40. «Морфология»</a:t>
            </a:r>
            <a:endParaRPr lang="en-US" sz="3200" b="1" dirty="0" smtClean="0">
              <a:latin typeface="Georgia" pitchFamily="18" charset="0"/>
            </a:endParaRPr>
          </a:p>
          <a:p>
            <a:pPr algn="ctr"/>
            <a:endParaRPr lang="en-US" sz="3200" b="1" dirty="0" smtClean="0">
              <a:latin typeface="Georgia" pitchFamily="18" charset="0"/>
            </a:endParaRPr>
          </a:p>
          <a:p>
            <a:pPr algn="ctr"/>
            <a:r>
              <a:rPr lang="ru-RU" sz="2800" b="1" i="1" u="sng" dirty="0" smtClean="0">
                <a:latin typeface="Georgia" pitchFamily="18" charset="0"/>
              </a:rPr>
              <a:t>Ответы</a:t>
            </a:r>
            <a:r>
              <a:rPr lang="ru-RU" sz="2800" b="1" i="1" dirty="0" smtClean="0">
                <a:latin typeface="Georgia" pitchFamily="18" charset="0"/>
              </a:rPr>
              <a:t> на задание «Морфологические шарады»:</a:t>
            </a:r>
          </a:p>
          <a:p>
            <a:pPr marL="514350" indent="-514350">
              <a:buAutoNum type="arabicPeriod"/>
            </a:pPr>
            <a:endParaRPr lang="ru-RU" sz="2400" b="1" i="1" dirty="0" smtClean="0">
              <a:latin typeface="Georgia" pitchFamily="18" charset="0"/>
            </a:endParaRPr>
          </a:p>
          <a:p>
            <a:pPr marL="514350" indent="-514350">
              <a:buAutoNum type="arabicPeriod"/>
            </a:pPr>
            <a:r>
              <a:rPr lang="ru-RU" sz="2400" b="1" i="1" dirty="0" smtClean="0">
                <a:latin typeface="Georgia" pitchFamily="18" charset="0"/>
              </a:rPr>
              <a:t>Линейка</a:t>
            </a:r>
          </a:p>
          <a:p>
            <a:pPr marL="514350" indent="-514350">
              <a:buAutoNum type="arabicPeriod"/>
            </a:pPr>
            <a:r>
              <a:rPr lang="ru-RU" sz="2400" b="1" i="1" dirty="0" smtClean="0">
                <a:latin typeface="Georgia" pitchFamily="18" charset="0"/>
              </a:rPr>
              <a:t>Лоб – боб</a:t>
            </a:r>
          </a:p>
          <a:p>
            <a:pPr marL="514350" indent="-514350">
              <a:buAutoNum type="arabicPeriod"/>
            </a:pPr>
            <a:r>
              <a:rPr lang="ru-RU" sz="2400" b="1" i="1" dirty="0" smtClean="0">
                <a:latin typeface="Georgia" pitchFamily="18" charset="0"/>
              </a:rPr>
              <a:t>Лук – жук</a:t>
            </a:r>
          </a:p>
          <a:p>
            <a:pPr marL="514350" indent="-514350"/>
            <a:endParaRPr lang="ru-RU" sz="2800" b="1" i="1" dirty="0" smtClean="0">
              <a:latin typeface="Georgia" pitchFamily="18" charset="0"/>
            </a:endParaRPr>
          </a:p>
          <a:p>
            <a:endParaRPr lang="ru-RU" sz="2800" b="1" i="1" dirty="0" smtClean="0">
              <a:latin typeface="Georgia" pitchFamily="18" charset="0"/>
            </a:endParaRPr>
          </a:p>
          <a:p>
            <a:endParaRPr lang="ru-RU" sz="2800" b="1" i="1" dirty="0" smtClean="0">
              <a:latin typeface="Georgia" pitchFamily="18" charset="0"/>
            </a:endParaRPr>
          </a:p>
        </p:txBody>
      </p:sp>
      <p:grpSp>
        <p:nvGrpSpPr>
          <p:cNvPr id="5" name="Group 8"/>
          <p:cNvGrpSpPr>
            <a:grpSpLocks/>
          </p:cNvGrpSpPr>
          <p:nvPr/>
        </p:nvGrpSpPr>
        <p:grpSpPr bwMode="auto">
          <a:xfrm>
            <a:off x="2928926" y="2714620"/>
            <a:ext cx="5705480" cy="3529018"/>
            <a:chOff x="288" y="672"/>
            <a:chExt cx="5328" cy="3024"/>
          </a:xfrm>
        </p:grpSpPr>
        <p:pic>
          <p:nvPicPr>
            <p:cNvPr id="6" name="Picture 5" descr="C41-07"/>
            <p:cNvPicPr>
              <a:picLocks noChangeAspect="1" noChangeArrowheads="1"/>
            </p:cNvPicPr>
            <p:nvPr/>
          </p:nvPicPr>
          <p:blipFill>
            <a:blip r:embed="rId4"/>
            <a:srcRect/>
            <a:stretch>
              <a:fillRect/>
            </a:stretch>
          </p:blipFill>
          <p:spPr bwMode="auto">
            <a:xfrm>
              <a:off x="1440" y="672"/>
              <a:ext cx="2903" cy="2882"/>
            </a:xfrm>
            <a:prstGeom prst="rect">
              <a:avLst/>
            </a:prstGeom>
            <a:noFill/>
            <a:ln w="9525">
              <a:noFill/>
              <a:miter lim="800000"/>
              <a:headEnd/>
              <a:tailEnd/>
            </a:ln>
          </p:spPr>
        </p:pic>
        <p:pic>
          <p:nvPicPr>
            <p:cNvPr id="7" name="Picture 6" descr="DD01009_"/>
            <p:cNvPicPr>
              <a:picLocks noChangeAspect="1" noChangeArrowheads="1"/>
            </p:cNvPicPr>
            <p:nvPr/>
          </p:nvPicPr>
          <p:blipFill>
            <a:blip r:embed="rId5"/>
            <a:srcRect/>
            <a:stretch>
              <a:fillRect/>
            </a:stretch>
          </p:blipFill>
          <p:spPr bwMode="auto">
            <a:xfrm>
              <a:off x="4416" y="2448"/>
              <a:ext cx="1200" cy="1248"/>
            </a:xfrm>
            <a:prstGeom prst="rect">
              <a:avLst/>
            </a:prstGeom>
            <a:noFill/>
            <a:ln w="9525">
              <a:noFill/>
              <a:miter lim="800000"/>
              <a:headEnd/>
              <a:tailEnd/>
            </a:ln>
          </p:spPr>
        </p:pic>
        <p:pic>
          <p:nvPicPr>
            <p:cNvPr id="9" name="Picture 7" descr="DD01009_"/>
            <p:cNvPicPr>
              <a:picLocks noChangeAspect="1" noChangeArrowheads="1"/>
            </p:cNvPicPr>
            <p:nvPr/>
          </p:nvPicPr>
          <p:blipFill>
            <a:blip r:embed="rId5"/>
            <a:srcRect/>
            <a:stretch>
              <a:fillRect/>
            </a:stretch>
          </p:blipFill>
          <p:spPr bwMode="auto">
            <a:xfrm rot="10800000">
              <a:off x="288" y="864"/>
              <a:ext cx="1200" cy="1248"/>
            </a:xfrm>
            <a:prstGeom prst="rect">
              <a:avLst/>
            </a:prstGeom>
            <a:noFill/>
            <a:ln w="9525">
              <a:noFill/>
              <a:miter lim="800000"/>
              <a:headEnd/>
              <a:tailEnd/>
            </a:ln>
          </p:spPr>
        </p:pic>
      </p:grpSp>
      <p:sp>
        <p:nvSpPr>
          <p:cNvPr id="8" name="Управляющая кнопка: назад 7">
            <a:hlinkClick r:id="rId6" action="ppaction://hlinksldjump" highlightClick="1">
              <a:snd r:embed="rId7" name="push.wav" builtIn="1"/>
            </a:hlinkClick>
          </p:cNvPr>
          <p:cNvSpPr/>
          <p:nvPr/>
        </p:nvSpPr>
        <p:spPr>
          <a:xfrm>
            <a:off x="357158" y="6286520"/>
            <a:ext cx="714380" cy="357190"/>
          </a:xfrm>
          <a:prstGeom prst="actionButtonBackPrevious">
            <a:avLst/>
          </a:prstGeom>
          <a:solidFill>
            <a:schemeClr val="accent1">
              <a:lumMod val="20000"/>
              <a:lumOff val="80000"/>
            </a:schemeClr>
          </a:solidFill>
          <a:ln>
            <a:solidFill>
              <a:schemeClr val="tx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Tree>
  </p:cSld>
  <p:clrMapOvr>
    <a:masterClrMapping/>
  </p:clrMapOvr>
  <p:transition spd="slow">
    <p:dissolve/>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with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dissolve">
                                      <p:cBhvr>
                                        <p:cTn id="7" dur="500"/>
                                        <p:tgtEl>
                                          <p:spTgt spid="4">
                                            <p:txEl>
                                              <p:pRg st="0" end="0"/>
                                            </p:txEl>
                                          </p:spTgt>
                                        </p:tgtEl>
                                      </p:cBhvr>
                                    </p:animEffect>
                                  </p:childTnLst>
                                </p:cTn>
                              </p:par>
                            </p:childTnLst>
                          </p:cTn>
                        </p:par>
                        <p:par>
                          <p:cTn id="8" fill="hold">
                            <p:stCondLst>
                              <p:cond delay="500"/>
                            </p:stCondLst>
                            <p:childTnLst>
                              <p:par>
                                <p:cTn id="9" presetID="9" presetClass="entr" presetSubtype="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dissolve">
                                      <p:cBhvr>
                                        <p:cTn id="11" dur="500"/>
                                        <p:tgtEl>
                                          <p:spTgt spid="5"/>
                                        </p:tgtEl>
                                      </p:cBhvr>
                                    </p:animEffect>
                                  </p:childTnLst>
                                </p:cTn>
                              </p:par>
                            </p:childTnLst>
                          </p:cTn>
                        </p:par>
                        <p:par>
                          <p:cTn id="12" fill="hold">
                            <p:stCondLst>
                              <p:cond delay="1000"/>
                            </p:stCondLst>
                            <p:childTnLst>
                              <p:par>
                                <p:cTn id="13" presetID="9" presetClass="entr" presetSubtype="0" fill="hold" nodeType="after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animEffect transition="in" filter="dissolve">
                                      <p:cBhvr>
                                        <p:cTn id="15" dur="500"/>
                                        <p:tgtEl>
                                          <p:spTgt spid="4">
                                            <p:txEl>
                                              <p:pRg st="2" end="2"/>
                                            </p:txEl>
                                          </p:spTgt>
                                        </p:tgtEl>
                                      </p:cBhvr>
                                    </p:animEffect>
                                  </p:childTnLst>
                                </p:cTn>
                              </p:par>
                            </p:childTnLst>
                          </p:cTn>
                        </p:par>
                        <p:par>
                          <p:cTn id="16" fill="hold">
                            <p:stCondLst>
                              <p:cond delay="1500"/>
                            </p:stCondLst>
                            <p:childTnLst>
                              <p:par>
                                <p:cTn id="17" presetID="9" presetClass="entr" presetSubtype="0" fill="hold" nodeType="afterEffect">
                                  <p:stCondLst>
                                    <p:cond delay="0"/>
                                  </p:stCondLst>
                                  <p:childTnLst>
                                    <p:set>
                                      <p:cBhvr>
                                        <p:cTn id="18" dur="1" fill="hold">
                                          <p:stCondLst>
                                            <p:cond delay="0"/>
                                          </p:stCondLst>
                                        </p:cTn>
                                        <p:tgtEl>
                                          <p:spTgt spid="4">
                                            <p:txEl>
                                              <p:pRg st="4" end="4"/>
                                            </p:txEl>
                                          </p:spTgt>
                                        </p:tgtEl>
                                        <p:attrNameLst>
                                          <p:attrName>style.visibility</p:attrName>
                                        </p:attrNameLst>
                                      </p:cBhvr>
                                      <p:to>
                                        <p:strVal val="visible"/>
                                      </p:to>
                                    </p:set>
                                    <p:animEffect transition="in" filter="dissolve">
                                      <p:cBhvr>
                                        <p:cTn id="19" dur="500"/>
                                        <p:tgtEl>
                                          <p:spTgt spid="4">
                                            <p:txEl>
                                              <p:pRg st="4" end="4"/>
                                            </p:txEl>
                                          </p:spTgt>
                                        </p:tgtEl>
                                      </p:cBhvr>
                                    </p:animEffect>
                                  </p:childTnLst>
                                </p:cTn>
                              </p:par>
                            </p:childTnLst>
                          </p:cTn>
                        </p:par>
                        <p:par>
                          <p:cTn id="20" fill="hold">
                            <p:stCondLst>
                              <p:cond delay="2000"/>
                            </p:stCondLst>
                            <p:childTnLst>
                              <p:par>
                                <p:cTn id="21" presetID="9" presetClass="entr" presetSubtype="0" fill="hold" nodeType="afterEffect">
                                  <p:stCondLst>
                                    <p:cond delay="0"/>
                                  </p:stCondLst>
                                  <p:childTnLst>
                                    <p:set>
                                      <p:cBhvr>
                                        <p:cTn id="22" dur="1" fill="hold">
                                          <p:stCondLst>
                                            <p:cond delay="0"/>
                                          </p:stCondLst>
                                        </p:cTn>
                                        <p:tgtEl>
                                          <p:spTgt spid="4">
                                            <p:txEl>
                                              <p:pRg st="5" end="5"/>
                                            </p:txEl>
                                          </p:spTgt>
                                        </p:tgtEl>
                                        <p:attrNameLst>
                                          <p:attrName>style.visibility</p:attrName>
                                        </p:attrNameLst>
                                      </p:cBhvr>
                                      <p:to>
                                        <p:strVal val="visible"/>
                                      </p:to>
                                    </p:set>
                                    <p:animEffect transition="in" filter="dissolve">
                                      <p:cBhvr>
                                        <p:cTn id="23" dur="500"/>
                                        <p:tgtEl>
                                          <p:spTgt spid="4">
                                            <p:txEl>
                                              <p:pRg st="5" end="5"/>
                                            </p:txEl>
                                          </p:spTgt>
                                        </p:tgtEl>
                                      </p:cBhvr>
                                    </p:animEffect>
                                  </p:childTnLst>
                                </p:cTn>
                              </p:par>
                            </p:childTnLst>
                          </p:cTn>
                        </p:par>
                        <p:par>
                          <p:cTn id="24" fill="hold">
                            <p:stCondLst>
                              <p:cond delay="2500"/>
                            </p:stCondLst>
                            <p:childTnLst>
                              <p:par>
                                <p:cTn id="25" presetID="9" presetClass="entr" presetSubtype="0" fill="hold" nodeType="afterEffect">
                                  <p:stCondLst>
                                    <p:cond delay="0"/>
                                  </p:stCondLst>
                                  <p:childTnLst>
                                    <p:set>
                                      <p:cBhvr>
                                        <p:cTn id="26" dur="1" fill="hold">
                                          <p:stCondLst>
                                            <p:cond delay="0"/>
                                          </p:stCondLst>
                                        </p:cTn>
                                        <p:tgtEl>
                                          <p:spTgt spid="4">
                                            <p:txEl>
                                              <p:pRg st="6" end="6"/>
                                            </p:txEl>
                                          </p:spTgt>
                                        </p:tgtEl>
                                        <p:attrNameLst>
                                          <p:attrName>style.visibility</p:attrName>
                                        </p:attrNameLst>
                                      </p:cBhvr>
                                      <p:to>
                                        <p:strVal val="visible"/>
                                      </p:to>
                                    </p:set>
                                    <p:animEffect transition="in" filter="dissolve">
                                      <p:cBhvr>
                                        <p:cTn id="27" dur="500"/>
                                        <p:tgtEl>
                                          <p:spTgt spid="4">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descr="1233421700_00000000.jpg"/>
          <p:cNvPicPr>
            <a:picLocks noChangeAspect="1"/>
          </p:cNvPicPr>
          <p:nvPr/>
        </p:nvPicPr>
        <p:blipFill>
          <a:blip r:embed="rId3"/>
          <a:stretch>
            <a:fillRect/>
          </a:stretch>
        </p:blipFill>
        <p:spPr>
          <a:xfrm>
            <a:off x="0" y="-1"/>
            <a:ext cx="1500166" cy="1125125"/>
          </a:xfrm>
          <a:prstGeom prst="rect">
            <a:avLst/>
          </a:prstGeom>
          <a:ln>
            <a:noFill/>
          </a:ln>
          <a:effectLst>
            <a:softEdge rad="112500"/>
          </a:effectLst>
        </p:spPr>
      </p:pic>
      <p:sp>
        <p:nvSpPr>
          <p:cNvPr id="4" name="Прямоугольник 3"/>
          <p:cNvSpPr/>
          <p:nvPr/>
        </p:nvSpPr>
        <p:spPr>
          <a:xfrm>
            <a:off x="0" y="214290"/>
            <a:ext cx="8858280" cy="7294305"/>
          </a:xfrm>
          <a:prstGeom prst="rect">
            <a:avLst/>
          </a:prstGeom>
        </p:spPr>
        <p:txBody>
          <a:bodyPr wrap="square">
            <a:spAutoFit/>
          </a:bodyPr>
          <a:lstStyle/>
          <a:p>
            <a:pPr algn="ctr"/>
            <a:r>
              <a:rPr lang="ru-RU" sz="3200" b="1" dirty="0" smtClean="0">
                <a:latin typeface="Georgia" pitchFamily="18" charset="0"/>
              </a:rPr>
              <a:t>50. «Морфология»</a:t>
            </a:r>
            <a:endParaRPr lang="en-US" sz="3200" b="1" dirty="0" smtClean="0">
              <a:latin typeface="Georgia" pitchFamily="18" charset="0"/>
            </a:endParaRPr>
          </a:p>
          <a:p>
            <a:pPr algn="ctr"/>
            <a:endParaRPr lang="en-US" sz="3200" b="1" dirty="0" smtClean="0">
              <a:latin typeface="Georgia" pitchFamily="18" charset="0"/>
            </a:endParaRPr>
          </a:p>
          <a:p>
            <a:pPr algn="ctr"/>
            <a:r>
              <a:rPr lang="ru-RU" sz="2800" b="1" i="1" u="sng" dirty="0" smtClean="0">
                <a:latin typeface="Georgia" pitchFamily="18" charset="0"/>
              </a:rPr>
              <a:t>Вопрос</a:t>
            </a:r>
            <a:r>
              <a:rPr lang="ru-RU" sz="2800" b="1" i="1" dirty="0" smtClean="0">
                <a:latin typeface="Georgia" pitchFamily="18" charset="0"/>
              </a:rPr>
              <a:t>: к каким частям речи относятся данные слова?</a:t>
            </a:r>
          </a:p>
          <a:p>
            <a:pPr algn="ctr"/>
            <a:endParaRPr lang="ru-RU" sz="2800" b="1" i="1" dirty="0" smtClean="0">
              <a:latin typeface="Georgia" pitchFamily="18" charset="0"/>
            </a:endParaRPr>
          </a:p>
          <a:p>
            <a:pPr algn="ctr"/>
            <a:r>
              <a:rPr lang="ru-RU" sz="2400" b="1" i="1" dirty="0" smtClean="0">
                <a:latin typeface="Georgia" pitchFamily="18" charset="0"/>
              </a:rPr>
              <a:t>Быт – быль, </a:t>
            </a:r>
          </a:p>
          <a:p>
            <a:pPr algn="ctr"/>
            <a:endParaRPr lang="ru-RU" sz="2400" b="1" i="1" dirty="0" smtClean="0">
              <a:latin typeface="Georgia" pitchFamily="18" charset="0"/>
            </a:endParaRPr>
          </a:p>
          <a:p>
            <a:pPr algn="ctr"/>
            <a:r>
              <a:rPr lang="ru-RU" sz="2400" b="1" i="1" dirty="0" smtClean="0">
                <a:latin typeface="Georgia" pitchFamily="18" charset="0"/>
              </a:rPr>
              <a:t>Ел – ель,</a:t>
            </a:r>
          </a:p>
          <a:p>
            <a:pPr algn="ctr"/>
            <a:endParaRPr lang="ru-RU" sz="2400" b="1" i="1" dirty="0" smtClean="0">
              <a:latin typeface="Georgia" pitchFamily="18" charset="0"/>
            </a:endParaRPr>
          </a:p>
          <a:p>
            <a:pPr algn="ctr"/>
            <a:r>
              <a:rPr lang="ru-RU" sz="2400" b="1" i="1" dirty="0" smtClean="0">
                <a:latin typeface="Georgia" pitchFamily="18" charset="0"/>
              </a:rPr>
              <a:t>Жал –жаль, </a:t>
            </a:r>
          </a:p>
          <a:p>
            <a:pPr algn="ctr"/>
            <a:endParaRPr lang="ru-RU" sz="2400" b="1" i="1" dirty="0" smtClean="0">
              <a:latin typeface="Georgia" pitchFamily="18" charset="0"/>
            </a:endParaRPr>
          </a:p>
          <a:p>
            <a:pPr algn="ctr"/>
            <a:r>
              <a:rPr lang="ru-RU" sz="2400" b="1" i="1" dirty="0" smtClean="0">
                <a:latin typeface="Georgia" pitchFamily="18" charset="0"/>
              </a:rPr>
              <a:t>Плач – плачь,</a:t>
            </a:r>
          </a:p>
          <a:p>
            <a:pPr algn="ctr"/>
            <a:endParaRPr lang="ru-RU" sz="2400" b="1" i="1" dirty="0" smtClean="0">
              <a:latin typeface="Georgia" pitchFamily="18" charset="0"/>
            </a:endParaRPr>
          </a:p>
          <a:p>
            <a:pPr algn="ctr"/>
            <a:r>
              <a:rPr lang="ru-RU" sz="2400" b="1" i="1" dirty="0" smtClean="0">
                <a:latin typeface="Georgia" pitchFamily="18" charset="0"/>
              </a:rPr>
              <a:t>Шест – шесть,  </a:t>
            </a:r>
          </a:p>
          <a:p>
            <a:pPr algn="ctr"/>
            <a:endParaRPr lang="ru-RU" sz="2400" b="1" i="1" dirty="0" smtClean="0">
              <a:latin typeface="Georgia" pitchFamily="18" charset="0"/>
            </a:endParaRPr>
          </a:p>
          <a:p>
            <a:pPr algn="ctr"/>
            <a:r>
              <a:rPr lang="ru-RU" sz="2400" b="1" i="1" dirty="0" smtClean="0">
                <a:latin typeface="Georgia" pitchFamily="18" charset="0"/>
              </a:rPr>
              <a:t>Ясен - ясень</a:t>
            </a:r>
          </a:p>
          <a:p>
            <a:endParaRPr lang="ru-RU" sz="2800" b="1" i="1" dirty="0" smtClean="0">
              <a:latin typeface="Georgia" pitchFamily="18" charset="0"/>
            </a:endParaRPr>
          </a:p>
          <a:p>
            <a:endParaRPr lang="ru-RU" sz="2800" b="1" i="1" dirty="0" smtClean="0">
              <a:latin typeface="Georgia" pitchFamily="18" charset="0"/>
            </a:endParaRPr>
          </a:p>
        </p:txBody>
      </p:sp>
      <p:sp>
        <p:nvSpPr>
          <p:cNvPr id="8" name="Прямоугольник 7"/>
          <p:cNvSpPr/>
          <p:nvPr/>
        </p:nvSpPr>
        <p:spPr>
          <a:xfrm>
            <a:off x="0" y="6396335"/>
            <a:ext cx="940514" cy="461665"/>
          </a:xfrm>
          <a:prstGeom prst="rect">
            <a:avLst/>
          </a:prstGeom>
          <a:noFill/>
        </p:spPr>
        <p:txBody>
          <a:bodyPr wrap="none" lIns="91440" tIns="45720" rIns="91440" bIns="45720">
            <a:spAutoFit/>
          </a:bodyPr>
          <a:lstStyle/>
          <a:p>
            <a:pPr algn="ctr"/>
            <a:r>
              <a:rPr lang="ru-RU" sz="2400" b="1" cap="none" spc="0"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hlinkClick r:id="rId4" action="ppaction://hlinksldjump"/>
              </a:rPr>
              <a:t>Ответ</a:t>
            </a:r>
            <a:endParaRPr lang="ru-RU" sz="2400"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Tree>
  </p:cSld>
  <p:clrMapOvr>
    <a:masterClrMapping/>
  </p:clrMapOvr>
  <p:transition spd="slow">
    <p:dissolve/>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with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dissolve">
                                      <p:cBhvr>
                                        <p:cTn id="7" dur="500"/>
                                        <p:tgtEl>
                                          <p:spTgt spid="4">
                                            <p:txEl>
                                              <p:pRg st="0" end="0"/>
                                            </p:txEl>
                                          </p:spTgt>
                                        </p:tgtEl>
                                      </p:cBhvr>
                                    </p:animEffect>
                                  </p:childTnLst>
                                </p:cTn>
                              </p:par>
                            </p:childTnLst>
                          </p:cTn>
                        </p:par>
                        <p:par>
                          <p:cTn id="8" fill="hold">
                            <p:stCondLst>
                              <p:cond delay="500"/>
                            </p:stCondLst>
                            <p:childTnLst>
                              <p:par>
                                <p:cTn id="9" presetID="9" presetClass="entr" presetSubtype="0" fill="hold" nodeType="afterEffect">
                                  <p:stCondLst>
                                    <p:cond delay="0"/>
                                  </p:stCondLst>
                                  <p:childTnLst>
                                    <p:set>
                                      <p:cBhvr>
                                        <p:cTn id="10" dur="1" fill="hold">
                                          <p:stCondLst>
                                            <p:cond delay="0"/>
                                          </p:stCondLst>
                                        </p:cTn>
                                        <p:tgtEl>
                                          <p:spTgt spid="8">
                                            <p:txEl>
                                              <p:pRg st="0" end="0"/>
                                            </p:txEl>
                                          </p:spTgt>
                                        </p:tgtEl>
                                        <p:attrNameLst>
                                          <p:attrName>style.visibility</p:attrName>
                                        </p:attrNameLst>
                                      </p:cBhvr>
                                      <p:to>
                                        <p:strVal val="visible"/>
                                      </p:to>
                                    </p:set>
                                    <p:animEffect transition="in" filter="dissolve">
                                      <p:cBhvr>
                                        <p:cTn id="11" dur="500"/>
                                        <p:tgtEl>
                                          <p:spTgt spid="8">
                                            <p:txEl>
                                              <p:pRg st="0" end="0"/>
                                            </p:txEl>
                                          </p:spTgt>
                                        </p:tgtEl>
                                      </p:cBhvr>
                                    </p:animEffect>
                                  </p:childTnLst>
                                </p:cTn>
                              </p:par>
                            </p:childTnLst>
                          </p:cTn>
                        </p:par>
                        <p:par>
                          <p:cTn id="12" fill="hold">
                            <p:stCondLst>
                              <p:cond delay="1000"/>
                            </p:stCondLst>
                            <p:childTnLst>
                              <p:par>
                                <p:cTn id="13" presetID="9" presetClass="entr" presetSubtype="0" fill="hold" nodeType="after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animEffect transition="in" filter="dissolve">
                                      <p:cBhvr>
                                        <p:cTn id="15" dur="500"/>
                                        <p:tgtEl>
                                          <p:spTgt spid="4">
                                            <p:txEl>
                                              <p:pRg st="2" end="2"/>
                                            </p:txEl>
                                          </p:spTgt>
                                        </p:tgtEl>
                                      </p:cBhvr>
                                    </p:animEffect>
                                  </p:childTnLst>
                                </p:cTn>
                              </p:par>
                            </p:childTnLst>
                          </p:cTn>
                        </p:par>
                        <p:par>
                          <p:cTn id="16" fill="hold">
                            <p:stCondLst>
                              <p:cond delay="1500"/>
                            </p:stCondLst>
                            <p:childTnLst>
                              <p:par>
                                <p:cTn id="17" presetID="9" presetClass="entr" presetSubtype="0" fill="hold" nodeType="afterEffect">
                                  <p:stCondLst>
                                    <p:cond delay="0"/>
                                  </p:stCondLst>
                                  <p:childTnLst>
                                    <p:set>
                                      <p:cBhvr>
                                        <p:cTn id="18" dur="1" fill="hold">
                                          <p:stCondLst>
                                            <p:cond delay="0"/>
                                          </p:stCondLst>
                                        </p:cTn>
                                        <p:tgtEl>
                                          <p:spTgt spid="4">
                                            <p:txEl>
                                              <p:pRg st="4" end="4"/>
                                            </p:txEl>
                                          </p:spTgt>
                                        </p:tgtEl>
                                        <p:attrNameLst>
                                          <p:attrName>style.visibility</p:attrName>
                                        </p:attrNameLst>
                                      </p:cBhvr>
                                      <p:to>
                                        <p:strVal val="visible"/>
                                      </p:to>
                                    </p:set>
                                    <p:animEffect transition="in" filter="dissolve">
                                      <p:cBhvr>
                                        <p:cTn id="19" dur="500"/>
                                        <p:tgtEl>
                                          <p:spTgt spid="4">
                                            <p:txEl>
                                              <p:pRg st="4" end="4"/>
                                            </p:txEl>
                                          </p:spTgt>
                                        </p:tgtEl>
                                      </p:cBhvr>
                                    </p:animEffect>
                                  </p:childTnLst>
                                </p:cTn>
                              </p:par>
                            </p:childTnLst>
                          </p:cTn>
                        </p:par>
                        <p:par>
                          <p:cTn id="20" fill="hold">
                            <p:stCondLst>
                              <p:cond delay="2000"/>
                            </p:stCondLst>
                            <p:childTnLst>
                              <p:par>
                                <p:cTn id="21" presetID="9" presetClass="entr" presetSubtype="0" fill="hold" nodeType="afterEffect">
                                  <p:stCondLst>
                                    <p:cond delay="0"/>
                                  </p:stCondLst>
                                  <p:childTnLst>
                                    <p:set>
                                      <p:cBhvr>
                                        <p:cTn id="22" dur="1" fill="hold">
                                          <p:stCondLst>
                                            <p:cond delay="0"/>
                                          </p:stCondLst>
                                        </p:cTn>
                                        <p:tgtEl>
                                          <p:spTgt spid="4">
                                            <p:txEl>
                                              <p:pRg st="6" end="6"/>
                                            </p:txEl>
                                          </p:spTgt>
                                        </p:tgtEl>
                                        <p:attrNameLst>
                                          <p:attrName>style.visibility</p:attrName>
                                        </p:attrNameLst>
                                      </p:cBhvr>
                                      <p:to>
                                        <p:strVal val="visible"/>
                                      </p:to>
                                    </p:set>
                                    <p:animEffect transition="in" filter="dissolve">
                                      <p:cBhvr>
                                        <p:cTn id="23" dur="500"/>
                                        <p:tgtEl>
                                          <p:spTgt spid="4">
                                            <p:txEl>
                                              <p:pRg st="6" end="6"/>
                                            </p:txEl>
                                          </p:spTgt>
                                        </p:tgtEl>
                                      </p:cBhvr>
                                    </p:animEffect>
                                  </p:childTnLst>
                                </p:cTn>
                              </p:par>
                            </p:childTnLst>
                          </p:cTn>
                        </p:par>
                        <p:par>
                          <p:cTn id="24" fill="hold">
                            <p:stCondLst>
                              <p:cond delay="2500"/>
                            </p:stCondLst>
                            <p:childTnLst>
                              <p:par>
                                <p:cTn id="25" presetID="9" presetClass="entr" presetSubtype="0" fill="hold" nodeType="afterEffect">
                                  <p:stCondLst>
                                    <p:cond delay="0"/>
                                  </p:stCondLst>
                                  <p:childTnLst>
                                    <p:set>
                                      <p:cBhvr>
                                        <p:cTn id="26" dur="1" fill="hold">
                                          <p:stCondLst>
                                            <p:cond delay="0"/>
                                          </p:stCondLst>
                                        </p:cTn>
                                        <p:tgtEl>
                                          <p:spTgt spid="4">
                                            <p:txEl>
                                              <p:pRg st="8" end="8"/>
                                            </p:txEl>
                                          </p:spTgt>
                                        </p:tgtEl>
                                        <p:attrNameLst>
                                          <p:attrName>style.visibility</p:attrName>
                                        </p:attrNameLst>
                                      </p:cBhvr>
                                      <p:to>
                                        <p:strVal val="visible"/>
                                      </p:to>
                                    </p:set>
                                    <p:animEffect transition="in" filter="dissolve">
                                      <p:cBhvr>
                                        <p:cTn id="27" dur="500"/>
                                        <p:tgtEl>
                                          <p:spTgt spid="4">
                                            <p:txEl>
                                              <p:pRg st="8" end="8"/>
                                            </p:txEl>
                                          </p:spTgt>
                                        </p:tgtEl>
                                      </p:cBhvr>
                                    </p:animEffect>
                                  </p:childTnLst>
                                </p:cTn>
                              </p:par>
                            </p:childTnLst>
                          </p:cTn>
                        </p:par>
                        <p:par>
                          <p:cTn id="28" fill="hold">
                            <p:stCondLst>
                              <p:cond delay="3000"/>
                            </p:stCondLst>
                            <p:childTnLst>
                              <p:par>
                                <p:cTn id="29" presetID="9" presetClass="entr" presetSubtype="0" fill="hold" nodeType="afterEffect">
                                  <p:stCondLst>
                                    <p:cond delay="0"/>
                                  </p:stCondLst>
                                  <p:childTnLst>
                                    <p:set>
                                      <p:cBhvr>
                                        <p:cTn id="30" dur="1" fill="hold">
                                          <p:stCondLst>
                                            <p:cond delay="0"/>
                                          </p:stCondLst>
                                        </p:cTn>
                                        <p:tgtEl>
                                          <p:spTgt spid="4">
                                            <p:txEl>
                                              <p:pRg st="10" end="10"/>
                                            </p:txEl>
                                          </p:spTgt>
                                        </p:tgtEl>
                                        <p:attrNameLst>
                                          <p:attrName>style.visibility</p:attrName>
                                        </p:attrNameLst>
                                      </p:cBhvr>
                                      <p:to>
                                        <p:strVal val="visible"/>
                                      </p:to>
                                    </p:set>
                                    <p:animEffect transition="in" filter="dissolve">
                                      <p:cBhvr>
                                        <p:cTn id="31" dur="500"/>
                                        <p:tgtEl>
                                          <p:spTgt spid="4">
                                            <p:txEl>
                                              <p:pRg st="10" end="10"/>
                                            </p:txEl>
                                          </p:spTgt>
                                        </p:tgtEl>
                                      </p:cBhvr>
                                    </p:animEffect>
                                  </p:childTnLst>
                                </p:cTn>
                              </p:par>
                            </p:childTnLst>
                          </p:cTn>
                        </p:par>
                        <p:par>
                          <p:cTn id="32" fill="hold">
                            <p:stCondLst>
                              <p:cond delay="3500"/>
                            </p:stCondLst>
                            <p:childTnLst>
                              <p:par>
                                <p:cTn id="33" presetID="9" presetClass="entr" presetSubtype="0" fill="hold" nodeType="afterEffect">
                                  <p:stCondLst>
                                    <p:cond delay="0"/>
                                  </p:stCondLst>
                                  <p:childTnLst>
                                    <p:set>
                                      <p:cBhvr>
                                        <p:cTn id="34" dur="1" fill="hold">
                                          <p:stCondLst>
                                            <p:cond delay="0"/>
                                          </p:stCondLst>
                                        </p:cTn>
                                        <p:tgtEl>
                                          <p:spTgt spid="4">
                                            <p:txEl>
                                              <p:pRg st="12" end="12"/>
                                            </p:txEl>
                                          </p:spTgt>
                                        </p:tgtEl>
                                        <p:attrNameLst>
                                          <p:attrName>style.visibility</p:attrName>
                                        </p:attrNameLst>
                                      </p:cBhvr>
                                      <p:to>
                                        <p:strVal val="visible"/>
                                      </p:to>
                                    </p:set>
                                    <p:animEffect transition="in" filter="dissolve">
                                      <p:cBhvr>
                                        <p:cTn id="35" dur="500"/>
                                        <p:tgtEl>
                                          <p:spTgt spid="4">
                                            <p:txEl>
                                              <p:pRg st="12" end="12"/>
                                            </p:txEl>
                                          </p:spTgt>
                                        </p:tgtEl>
                                      </p:cBhvr>
                                    </p:animEffect>
                                  </p:childTnLst>
                                </p:cTn>
                              </p:par>
                            </p:childTnLst>
                          </p:cTn>
                        </p:par>
                        <p:par>
                          <p:cTn id="36" fill="hold">
                            <p:stCondLst>
                              <p:cond delay="4000"/>
                            </p:stCondLst>
                            <p:childTnLst>
                              <p:par>
                                <p:cTn id="37" presetID="9" presetClass="entr" presetSubtype="0" fill="hold" nodeType="afterEffect">
                                  <p:stCondLst>
                                    <p:cond delay="0"/>
                                  </p:stCondLst>
                                  <p:childTnLst>
                                    <p:set>
                                      <p:cBhvr>
                                        <p:cTn id="38" dur="1" fill="hold">
                                          <p:stCondLst>
                                            <p:cond delay="0"/>
                                          </p:stCondLst>
                                        </p:cTn>
                                        <p:tgtEl>
                                          <p:spTgt spid="4">
                                            <p:txEl>
                                              <p:pRg st="14" end="14"/>
                                            </p:txEl>
                                          </p:spTgt>
                                        </p:tgtEl>
                                        <p:attrNameLst>
                                          <p:attrName>style.visibility</p:attrName>
                                        </p:attrNameLst>
                                      </p:cBhvr>
                                      <p:to>
                                        <p:strVal val="visible"/>
                                      </p:to>
                                    </p:set>
                                    <p:animEffect transition="in" filter="dissolve">
                                      <p:cBhvr>
                                        <p:cTn id="39" dur="500"/>
                                        <p:tgtEl>
                                          <p:spTgt spid="4">
                                            <p:txEl>
                                              <p:pRg st="14" end="1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descr="1233421700_00000000.jpg"/>
          <p:cNvPicPr>
            <a:picLocks noChangeAspect="1"/>
          </p:cNvPicPr>
          <p:nvPr/>
        </p:nvPicPr>
        <p:blipFill>
          <a:blip r:embed="rId3"/>
          <a:stretch>
            <a:fillRect/>
          </a:stretch>
        </p:blipFill>
        <p:spPr>
          <a:xfrm>
            <a:off x="0" y="-1"/>
            <a:ext cx="1500166" cy="1125125"/>
          </a:xfrm>
          <a:prstGeom prst="rect">
            <a:avLst/>
          </a:prstGeom>
          <a:ln>
            <a:noFill/>
          </a:ln>
          <a:effectLst>
            <a:softEdge rad="112500"/>
          </a:effectLst>
        </p:spPr>
      </p:pic>
      <p:sp>
        <p:nvSpPr>
          <p:cNvPr id="4" name="Прямоугольник 3"/>
          <p:cNvSpPr/>
          <p:nvPr/>
        </p:nvSpPr>
        <p:spPr>
          <a:xfrm>
            <a:off x="0" y="214290"/>
            <a:ext cx="8858280" cy="6432530"/>
          </a:xfrm>
          <a:prstGeom prst="rect">
            <a:avLst/>
          </a:prstGeom>
        </p:spPr>
        <p:txBody>
          <a:bodyPr wrap="square">
            <a:spAutoFit/>
          </a:bodyPr>
          <a:lstStyle/>
          <a:p>
            <a:pPr algn="ctr"/>
            <a:r>
              <a:rPr lang="ru-RU" sz="3200" b="1" dirty="0" smtClean="0">
                <a:latin typeface="Georgia" pitchFamily="18" charset="0"/>
              </a:rPr>
              <a:t>50. «Морфология»</a:t>
            </a:r>
            <a:endParaRPr lang="en-US" sz="3200" b="1" dirty="0" smtClean="0">
              <a:latin typeface="Georgia" pitchFamily="18" charset="0"/>
            </a:endParaRPr>
          </a:p>
          <a:p>
            <a:pPr algn="ctr"/>
            <a:endParaRPr lang="en-US" sz="3200" b="1" dirty="0" smtClean="0">
              <a:latin typeface="Georgia" pitchFamily="18" charset="0"/>
            </a:endParaRPr>
          </a:p>
          <a:p>
            <a:pPr algn="ctr"/>
            <a:r>
              <a:rPr lang="ru-RU" sz="2800" b="1" i="1" u="sng" dirty="0" smtClean="0">
                <a:latin typeface="Georgia" pitchFamily="18" charset="0"/>
              </a:rPr>
              <a:t>Ответ: </a:t>
            </a:r>
            <a:endParaRPr lang="ru-RU" sz="2800" b="1" i="1" dirty="0" smtClean="0">
              <a:latin typeface="Georgia" pitchFamily="18" charset="0"/>
            </a:endParaRPr>
          </a:p>
          <a:p>
            <a:pPr algn="ctr"/>
            <a:r>
              <a:rPr lang="ru-RU" sz="2400" b="1" i="1" dirty="0" smtClean="0">
                <a:latin typeface="Georgia" pitchFamily="18" charset="0"/>
              </a:rPr>
              <a:t>Быт (сущ.) – быть (глагол), </a:t>
            </a:r>
          </a:p>
          <a:p>
            <a:pPr algn="ctr"/>
            <a:endParaRPr lang="ru-RU" sz="2400" b="1" i="1" dirty="0" smtClean="0">
              <a:latin typeface="Georgia" pitchFamily="18" charset="0"/>
            </a:endParaRPr>
          </a:p>
          <a:p>
            <a:pPr algn="ctr"/>
            <a:r>
              <a:rPr lang="ru-RU" sz="2400" b="1" i="1" dirty="0" smtClean="0">
                <a:latin typeface="Georgia" pitchFamily="18" charset="0"/>
              </a:rPr>
              <a:t>Ел (глагол)– ель (сущ.),</a:t>
            </a:r>
          </a:p>
          <a:p>
            <a:pPr algn="ctr"/>
            <a:endParaRPr lang="ru-RU" sz="2400" b="1" i="1" dirty="0" smtClean="0">
              <a:latin typeface="Georgia" pitchFamily="18" charset="0"/>
            </a:endParaRPr>
          </a:p>
          <a:p>
            <a:pPr algn="ctr"/>
            <a:r>
              <a:rPr lang="ru-RU" sz="2400" b="1" i="1" dirty="0" smtClean="0">
                <a:latin typeface="Georgia" pitchFamily="18" charset="0"/>
              </a:rPr>
              <a:t>Жал (глагол) –жаль (наречие), </a:t>
            </a:r>
          </a:p>
          <a:p>
            <a:pPr algn="ctr"/>
            <a:endParaRPr lang="ru-RU" sz="2400" b="1" i="1" dirty="0" smtClean="0">
              <a:latin typeface="Georgia" pitchFamily="18" charset="0"/>
            </a:endParaRPr>
          </a:p>
          <a:p>
            <a:pPr algn="ctr"/>
            <a:r>
              <a:rPr lang="ru-RU" sz="2400" b="1" i="1" dirty="0" smtClean="0">
                <a:latin typeface="Georgia" pitchFamily="18" charset="0"/>
              </a:rPr>
              <a:t>Плач (сущ.)– плачь (глагол),</a:t>
            </a:r>
          </a:p>
          <a:p>
            <a:pPr algn="ctr"/>
            <a:endParaRPr lang="ru-RU" sz="2400" b="1" i="1" dirty="0" smtClean="0">
              <a:latin typeface="Georgia" pitchFamily="18" charset="0"/>
            </a:endParaRPr>
          </a:p>
          <a:p>
            <a:pPr algn="ctr"/>
            <a:r>
              <a:rPr lang="ru-RU" sz="2400" b="1" i="1" dirty="0" smtClean="0">
                <a:latin typeface="Georgia" pitchFamily="18" charset="0"/>
              </a:rPr>
              <a:t>Шест (сущ.)– шесть (</a:t>
            </a:r>
            <a:r>
              <a:rPr lang="ru-RU" sz="2400" b="1" i="1" dirty="0" err="1" smtClean="0">
                <a:latin typeface="Georgia" pitchFamily="18" charset="0"/>
              </a:rPr>
              <a:t>числ</a:t>
            </a:r>
            <a:r>
              <a:rPr lang="ru-RU" sz="2400" b="1" i="1" dirty="0" smtClean="0">
                <a:latin typeface="Georgia" pitchFamily="18" charset="0"/>
              </a:rPr>
              <a:t>.),  </a:t>
            </a:r>
          </a:p>
          <a:p>
            <a:pPr algn="ctr"/>
            <a:endParaRPr lang="ru-RU" sz="2400" b="1" i="1" dirty="0" smtClean="0">
              <a:latin typeface="Georgia" pitchFamily="18" charset="0"/>
            </a:endParaRPr>
          </a:p>
          <a:p>
            <a:pPr algn="ctr"/>
            <a:r>
              <a:rPr lang="ru-RU" sz="2400" b="1" i="1" dirty="0" smtClean="0">
                <a:latin typeface="Georgia" pitchFamily="18" charset="0"/>
              </a:rPr>
              <a:t>Ясен (</a:t>
            </a:r>
            <a:r>
              <a:rPr lang="ru-RU" sz="2400" b="1" i="1" dirty="0" err="1" smtClean="0">
                <a:latin typeface="Georgia" pitchFamily="18" charset="0"/>
              </a:rPr>
              <a:t>кр</a:t>
            </a:r>
            <a:r>
              <a:rPr lang="ru-RU" sz="2400" b="1" i="1" dirty="0" smtClean="0">
                <a:latin typeface="Georgia" pitchFamily="18" charset="0"/>
              </a:rPr>
              <a:t>. прил.) – ясень (сущ.) </a:t>
            </a:r>
          </a:p>
          <a:p>
            <a:endParaRPr lang="ru-RU" sz="2800" b="1" i="1" dirty="0" smtClean="0">
              <a:latin typeface="Georgia" pitchFamily="18" charset="0"/>
            </a:endParaRPr>
          </a:p>
          <a:p>
            <a:endParaRPr lang="ru-RU" sz="2800" b="1" i="1" dirty="0" smtClean="0">
              <a:latin typeface="Georgia" pitchFamily="18" charset="0"/>
            </a:endParaRPr>
          </a:p>
        </p:txBody>
      </p:sp>
      <p:sp>
        <p:nvSpPr>
          <p:cNvPr id="5" name="Управляющая кнопка: назад 4">
            <a:hlinkClick r:id="rId4" action="ppaction://hlinksldjump" highlightClick="1">
              <a:snd r:embed="rId5" name="push.wav" builtIn="1"/>
            </a:hlinkClick>
          </p:cNvPr>
          <p:cNvSpPr/>
          <p:nvPr/>
        </p:nvSpPr>
        <p:spPr>
          <a:xfrm>
            <a:off x="357158" y="6286520"/>
            <a:ext cx="714380" cy="357190"/>
          </a:xfrm>
          <a:prstGeom prst="actionButtonBackPrevious">
            <a:avLst/>
          </a:prstGeom>
          <a:solidFill>
            <a:schemeClr val="accent1">
              <a:lumMod val="20000"/>
              <a:lumOff val="80000"/>
            </a:schemeClr>
          </a:solidFill>
          <a:ln>
            <a:solidFill>
              <a:schemeClr val="tx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transition spd="slow">
    <p:dissolve/>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with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dissolve">
                                      <p:cBhvr>
                                        <p:cTn id="7" dur="500"/>
                                        <p:tgtEl>
                                          <p:spTgt spid="4">
                                            <p:txEl>
                                              <p:pRg st="0" end="0"/>
                                            </p:txEl>
                                          </p:spTgt>
                                        </p:tgtEl>
                                      </p:cBhvr>
                                    </p:animEffect>
                                  </p:childTnLst>
                                </p:cTn>
                              </p:par>
                            </p:childTnLst>
                          </p:cTn>
                        </p:par>
                        <p:par>
                          <p:cTn id="8" fill="hold">
                            <p:stCondLst>
                              <p:cond delay="500"/>
                            </p:stCondLst>
                            <p:childTnLst>
                              <p:par>
                                <p:cTn id="9" presetID="9" presetClass="entr" presetSubtype="0" fill="hold" nodeType="afterEffect">
                                  <p:stCondLst>
                                    <p:cond delay="0"/>
                                  </p:stCondLst>
                                  <p:childTnLst>
                                    <p:set>
                                      <p:cBhvr>
                                        <p:cTn id="10" dur="1" fill="hold">
                                          <p:stCondLst>
                                            <p:cond delay="0"/>
                                          </p:stCondLst>
                                        </p:cTn>
                                        <p:tgtEl>
                                          <p:spTgt spid="4">
                                            <p:txEl>
                                              <p:pRg st="2" end="2"/>
                                            </p:txEl>
                                          </p:spTgt>
                                        </p:tgtEl>
                                        <p:attrNameLst>
                                          <p:attrName>style.visibility</p:attrName>
                                        </p:attrNameLst>
                                      </p:cBhvr>
                                      <p:to>
                                        <p:strVal val="visible"/>
                                      </p:to>
                                    </p:set>
                                    <p:animEffect transition="in" filter="dissolve">
                                      <p:cBhvr>
                                        <p:cTn id="11" dur="500"/>
                                        <p:tgtEl>
                                          <p:spTgt spid="4">
                                            <p:txEl>
                                              <p:pRg st="2" end="2"/>
                                            </p:txEl>
                                          </p:spTgt>
                                        </p:tgtEl>
                                      </p:cBhvr>
                                    </p:animEffect>
                                  </p:childTnLst>
                                </p:cTn>
                              </p:par>
                            </p:childTnLst>
                          </p:cTn>
                        </p:par>
                        <p:par>
                          <p:cTn id="12" fill="hold">
                            <p:stCondLst>
                              <p:cond delay="1000"/>
                            </p:stCondLst>
                            <p:childTnLst>
                              <p:par>
                                <p:cTn id="13" presetID="9" presetClass="entr" presetSubtype="0" fill="hold" nodeType="afterEffect">
                                  <p:stCondLst>
                                    <p:cond delay="0"/>
                                  </p:stCondLst>
                                  <p:childTnLst>
                                    <p:set>
                                      <p:cBhvr>
                                        <p:cTn id="14" dur="1" fill="hold">
                                          <p:stCondLst>
                                            <p:cond delay="0"/>
                                          </p:stCondLst>
                                        </p:cTn>
                                        <p:tgtEl>
                                          <p:spTgt spid="4">
                                            <p:txEl>
                                              <p:pRg st="3" end="3"/>
                                            </p:txEl>
                                          </p:spTgt>
                                        </p:tgtEl>
                                        <p:attrNameLst>
                                          <p:attrName>style.visibility</p:attrName>
                                        </p:attrNameLst>
                                      </p:cBhvr>
                                      <p:to>
                                        <p:strVal val="visible"/>
                                      </p:to>
                                    </p:set>
                                    <p:animEffect transition="in" filter="dissolve">
                                      <p:cBhvr>
                                        <p:cTn id="15" dur="500"/>
                                        <p:tgtEl>
                                          <p:spTgt spid="4">
                                            <p:txEl>
                                              <p:pRg st="3" end="3"/>
                                            </p:txEl>
                                          </p:spTgt>
                                        </p:tgtEl>
                                      </p:cBhvr>
                                    </p:animEffect>
                                  </p:childTnLst>
                                </p:cTn>
                              </p:par>
                            </p:childTnLst>
                          </p:cTn>
                        </p:par>
                        <p:par>
                          <p:cTn id="16" fill="hold">
                            <p:stCondLst>
                              <p:cond delay="1500"/>
                            </p:stCondLst>
                            <p:childTnLst>
                              <p:par>
                                <p:cTn id="17" presetID="9" presetClass="entr" presetSubtype="0" fill="hold" nodeType="afterEffect">
                                  <p:stCondLst>
                                    <p:cond delay="0"/>
                                  </p:stCondLst>
                                  <p:childTnLst>
                                    <p:set>
                                      <p:cBhvr>
                                        <p:cTn id="18" dur="1" fill="hold">
                                          <p:stCondLst>
                                            <p:cond delay="0"/>
                                          </p:stCondLst>
                                        </p:cTn>
                                        <p:tgtEl>
                                          <p:spTgt spid="4">
                                            <p:txEl>
                                              <p:pRg st="5" end="5"/>
                                            </p:txEl>
                                          </p:spTgt>
                                        </p:tgtEl>
                                        <p:attrNameLst>
                                          <p:attrName>style.visibility</p:attrName>
                                        </p:attrNameLst>
                                      </p:cBhvr>
                                      <p:to>
                                        <p:strVal val="visible"/>
                                      </p:to>
                                    </p:set>
                                    <p:animEffect transition="in" filter="dissolve">
                                      <p:cBhvr>
                                        <p:cTn id="19" dur="500"/>
                                        <p:tgtEl>
                                          <p:spTgt spid="4">
                                            <p:txEl>
                                              <p:pRg st="5" end="5"/>
                                            </p:txEl>
                                          </p:spTgt>
                                        </p:tgtEl>
                                      </p:cBhvr>
                                    </p:animEffect>
                                  </p:childTnLst>
                                </p:cTn>
                              </p:par>
                            </p:childTnLst>
                          </p:cTn>
                        </p:par>
                        <p:par>
                          <p:cTn id="20" fill="hold">
                            <p:stCondLst>
                              <p:cond delay="2000"/>
                            </p:stCondLst>
                            <p:childTnLst>
                              <p:par>
                                <p:cTn id="21" presetID="9" presetClass="entr" presetSubtype="0" fill="hold" nodeType="afterEffect">
                                  <p:stCondLst>
                                    <p:cond delay="0"/>
                                  </p:stCondLst>
                                  <p:childTnLst>
                                    <p:set>
                                      <p:cBhvr>
                                        <p:cTn id="22" dur="1" fill="hold">
                                          <p:stCondLst>
                                            <p:cond delay="0"/>
                                          </p:stCondLst>
                                        </p:cTn>
                                        <p:tgtEl>
                                          <p:spTgt spid="4">
                                            <p:txEl>
                                              <p:pRg st="7" end="7"/>
                                            </p:txEl>
                                          </p:spTgt>
                                        </p:tgtEl>
                                        <p:attrNameLst>
                                          <p:attrName>style.visibility</p:attrName>
                                        </p:attrNameLst>
                                      </p:cBhvr>
                                      <p:to>
                                        <p:strVal val="visible"/>
                                      </p:to>
                                    </p:set>
                                    <p:animEffect transition="in" filter="dissolve">
                                      <p:cBhvr>
                                        <p:cTn id="23" dur="500"/>
                                        <p:tgtEl>
                                          <p:spTgt spid="4">
                                            <p:txEl>
                                              <p:pRg st="7" end="7"/>
                                            </p:txEl>
                                          </p:spTgt>
                                        </p:tgtEl>
                                      </p:cBhvr>
                                    </p:animEffect>
                                  </p:childTnLst>
                                </p:cTn>
                              </p:par>
                            </p:childTnLst>
                          </p:cTn>
                        </p:par>
                        <p:par>
                          <p:cTn id="24" fill="hold">
                            <p:stCondLst>
                              <p:cond delay="2500"/>
                            </p:stCondLst>
                            <p:childTnLst>
                              <p:par>
                                <p:cTn id="25" presetID="9" presetClass="entr" presetSubtype="0" fill="hold" nodeType="afterEffect">
                                  <p:stCondLst>
                                    <p:cond delay="0"/>
                                  </p:stCondLst>
                                  <p:childTnLst>
                                    <p:set>
                                      <p:cBhvr>
                                        <p:cTn id="26" dur="1" fill="hold">
                                          <p:stCondLst>
                                            <p:cond delay="0"/>
                                          </p:stCondLst>
                                        </p:cTn>
                                        <p:tgtEl>
                                          <p:spTgt spid="4">
                                            <p:txEl>
                                              <p:pRg st="9" end="9"/>
                                            </p:txEl>
                                          </p:spTgt>
                                        </p:tgtEl>
                                        <p:attrNameLst>
                                          <p:attrName>style.visibility</p:attrName>
                                        </p:attrNameLst>
                                      </p:cBhvr>
                                      <p:to>
                                        <p:strVal val="visible"/>
                                      </p:to>
                                    </p:set>
                                    <p:animEffect transition="in" filter="dissolve">
                                      <p:cBhvr>
                                        <p:cTn id="27" dur="500"/>
                                        <p:tgtEl>
                                          <p:spTgt spid="4">
                                            <p:txEl>
                                              <p:pRg st="9" end="9"/>
                                            </p:txEl>
                                          </p:spTgt>
                                        </p:tgtEl>
                                      </p:cBhvr>
                                    </p:animEffect>
                                  </p:childTnLst>
                                </p:cTn>
                              </p:par>
                            </p:childTnLst>
                          </p:cTn>
                        </p:par>
                        <p:par>
                          <p:cTn id="28" fill="hold">
                            <p:stCondLst>
                              <p:cond delay="3000"/>
                            </p:stCondLst>
                            <p:childTnLst>
                              <p:par>
                                <p:cTn id="29" presetID="9" presetClass="entr" presetSubtype="0" fill="hold" nodeType="afterEffect">
                                  <p:stCondLst>
                                    <p:cond delay="0"/>
                                  </p:stCondLst>
                                  <p:childTnLst>
                                    <p:set>
                                      <p:cBhvr>
                                        <p:cTn id="30" dur="1" fill="hold">
                                          <p:stCondLst>
                                            <p:cond delay="0"/>
                                          </p:stCondLst>
                                        </p:cTn>
                                        <p:tgtEl>
                                          <p:spTgt spid="4">
                                            <p:txEl>
                                              <p:pRg st="11" end="11"/>
                                            </p:txEl>
                                          </p:spTgt>
                                        </p:tgtEl>
                                        <p:attrNameLst>
                                          <p:attrName>style.visibility</p:attrName>
                                        </p:attrNameLst>
                                      </p:cBhvr>
                                      <p:to>
                                        <p:strVal val="visible"/>
                                      </p:to>
                                    </p:set>
                                    <p:animEffect transition="in" filter="dissolve">
                                      <p:cBhvr>
                                        <p:cTn id="31" dur="500"/>
                                        <p:tgtEl>
                                          <p:spTgt spid="4">
                                            <p:txEl>
                                              <p:pRg st="11" end="11"/>
                                            </p:txEl>
                                          </p:spTgt>
                                        </p:tgtEl>
                                      </p:cBhvr>
                                    </p:animEffect>
                                  </p:childTnLst>
                                </p:cTn>
                              </p:par>
                            </p:childTnLst>
                          </p:cTn>
                        </p:par>
                        <p:par>
                          <p:cTn id="32" fill="hold">
                            <p:stCondLst>
                              <p:cond delay="3500"/>
                            </p:stCondLst>
                            <p:childTnLst>
                              <p:par>
                                <p:cTn id="33" presetID="9" presetClass="entr" presetSubtype="0" fill="hold" nodeType="afterEffect">
                                  <p:stCondLst>
                                    <p:cond delay="0"/>
                                  </p:stCondLst>
                                  <p:childTnLst>
                                    <p:set>
                                      <p:cBhvr>
                                        <p:cTn id="34" dur="1" fill="hold">
                                          <p:stCondLst>
                                            <p:cond delay="0"/>
                                          </p:stCondLst>
                                        </p:cTn>
                                        <p:tgtEl>
                                          <p:spTgt spid="4">
                                            <p:txEl>
                                              <p:pRg st="13" end="13"/>
                                            </p:txEl>
                                          </p:spTgt>
                                        </p:tgtEl>
                                        <p:attrNameLst>
                                          <p:attrName>style.visibility</p:attrName>
                                        </p:attrNameLst>
                                      </p:cBhvr>
                                      <p:to>
                                        <p:strVal val="visible"/>
                                      </p:to>
                                    </p:set>
                                    <p:animEffect transition="in" filter="dissolve">
                                      <p:cBhvr>
                                        <p:cTn id="35" dur="500"/>
                                        <p:tgtEl>
                                          <p:spTgt spid="4">
                                            <p:txEl>
                                              <p:pRg st="13" end="1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1233421700_00000000.jpg"/>
          <p:cNvPicPr>
            <a:picLocks noChangeAspect="1"/>
          </p:cNvPicPr>
          <p:nvPr/>
        </p:nvPicPr>
        <p:blipFill>
          <a:blip r:embed="rId3"/>
          <a:stretch>
            <a:fillRect/>
          </a:stretch>
        </p:blipFill>
        <p:spPr>
          <a:xfrm>
            <a:off x="0" y="-1"/>
            <a:ext cx="1500166" cy="1125125"/>
          </a:xfrm>
          <a:prstGeom prst="rect">
            <a:avLst/>
          </a:prstGeom>
          <a:ln>
            <a:noFill/>
          </a:ln>
          <a:effectLst>
            <a:softEdge rad="112500"/>
          </a:effectLst>
        </p:spPr>
      </p:pic>
      <p:sp>
        <p:nvSpPr>
          <p:cNvPr id="3" name="TextBox 2"/>
          <p:cNvSpPr txBox="1"/>
          <p:nvPr/>
        </p:nvSpPr>
        <p:spPr>
          <a:xfrm>
            <a:off x="642910" y="1785926"/>
            <a:ext cx="7715305" cy="3416320"/>
          </a:xfrm>
          <a:prstGeom prst="rect">
            <a:avLst/>
          </a:prstGeom>
          <a:noFill/>
        </p:spPr>
        <p:txBody>
          <a:bodyPr wrap="square" rtlCol="0">
            <a:spAutoFit/>
          </a:bodyPr>
          <a:lstStyle/>
          <a:p>
            <a:pPr marL="265176" indent="-265176" algn="ctr">
              <a:defRPr/>
            </a:pPr>
            <a:r>
              <a:rPr lang="ru-RU" sz="2400" b="1" u="sng" dirty="0">
                <a:solidFill>
                  <a:schemeClr val="bg1"/>
                </a:solidFill>
                <a:latin typeface="Georgia" pitchFamily="18" charset="0"/>
                <a:cs typeface="Times New Roman" pitchFamily="18" charset="0"/>
              </a:rPr>
              <a:t>Лексика</a:t>
            </a:r>
            <a:r>
              <a:rPr lang="ru-RU" sz="2400" b="1" dirty="0">
                <a:solidFill>
                  <a:schemeClr val="tx2">
                    <a:lumMod val="40000"/>
                    <a:lumOff val="60000"/>
                  </a:schemeClr>
                </a:solidFill>
                <a:latin typeface="Georgia" pitchFamily="18" charset="0"/>
                <a:cs typeface="Times New Roman" pitchFamily="18" charset="0"/>
              </a:rPr>
              <a:t> </a:t>
            </a:r>
            <a:r>
              <a:rPr lang="ru-RU" sz="2400" b="1" dirty="0">
                <a:latin typeface="Georgia" pitchFamily="18" charset="0"/>
                <a:cs typeface="Times New Roman" pitchFamily="18" charset="0"/>
              </a:rPr>
              <a:t>(гр. lexikуs – «относящийся к слову», logos – «учение») - это раздел науки о языке, который изучает словарный состав языка. </a:t>
            </a:r>
          </a:p>
          <a:p>
            <a:pPr marL="265176" indent="-265176" algn="ctr">
              <a:defRPr/>
            </a:pPr>
            <a:endParaRPr lang="ru-RU" sz="2400" b="1" dirty="0">
              <a:latin typeface="Georgia" pitchFamily="18" charset="0"/>
              <a:cs typeface="Times New Roman" pitchFamily="18" charset="0"/>
            </a:endParaRPr>
          </a:p>
          <a:p>
            <a:pPr marL="265176" indent="-265176" algn="ctr">
              <a:defRPr/>
            </a:pPr>
            <a:r>
              <a:rPr lang="ru-RU" sz="2400" b="1" u="sng" dirty="0">
                <a:solidFill>
                  <a:schemeClr val="bg1"/>
                </a:solidFill>
                <a:latin typeface="Georgia" pitchFamily="18" charset="0"/>
                <a:cs typeface="Times New Roman" pitchFamily="18" charset="0"/>
              </a:rPr>
              <a:t>Фразеология</a:t>
            </a:r>
            <a:r>
              <a:rPr lang="ru-RU" sz="2400" b="1" dirty="0">
                <a:latin typeface="Georgia" pitchFamily="18" charset="0"/>
                <a:cs typeface="Times New Roman" pitchFamily="18" charset="0"/>
              </a:rPr>
              <a:t> (от греч. phrásis – «выражение» и logos – «учение») -  раздел языкознания, изучающий фразеологический состав языка.</a:t>
            </a:r>
          </a:p>
        </p:txBody>
      </p:sp>
      <p:sp>
        <p:nvSpPr>
          <p:cNvPr id="5" name="Прямоугольник 4"/>
          <p:cNvSpPr/>
          <p:nvPr/>
        </p:nvSpPr>
        <p:spPr>
          <a:xfrm>
            <a:off x="1714480" y="928670"/>
            <a:ext cx="2143140" cy="523220"/>
          </a:xfrm>
          <a:prstGeom prst="rect">
            <a:avLst/>
          </a:prstGeom>
        </p:spPr>
        <p:txBody>
          <a:bodyPr wrap="square">
            <a:spAutoFit/>
          </a:bodyPr>
          <a:lstStyle/>
          <a:p>
            <a:r>
              <a:rPr lang="ru-RU" sz="2800" b="1" u="sng" dirty="0" smtClean="0">
                <a:latin typeface="Georgia" pitchFamily="18" charset="0"/>
              </a:rPr>
              <a:t>Ответ:</a:t>
            </a:r>
            <a:endParaRPr lang="ru-RU" sz="2800" b="1" u="sng" dirty="0">
              <a:latin typeface="Georgia" pitchFamily="18" charset="0"/>
            </a:endParaRPr>
          </a:p>
        </p:txBody>
      </p:sp>
      <p:sp>
        <p:nvSpPr>
          <p:cNvPr id="6" name="Управляющая кнопка: назад 5">
            <a:hlinkClick r:id="rId4" action="ppaction://hlinksldjump" highlightClick="1">
              <a:snd r:embed="rId5" name="push.wav" builtIn="1"/>
            </a:hlinkClick>
          </p:cNvPr>
          <p:cNvSpPr/>
          <p:nvPr/>
        </p:nvSpPr>
        <p:spPr>
          <a:xfrm>
            <a:off x="357158" y="6286520"/>
            <a:ext cx="714380" cy="357190"/>
          </a:xfrm>
          <a:prstGeom prst="actionButtonBackPrevious">
            <a:avLst/>
          </a:prstGeom>
          <a:solidFill>
            <a:schemeClr val="accent1">
              <a:lumMod val="20000"/>
              <a:lumOff val="80000"/>
            </a:schemeClr>
          </a:solidFill>
          <a:ln>
            <a:solidFill>
              <a:schemeClr val="tx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Tree>
  </p:cSld>
  <p:clrMapOvr>
    <a:masterClrMapping/>
  </p:clrMapOvr>
  <p:transition spd="slow">
    <p:dissolve/>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with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dissolve">
                                      <p:cBhvr>
                                        <p:cTn id="7" dur="500"/>
                                        <p:tgtEl>
                                          <p:spTgt spid="5">
                                            <p:txEl>
                                              <p:pRg st="0" end="0"/>
                                            </p:txEl>
                                          </p:spTgt>
                                        </p:tgtEl>
                                      </p:cBhvr>
                                    </p:animEffect>
                                  </p:childTnLst>
                                </p:cTn>
                              </p:par>
                            </p:childTnLst>
                          </p:cTn>
                        </p:par>
                        <p:par>
                          <p:cTn id="8" fill="hold">
                            <p:stCondLst>
                              <p:cond delay="500"/>
                            </p:stCondLst>
                            <p:childTnLst>
                              <p:par>
                                <p:cTn id="9" presetID="9" presetClass="entr" presetSubtype="0" fill="hold" nodeType="after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dissolve">
                                      <p:cBhvr>
                                        <p:cTn id="11" dur="500"/>
                                        <p:tgtEl>
                                          <p:spTgt spid="3">
                                            <p:txEl>
                                              <p:pRg st="0" end="0"/>
                                            </p:txEl>
                                          </p:spTgt>
                                        </p:tgtEl>
                                      </p:cBhvr>
                                    </p:animEffect>
                                  </p:childTnLst>
                                </p:cTn>
                              </p:par>
                            </p:childTnLst>
                          </p:cTn>
                        </p:par>
                        <p:par>
                          <p:cTn id="12" fill="hold">
                            <p:stCondLst>
                              <p:cond delay="1000"/>
                            </p:stCondLst>
                            <p:childTnLst>
                              <p:par>
                                <p:cTn id="13" presetID="9" presetClass="entr" presetSubtype="0" fill="hold" nodeType="after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dissolve">
                                      <p:cBhvr>
                                        <p:cTn id="15"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descr="1233421700_00000000.jpg"/>
          <p:cNvPicPr>
            <a:picLocks noChangeAspect="1"/>
          </p:cNvPicPr>
          <p:nvPr/>
        </p:nvPicPr>
        <p:blipFill>
          <a:blip r:embed="rId3"/>
          <a:stretch>
            <a:fillRect/>
          </a:stretch>
        </p:blipFill>
        <p:spPr>
          <a:xfrm>
            <a:off x="0" y="-1"/>
            <a:ext cx="1500166" cy="1125125"/>
          </a:xfrm>
          <a:prstGeom prst="rect">
            <a:avLst/>
          </a:prstGeom>
          <a:ln>
            <a:noFill/>
          </a:ln>
          <a:effectLst>
            <a:softEdge rad="112500"/>
          </a:effectLst>
        </p:spPr>
      </p:pic>
      <p:sp>
        <p:nvSpPr>
          <p:cNvPr id="4" name="Прямоугольник 3"/>
          <p:cNvSpPr/>
          <p:nvPr/>
        </p:nvSpPr>
        <p:spPr>
          <a:xfrm>
            <a:off x="1643042" y="214290"/>
            <a:ext cx="7215238" cy="7109639"/>
          </a:xfrm>
          <a:prstGeom prst="rect">
            <a:avLst/>
          </a:prstGeom>
        </p:spPr>
        <p:txBody>
          <a:bodyPr wrap="square">
            <a:spAutoFit/>
          </a:bodyPr>
          <a:lstStyle/>
          <a:p>
            <a:pPr algn="ctr"/>
            <a:r>
              <a:rPr lang="ru-RU" sz="3200" b="1" dirty="0" smtClean="0">
                <a:latin typeface="Georgia" pitchFamily="18" charset="0"/>
              </a:rPr>
              <a:t>10. «Орфография»</a:t>
            </a:r>
            <a:endParaRPr lang="en-US" sz="3200" b="1" dirty="0" smtClean="0">
              <a:latin typeface="Georgia" pitchFamily="18" charset="0"/>
            </a:endParaRPr>
          </a:p>
          <a:p>
            <a:pPr algn="ctr"/>
            <a:endParaRPr lang="en-US" sz="3200" b="1" dirty="0" smtClean="0">
              <a:latin typeface="Georgia" pitchFamily="18" charset="0"/>
            </a:endParaRPr>
          </a:p>
          <a:p>
            <a:pPr algn="ctr"/>
            <a:endParaRPr lang="ru-RU" sz="2400" b="1" i="1" u="sng" dirty="0" smtClean="0">
              <a:latin typeface="Georgia" pitchFamily="18" charset="0"/>
            </a:endParaRPr>
          </a:p>
          <a:p>
            <a:pPr algn="ctr"/>
            <a:r>
              <a:rPr lang="ru-RU" sz="2400" b="1" i="1" u="sng" dirty="0" smtClean="0">
                <a:latin typeface="Georgia" pitchFamily="18" charset="0"/>
              </a:rPr>
              <a:t>Задание.</a:t>
            </a:r>
            <a:r>
              <a:rPr lang="ru-RU" sz="2400" b="1" i="1" dirty="0" smtClean="0">
                <a:latin typeface="Georgia" pitchFamily="18" charset="0"/>
              </a:rPr>
              <a:t> Определить, в какой последовательности пропущены буквы в словах:</a:t>
            </a:r>
          </a:p>
          <a:p>
            <a:pPr algn="ctr"/>
            <a:r>
              <a:rPr lang="ru-RU" sz="2400" b="1" i="1" dirty="0" smtClean="0">
                <a:solidFill>
                  <a:schemeClr val="bg1"/>
                </a:solidFill>
                <a:latin typeface="Georgia" pitchFamily="18" charset="0"/>
              </a:rPr>
              <a:t>Ф…соль, с…</a:t>
            </a:r>
            <a:r>
              <a:rPr lang="ru-RU" sz="2400" b="1" i="1" dirty="0" err="1" smtClean="0">
                <a:solidFill>
                  <a:schemeClr val="bg1"/>
                </a:solidFill>
                <a:latin typeface="Georgia" pitchFamily="18" charset="0"/>
              </a:rPr>
              <a:t>наторий</a:t>
            </a:r>
            <a:r>
              <a:rPr lang="ru-RU" sz="2400" b="1" i="1" dirty="0" smtClean="0">
                <a:solidFill>
                  <a:schemeClr val="bg1"/>
                </a:solidFill>
                <a:latin typeface="Georgia" pitchFamily="18" charset="0"/>
              </a:rPr>
              <a:t>, ярм…</a:t>
            </a:r>
            <a:r>
              <a:rPr lang="ru-RU" sz="2400" b="1" i="1" dirty="0" err="1" smtClean="0">
                <a:solidFill>
                  <a:schemeClr val="bg1"/>
                </a:solidFill>
                <a:latin typeface="Georgia" pitchFamily="18" charset="0"/>
              </a:rPr>
              <a:t>рка</a:t>
            </a:r>
            <a:r>
              <a:rPr lang="ru-RU" sz="2400" b="1" i="1" dirty="0" smtClean="0">
                <a:solidFill>
                  <a:schemeClr val="bg1"/>
                </a:solidFill>
                <a:latin typeface="Georgia" pitchFamily="18" charset="0"/>
              </a:rPr>
              <a:t>, мак…</a:t>
            </a:r>
            <a:r>
              <a:rPr lang="ru-RU" sz="2400" b="1" i="1" dirty="0" err="1" smtClean="0">
                <a:solidFill>
                  <a:schemeClr val="bg1"/>
                </a:solidFill>
                <a:latin typeface="Georgia" pitchFamily="18" charset="0"/>
              </a:rPr>
              <a:t>роны</a:t>
            </a:r>
            <a:endParaRPr lang="ru-RU" sz="2400" b="1" i="1" dirty="0" smtClean="0">
              <a:solidFill>
                <a:schemeClr val="bg1"/>
              </a:solidFill>
              <a:latin typeface="Georgia" pitchFamily="18" charset="0"/>
            </a:endParaRPr>
          </a:p>
          <a:p>
            <a:pPr algn="ctr"/>
            <a:endParaRPr lang="ru-RU" sz="2400" b="1" i="1" dirty="0" smtClean="0">
              <a:latin typeface="Georgia" pitchFamily="18" charset="0"/>
            </a:endParaRPr>
          </a:p>
          <a:p>
            <a:pPr marL="914400" lvl="1" indent="-457200">
              <a:buAutoNum type="arabicPeriod"/>
            </a:pPr>
            <a:r>
              <a:rPr lang="ru-RU" sz="2400" b="1" i="1" dirty="0" smtClean="0">
                <a:latin typeface="Georgia" pitchFamily="18" charset="0"/>
              </a:rPr>
              <a:t>а, а, а, а;</a:t>
            </a:r>
          </a:p>
          <a:p>
            <a:pPr marL="914400" lvl="1" indent="-457200">
              <a:buAutoNum type="arabicPeriod"/>
            </a:pPr>
            <a:r>
              <a:rPr lang="ru-RU" sz="2400" b="1" i="1" dirty="0" smtClean="0">
                <a:latin typeface="Georgia" pitchFamily="18" charset="0"/>
              </a:rPr>
              <a:t>а, 0, 0, а;</a:t>
            </a:r>
          </a:p>
          <a:p>
            <a:pPr marL="914400" lvl="1" indent="-457200">
              <a:buAutoNum type="arabicPeriod"/>
            </a:pPr>
            <a:r>
              <a:rPr lang="ru-RU" sz="2400" b="1" i="1" dirty="0" smtClean="0">
                <a:latin typeface="Georgia" pitchFamily="18" charset="0"/>
              </a:rPr>
              <a:t>а, а, а, о.</a:t>
            </a:r>
          </a:p>
          <a:p>
            <a:pPr marL="914400" lvl="1" indent="-457200">
              <a:buAutoNum type="arabicPeriod"/>
            </a:pPr>
            <a:endParaRPr lang="ru-RU" sz="2400" b="1" i="1" dirty="0" smtClean="0">
              <a:latin typeface="Georgia" pitchFamily="18" charset="0"/>
            </a:endParaRPr>
          </a:p>
          <a:p>
            <a:pPr marL="914400" lvl="1" indent="-457200">
              <a:buAutoNum type="arabicPeriod"/>
            </a:pPr>
            <a:endParaRPr lang="ru-RU" sz="2400" b="1" i="1" dirty="0" smtClean="0">
              <a:latin typeface="Georgia" pitchFamily="18" charset="0"/>
            </a:endParaRPr>
          </a:p>
          <a:p>
            <a:pPr marL="914400" lvl="1" indent="-457200"/>
            <a:r>
              <a:rPr lang="ru-RU" sz="2400" b="1" i="1" dirty="0" smtClean="0">
                <a:latin typeface="Georgia" pitchFamily="18" charset="0"/>
              </a:rPr>
              <a:t>						Ответ:</a:t>
            </a:r>
          </a:p>
          <a:p>
            <a:pPr marL="914400" lvl="1" indent="-457200"/>
            <a:r>
              <a:rPr lang="ru-RU" sz="2400" b="1" i="1" dirty="0" smtClean="0">
                <a:latin typeface="Georgia" pitchFamily="18" charset="0"/>
              </a:rPr>
              <a:t>						а, а, а, а.</a:t>
            </a:r>
          </a:p>
          <a:p>
            <a:endParaRPr lang="ru-RU" sz="2800" b="1" i="1" dirty="0" smtClean="0">
              <a:latin typeface="Georgia" pitchFamily="18" charset="0"/>
            </a:endParaRPr>
          </a:p>
          <a:p>
            <a:endParaRPr lang="ru-RU" sz="2800" b="1" i="1" dirty="0" smtClean="0">
              <a:latin typeface="Georgia" pitchFamily="18" charset="0"/>
            </a:endParaRPr>
          </a:p>
        </p:txBody>
      </p:sp>
      <p:pic>
        <p:nvPicPr>
          <p:cNvPr id="5" name="Picture 5" descr="E:\buk_o.gif"/>
          <p:cNvPicPr>
            <a:picLocks noChangeAspect="1" noChangeArrowheads="1" noCrop="1"/>
          </p:cNvPicPr>
          <p:nvPr/>
        </p:nvPicPr>
        <p:blipFill>
          <a:blip r:embed="rId4">
            <a:clrChange>
              <a:clrFrom>
                <a:srgbClr val="FEFFFF"/>
              </a:clrFrom>
              <a:clrTo>
                <a:srgbClr val="FEFFFF">
                  <a:alpha val="0"/>
                </a:srgbClr>
              </a:clrTo>
            </a:clrChange>
          </a:blip>
          <a:srcRect/>
          <a:stretch>
            <a:fillRect/>
          </a:stretch>
        </p:blipFill>
        <p:spPr bwMode="auto">
          <a:xfrm>
            <a:off x="142844" y="3929066"/>
            <a:ext cx="1576937" cy="1528766"/>
          </a:xfrm>
          <a:prstGeom prst="rect">
            <a:avLst/>
          </a:prstGeom>
          <a:noFill/>
          <a:ln w="9525">
            <a:noFill/>
            <a:miter lim="800000"/>
            <a:headEnd/>
            <a:tailEnd/>
          </a:ln>
        </p:spPr>
      </p:pic>
      <p:pic>
        <p:nvPicPr>
          <p:cNvPr id="6" name="Picture 6" descr="E:\buk_a.gif"/>
          <p:cNvPicPr>
            <a:picLocks noChangeAspect="1" noChangeArrowheads="1" noCrop="1"/>
          </p:cNvPicPr>
          <p:nvPr/>
        </p:nvPicPr>
        <p:blipFill>
          <a:blip r:embed="rId5">
            <a:clrChange>
              <a:clrFrom>
                <a:srgbClr val="FEFFFF"/>
              </a:clrFrom>
              <a:clrTo>
                <a:srgbClr val="FEFFFF">
                  <a:alpha val="0"/>
                </a:srgbClr>
              </a:clrTo>
            </a:clrChange>
          </a:blip>
          <a:srcRect/>
          <a:stretch>
            <a:fillRect/>
          </a:stretch>
        </p:blipFill>
        <p:spPr bwMode="auto">
          <a:xfrm>
            <a:off x="7286644" y="142852"/>
            <a:ext cx="1557951" cy="1658929"/>
          </a:xfrm>
          <a:prstGeom prst="rect">
            <a:avLst/>
          </a:prstGeom>
          <a:noFill/>
          <a:ln w="9525">
            <a:noFill/>
            <a:miter lim="800000"/>
            <a:headEnd/>
            <a:tailEnd/>
          </a:ln>
        </p:spPr>
      </p:pic>
      <p:pic>
        <p:nvPicPr>
          <p:cNvPr id="7" name="10 - Лейтмотив.mp3">
            <a:hlinkClick r:id="" action="ppaction://media"/>
          </p:cNvPr>
          <p:cNvPicPr>
            <a:picLocks noRot="1" noChangeAspect="1"/>
          </p:cNvPicPr>
          <p:nvPr>
            <a:audioFile r:link="rId1"/>
          </p:nvPr>
        </p:nvPicPr>
        <p:blipFill>
          <a:blip r:embed="rId6"/>
          <a:stretch>
            <a:fillRect/>
          </a:stretch>
        </p:blipFill>
        <p:spPr>
          <a:xfrm>
            <a:off x="4419600" y="3276600"/>
            <a:ext cx="304800" cy="304800"/>
          </a:xfrm>
          <a:prstGeom prst="rect">
            <a:avLst/>
          </a:prstGeom>
        </p:spPr>
      </p:pic>
      <p:sp>
        <p:nvSpPr>
          <p:cNvPr id="8" name="Прямоугольник 7"/>
          <p:cNvSpPr/>
          <p:nvPr/>
        </p:nvSpPr>
        <p:spPr>
          <a:xfrm>
            <a:off x="2138481" y="2967335"/>
            <a:ext cx="6322565" cy="923330"/>
          </a:xfrm>
          <a:prstGeom prst="rect">
            <a:avLst/>
          </a:prstGeom>
          <a:noFill/>
        </p:spPr>
        <p:txBody>
          <a:bodyPr wrap="none" lIns="91440" tIns="45720" rIns="91440" bIns="45720">
            <a:spAutoFit/>
          </a:bodyPr>
          <a:lstStyle/>
          <a:p>
            <a:pPr algn="ctr"/>
            <a:r>
              <a:rPr lang="ru-RU" sz="5400" b="1" cap="none" spc="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latin typeface="Georgia" pitchFamily="18" charset="0"/>
              </a:rPr>
              <a:t>Вопрос-аукцион</a:t>
            </a:r>
            <a:endParaRPr lang="ru-RU" sz="5400" b="1" cap="none" spc="0"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endParaRPr>
          </a:p>
        </p:txBody>
      </p:sp>
      <p:sp>
        <p:nvSpPr>
          <p:cNvPr id="9" name="Управляющая кнопка: назад 8">
            <a:hlinkClick r:id="rId7" action="ppaction://hlinksldjump" highlightClick="1">
              <a:snd r:embed="rId8" name="push.wav" builtIn="1"/>
            </a:hlinkClick>
          </p:cNvPr>
          <p:cNvSpPr/>
          <p:nvPr/>
        </p:nvSpPr>
        <p:spPr>
          <a:xfrm>
            <a:off x="357158" y="6286520"/>
            <a:ext cx="714380" cy="357190"/>
          </a:xfrm>
          <a:prstGeom prst="actionButtonBackPrevious">
            <a:avLst/>
          </a:prstGeom>
          <a:solidFill>
            <a:schemeClr val="accent1">
              <a:lumMod val="20000"/>
              <a:lumOff val="80000"/>
            </a:schemeClr>
          </a:solidFill>
          <a:ln>
            <a:solidFill>
              <a:schemeClr val="tx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transition spd="slow">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grpId="0" nodeType="with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 calcmode="lin" valueType="num">
                                      <p:cBhvr>
                                        <p:cTn id="7" dur="1000" fill="hold"/>
                                        <p:tgtEl>
                                          <p:spTgt spid="8">
                                            <p:txEl>
                                              <p:pRg st="0" end="0"/>
                                            </p:txEl>
                                          </p:spTgt>
                                        </p:tgtEl>
                                        <p:attrNameLst>
                                          <p:attrName>ppt_x</p:attrName>
                                        </p:attrNameLst>
                                      </p:cBhvr>
                                      <p:tavLst>
                                        <p:tav tm="0">
                                          <p:val>
                                            <p:strVal val="#ppt_x-.2"/>
                                          </p:val>
                                        </p:tav>
                                        <p:tav tm="100000">
                                          <p:val>
                                            <p:strVal val="#ppt_x"/>
                                          </p:val>
                                        </p:tav>
                                      </p:tavLst>
                                    </p:anim>
                                    <p:anim calcmode="lin" valueType="num">
                                      <p:cBhvr>
                                        <p:cTn id="8" dur="1000" fill="hold"/>
                                        <p:tgtEl>
                                          <p:spTgt spid="8">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9" dur="1000"/>
                                        <p:tgtEl>
                                          <p:spTgt spid="8">
                                            <p:txEl>
                                              <p:pRg st="0" end="0"/>
                                            </p:txEl>
                                          </p:spTgt>
                                        </p:tgtEl>
                                      </p:cBhvr>
                                    </p:animEffect>
                                  </p:childTnLst>
                                </p:cTn>
                              </p:par>
                              <p:par>
                                <p:cTn id="10" presetID="1" presetClass="mediacall" presetSubtype="0" fill="hold" nodeType="withEffect">
                                  <p:stCondLst>
                                    <p:cond delay="0"/>
                                  </p:stCondLst>
                                  <p:childTnLst>
                                    <p:cmd type="call" cmd="playFrom(0.0)">
                                      <p:cBhvr>
                                        <p:cTn id="11" dur="10411" fill="hold"/>
                                        <p:tgtEl>
                                          <p:spTgt spid="7"/>
                                        </p:tgtEl>
                                      </p:cBhvr>
                                    </p:cmd>
                                  </p:childTnLst>
                                </p:cTn>
                              </p:par>
                            </p:childTnLst>
                          </p:cTn>
                        </p:par>
                        <p:par>
                          <p:cTn id="12" fill="hold">
                            <p:stCondLst>
                              <p:cond delay="10411"/>
                            </p:stCondLst>
                            <p:childTnLst>
                              <p:par>
                                <p:cTn id="13" presetID="12" presetClass="exit" presetSubtype="2" fill="hold" nodeType="afterEffect">
                                  <p:stCondLst>
                                    <p:cond delay="0"/>
                                  </p:stCondLst>
                                  <p:childTnLst>
                                    <p:animEffect transition="out" filter="slide(fromRight)">
                                      <p:cBhvr>
                                        <p:cTn id="14" dur="1000"/>
                                        <p:tgtEl>
                                          <p:spTgt spid="8">
                                            <p:txEl>
                                              <p:pRg st="0" end="0"/>
                                            </p:txEl>
                                          </p:spTgt>
                                        </p:tgtEl>
                                      </p:cBhvr>
                                    </p:animEffect>
                                    <p:set>
                                      <p:cBhvr>
                                        <p:cTn id="15" dur="1" fill="hold">
                                          <p:stCondLst>
                                            <p:cond delay="999"/>
                                          </p:stCondLst>
                                        </p:cTn>
                                        <p:tgtEl>
                                          <p:spTgt spid="8">
                                            <p:txEl>
                                              <p:pRg st="0" end="0"/>
                                            </p:txEl>
                                          </p:spTgt>
                                        </p:tgtEl>
                                        <p:attrNameLst>
                                          <p:attrName>style.visibility</p:attrName>
                                        </p:attrNameLst>
                                      </p:cBhvr>
                                      <p:to>
                                        <p:strVal val="hidden"/>
                                      </p:to>
                                    </p:set>
                                  </p:childTnLst>
                                </p:cTn>
                              </p:par>
                            </p:childTnLst>
                          </p:cTn>
                        </p:par>
                        <p:par>
                          <p:cTn id="16" fill="hold">
                            <p:stCondLst>
                              <p:cond delay="11411"/>
                            </p:stCondLst>
                            <p:childTnLst>
                              <p:par>
                                <p:cTn id="17" presetID="9" presetClass="entr" presetSubtype="0"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dissolve">
                                      <p:cBhvr>
                                        <p:cTn id="19" dur="500"/>
                                        <p:tgtEl>
                                          <p:spTgt spid="5"/>
                                        </p:tgtEl>
                                      </p:cBhvr>
                                    </p:animEffect>
                                  </p:childTnLst>
                                </p:cTn>
                              </p:par>
                              <p:par>
                                <p:cTn id="20" presetID="9" presetClass="entr" presetSubtype="0" fill="hold" nodeType="with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dissolve">
                                      <p:cBhvr>
                                        <p:cTn id="22" dur="500"/>
                                        <p:tgtEl>
                                          <p:spTgt spid="6"/>
                                        </p:tgtEl>
                                      </p:cBhvr>
                                    </p:animEffect>
                                  </p:childTnLst>
                                </p:cTn>
                              </p:par>
                            </p:childTnLst>
                          </p:cTn>
                        </p:par>
                        <p:par>
                          <p:cTn id="23" fill="hold">
                            <p:stCondLst>
                              <p:cond delay="11911"/>
                            </p:stCondLst>
                            <p:childTnLst>
                              <p:par>
                                <p:cTn id="24" presetID="9" presetClass="entr" presetSubtype="0" fill="hold" nodeType="afterEffect">
                                  <p:stCondLst>
                                    <p:cond delay="0"/>
                                  </p:stCondLst>
                                  <p:childTnLst>
                                    <p:set>
                                      <p:cBhvr>
                                        <p:cTn id="25" dur="1" fill="hold">
                                          <p:stCondLst>
                                            <p:cond delay="0"/>
                                          </p:stCondLst>
                                        </p:cTn>
                                        <p:tgtEl>
                                          <p:spTgt spid="4">
                                            <p:txEl>
                                              <p:pRg st="3" end="3"/>
                                            </p:txEl>
                                          </p:spTgt>
                                        </p:tgtEl>
                                        <p:attrNameLst>
                                          <p:attrName>style.visibility</p:attrName>
                                        </p:attrNameLst>
                                      </p:cBhvr>
                                      <p:to>
                                        <p:strVal val="visible"/>
                                      </p:to>
                                    </p:set>
                                    <p:animEffect transition="in" filter="dissolve">
                                      <p:cBhvr>
                                        <p:cTn id="26" dur="500"/>
                                        <p:tgtEl>
                                          <p:spTgt spid="4">
                                            <p:txEl>
                                              <p:pRg st="3" end="3"/>
                                            </p:txEl>
                                          </p:spTgt>
                                        </p:tgtEl>
                                      </p:cBhvr>
                                    </p:animEffect>
                                  </p:childTnLst>
                                </p:cTn>
                              </p:par>
                              <p:par>
                                <p:cTn id="27" presetID="9" presetClass="entr" presetSubtype="0" fill="hold" nodeType="withEffect">
                                  <p:stCondLst>
                                    <p:cond delay="0"/>
                                  </p:stCondLst>
                                  <p:childTnLst>
                                    <p:set>
                                      <p:cBhvr>
                                        <p:cTn id="28" dur="1" fill="hold">
                                          <p:stCondLst>
                                            <p:cond delay="0"/>
                                          </p:stCondLst>
                                        </p:cTn>
                                        <p:tgtEl>
                                          <p:spTgt spid="4">
                                            <p:txEl>
                                              <p:pRg st="4" end="4"/>
                                            </p:txEl>
                                          </p:spTgt>
                                        </p:tgtEl>
                                        <p:attrNameLst>
                                          <p:attrName>style.visibility</p:attrName>
                                        </p:attrNameLst>
                                      </p:cBhvr>
                                      <p:to>
                                        <p:strVal val="visible"/>
                                      </p:to>
                                    </p:set>
                                    <p:animEffect transition="in" filter="dissolve">
                                      <p:cBhvr>
                                        <p:cTn id="29" dur="500"/>
                                        <p:tgtEl>
                                          <p:spTgt spid="4">
                                            <p:txEl>
                                              <p:pRg st="4" end="4"/>
                                            </p:txEl>
                                          </p:spTgt>
                                        </p:tgtEl>
                                      </p:cBhvr>
                                    </p:animEffect>
                                  </p:childTnLst>
                                </p:cTn>
                              </p:par>
                              <p:par>
                                <p:cTn id="30" presetID="9" presetClass="entr" presetSubtype="0" fill="hold" nodeType="withEffect">
                                  <p:stCondLst>
                                    <p:cond delay="0"/>
                                  </p:stCondLst>
                                  <p:childTnLst>
                                    <p:set>
                                      <p:cBhvr>
                                        <p:cTn id="31" dur="1" fill="hold">
                                          <p:stCondLst>
                                            <p:cond delay="0"/>
                                          </p:stCondLst>
                                        </p:cTn>
                                        <p:tgtEl>
                                          <p:spTgt spid="4">
                                            <p:txEl>
                                              <p:pRg st="6" end="6"/>
                                            </p:txEl>
                                          </p:spTgt>
                                        </p:tgtEl>
                                        <p:attrNameLst>
                                          <p:attrName>style.visibility</p:attrName>
                                        </p:attrNameLst>
                                      </p:cBhvr>
                                      <p:to>
                                        <p:strVal val="visible"/>
                                      </p:to>
                                    </p:set>
                                    <p:animEffect transition="in" filter="dissolve">
                                      <p:cBhvr>
                                        <p:cTn id="32" dur="500"/>
                                        <p:tgtEl>
                                          <p:spTgt spid="4">
                                            <p:txEl>
                                              <p:pRg st="6" end="6"/>
                                            </p:txEl>
                                          </p:spTgt>
                                        </p:tgtEl>
                                      </p:cBhvr>
                                    </p:animEffect>
                                  </p:childTnLst>
                                </p:cTn>
                              </p:par>
                              <p:par>
                                <p:cTn id="33" presetID="9" presetClass="entr" presetSubtype="0" fill="hold" nodeType="withEffect">
                                  <p:stCondLst>
                                    <p:cond delay="0"/>
                                  </p:stCondLst>
                                  <p:childTnLst>
                                    <p:set>
                                      <p:cBhvr>
                                        <p:cTn id="34" dur="1" fill="hold">
                                          <p:stCondLst>
                                            <p:cond delay="0"/>
                                          </p:stCondLst>
                                        </p:cTn>
                                        <p:tgtEl>
                                          <p:spTgt spid="4">
                                            <p:txEl>
                                              <p:pRg st="7" end="7"/>
                                            </p:txEl>
                                          </p:spTgt>
                                        </p:tgtEl>
                                        <p:attrNameLst>
                                          <p:attrName>style.visibility</p:attrName>
                                        </p:attrNameLst>
                                      </p:cBhvr>
                                      <p:to>
                                        <p:strVal val="visible"/>
                                      </p:to>
                                    </p:set>
                                    <p:animEffect transition="in" filter="dissolve">
                                      <p:cBhvr>
                                        <p:cTn id="35" dur="500"/>
                                        <p:tgtEl>
                                          <p:spTgt spid="4">
                                            <p:txEl>
                                              <p:pRg st="7" end="7"/>
                                            </p:txEl>
                                          </p:spTgt>
                                        </p:tgtEl>
                                      </p:cBhvr>
                                    </p:animEffect>
                                  </p:childTnLst>
                                </p:cTn>
                              </p:par>
                              <p:par>
                                <p:cTn id="36" presetID="9" presetClass="entr" presetSubtype="0" fill="hold" nodeType="withEffect">
                                  <p:stCondLst>
                                    <p:cond delay="0"/>
                                  </p:stCondLst>
                                  <p:childTnLst>
                                    <p:set>
                                      <p:cBhvr>
                                        <p:cTn id="37" dur="1" fill="hold">
                                          <p:stCondLst>
                                            <p:cond delay="0"/>
                                          </p:stCondLst>
                                        </p:cTn>
                                        <p:tgtEl>
                                          <p:spTgt spid="4">
                                            <p:txEl>
                                              <p:pRg st="8" end="8"/>
                                            </p:txEl>
                                          </p:spTgt>
                                        </p:tgtEl>
                                        <p:attrNameLst>
                                          <p:attrName>style.visibility</p:attrName>
                                        </p:attrNameLst>
                                      </p:cBhvr>
                                      <p:to>
                                        <p:strVal val="visible"/>
                                      </p:to>
                                    </p:set>
                                    <p:animEffect transition="in" filter="dissolve">
                                      <p:cBhvr>
                                        <p:cTn id="38" dur="500"/>
                                        <p:tgtEl>
                                          <p:spTgt spid="4">
                                            <p:txEl>
                                              <p:pRg st="8" end="8"/>
                                            </p:txEl>
                                          </p:spTgt>
                                        </p:tgtEl>
                                      </p:cBhvr>
                                    </p:animEffect>
                                  </p:childTnLst>
                                </p:cTn>
                              </p:par>
                            </p:childTnLst>
                          </p:cTn>
                        </p:par>
                      </p:childTnLst>
                    </p:cTn>
                  </p:par>
                  <p:par>
                    <p:cTn id="39" fill="hold">
                      <p:stCondLst>
                        <p:cond delay="indefinite"/>
                      </p:stCondLst>
                      <p:childTnLst>
                        <p:par>
                          <p:cTn id="40" fill="hold">
                            <p:stCondLst>
                              <p:cond delay="0"/>
                            </p:stCondLst>
                            <p:childTnLst>
                              <p:par>
                                <p:cTn id="41" presetID="39" presetClass="entr" presetSubtype="0" accel="100000" fill="hold" nodeType="clickEffect">
                                  <p:stCondLst>
                                    <p:cond delay="0"/>
                                  </p:stCondLst>
                                  <p:childTnLst>
                                    <p:set>
                                      <p:cBhvr>
                                        <p:cTn id="42" dur="1" fill="hold">
                                          <p:stCondLst>
                                            <p:cond delay="0"/>
                                          </p:stCondLst>
                                        </p:cTn>
                                        <p:tgtEl>
                                          <p:spTgt spid="4">
                                            <p:txEl>
                                              <p:pRg st="11" end="11"/>
                                            </p:txEl>
                                          </p:spTgt>
                                        </p:tgtEl>
                                        <p:attrNameLst>
                                          <p:attrName>style.visibility</p:attrName>
                                        </p:attrNameLst>
                                      </p:cBhvr>
                                      <p:to>
                                        <p:strVal val="visible"/>
                                      </p:to>
                                    </p:set>
                                    <p:anim calcmode="lin" valueType="num">
                                      <p:cBhvr>
                                        <p:cTn id="43" dur="2000" fill="hold"/>
                                        <p:tgtEl>
                                          <p:spTgt spid="4">
                                            <p:txEl>
                                              <p:pRg st="11" end="11"/>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44" dur="2000" fill="hold"/>
                                        <p:tgtEl>
                                          <p:spTgt spid="4">
                                            <p:txEl>
                                              <p:pRg st="11" end="11"/>
                                            </p:txEl>
                                          </p:spTgt>
                                        </p:tgtEl>
                                        <p:attrNameLst>
                                          <p:attrName>ppt_w</p:attrName>
                                        </p:attrNameLst>
                                      </p:cBhvr>
                                      <p:tavLst>
                                        <p:tav tm="0">
                                          <p:val>
                                            <p:strVal val="#ppt_w+.3"/>
                                          </p:val>
                                        </p:tav>
                                        <p:tav tm="50000">
                                          <p:val>
                                            <p:strVal val="#ppt_w+.3"/>
                                          </p:val>
                                        </p:tav>
                                        <p:tav tm="100000">
                                          <p:val>
                                            <p:strVal val="#ppt_w"/>
                                          </p:val>
                                        </p:tav>
                                      </p:tavLst>
                                    </p:anim>
                                    <p:anim calcmode="lin" valueType="num">
                                      <p:cBhvr>
                                        <p:cTn id="45" dur="2000" fill="hold"/>
                                        <p:tgtEl>
                                          <p:spTgt spid="4">
                                            <p:txEl>
                                              <p:pRg st="11" end="11"/>
                                            </p:txEl>
                                          </p:spTgt>
                                        </p:tgtEl>
                                        <p:attrNameLst>
                                          <p:attrName>ppt_x</p:attrName>
                                        </p:attrNameLst>
                                      </p:cBhvr>
                                      <p:tavLst>
                                        <p:tav tm="0">
                                          <p:val>
                                            <p:strVal val="#ppt_x-.3"/>
                                          </p:val>
                                        </p:tav>
                                        <p:tav tm="50000">
                                          <p:val>
                                            <p:strVal val="#ppt_x"/>
                                          </p:val>
                                        </p:tav>
                                        <p:tav tm="100000">
                                          <p:val>
                                            <p:strVal val="#ppt_x"/>
                                          </p:val>
                                        </p:tav>
                                      </p:tavLst>
                                    </p:anim>
                                    <p:anim calcmode="lin" valueType="num">
                                      <p:cBhvr>
                                        <p:cTn id="46" dur="2000" fill="hold"/>
                                        <p:tgtEl>
                                          <p:spTgt spid="4">
                                            <p:txEl>
                                              <p:pRg st="11" end="11"/>
                                            </p:txEl>
                                          </p:spTgt>
                                        </p:tgtEl>
                                        <p:attrNameLst>
                                          <p:attrName>ppt_y</p:attrName>
                                        </p:attrNameLst>
                                      </p:cBhvr>
                                      <p:tavLst>
                                        <p:tav tm="0">
                                          <p:val>
                                            <p:strVal val="#ppt_y"/>
                                          </p:val>
                                        </p:tav>
                                        <p:tav tm="100000">
                                          <p:val>
                                            <p:strVal val="#ppt_y"/>
                                          </p:val>
                                        </p:tav>
                                      </p:tavLst>
                                    </p:anim>
                                  </p:childTnLst>
                                </p:cTn>
                              </p:par>
                              <p:par>
                                <p:cTn id="47" presetID="39" presetClass="entr" presetSubtype="0" accel="100000" fill="hold" nodeType="withEffect">
                                  <p:stCondLst>
                                    <p:cond delay="0"/>
                                  </p:stCondLst>
                                  <p:childTnLst>
                                    <p:set>
                                      <p:cBhvr>
                                        <p:cTn id="48" dur="1" fill="hold">
                                          <p:stCondLst>
                                            <p:cond delay="0"/>
                                          </p:stCondLst>
                                        </p:cTn>
                                        <p:tgtEl>
                                          <p:spTgt spid="4">
                                            <p:txEl>
                                              <p:pRg st="12" end="12"/>
                                            </p:txEl>
                                          </p:spTgt>
                                        </p:tgtEl>
                                        <p:attrNameLst>
                                          <p:attrName>style.visibility</p:attrName>
                                        </p:attrNameLst>
                                      </p:cBhvr>
                                      <p:to>
                                        <p:strVal val="visible"/>
                                      </p:to>
                                    </p:set>
                                    <p:anim calcmode="lin" valueType="num">
                                      <p:cBhvr>
                                        <p:cTn id="49" dur="2000" fill="hold"/>
                                        <p:tgtEl>
                                          <p:spTgt spid="4">
                                            <p:txEl>
                                              <p:pRg st="12" end="12"/>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50" dur="2000" fill="hold"/>
                                        <p:tgtEl>
                                          <p:spTgt spid="4">
                                            <p:txEl>
                                              <p:pRg st="12" end="12"/>
                                            </p:txEl>
                                          </p:spTgt>
                                        </p:tgtEl>
                                        <p:attrNameLst>
                                          <p:attrName>ppt_w</p:attrName>
                                        </p:attrNameLst>
                                      </p:cBhvr>
                                      <p:tavLst>
                                        <p:tav tm="0">
                                          <p:val>
                                            <p:strVal val="#ppt_w+.3"/>
                                          </p:val>
                                        </p:tav>
                                        <p:tav tm="50000">
                                          <p:val>
                                            <p:strVal val="#ppt_w+.3"/>
                                          </p:val>
                                        </p:tav>
                                        <p:tav tm="100000">
                                          <p:val>
                                            <p:strVal val="#ppt_w"/>
                                          </p:val>
                                        </p:tav>
                                      </p:tavLst>
                                    </p:anim>
                                    <p:anim calcmode="lin" valueType="num">
                                      <p:cBhvr>
                                        <p:cTn id="51" dur="2000" fill="hold"/>
                                        <p:tgtEl>
                                          <p:spTgt spid="4">
                                            <p:txEl>
                                              <p:pRg st="12" end="12"/>
                                            </p:txEl>
                                          </p:spTgt>
                                        </p:tgtEl>
                                        <p:attrNameLst>
                                          <p:attrName>ppt_x</p:attrName>
                                        </p:attrNameLst>
                                      </p:cBhvr>
                                      <p:tavLst>
                                        <p:tav tm="0">
                                          <p:val>
                                            <p:strVal val="#ppt_x-.3"/>
                                          </p:val>
                                        </p:tav>
                                        <p:tav tm="50000">
                                          <p:val>
                                            <p:strVal val="#ppt_x"/>
                                          </p:val>
                                        </p:tav>
                                        <p:tav tm="100000">
                                          <p:val>
                                            <p:strVal val="#ppt_x"/>
                                          </p:val>
                                        </p:tav>
                                      </p:tavLst>
                                    </p:anim>
                                    <p:anim calcmode="lin" valueType="num">
                                      <p:cBhvr>
                                        <p:cTn id="52" dur="2000" fill="hold"/>
                                        <p:tgtEl>
                                          <p:spTgt spid="4">
                                            <p:txEl>
                                              <p:pRg st="12" end="12"/>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showWhenStopped="0">
                <p:cTn id="53" fill="hold" display="0">
                  <p:stCondLst>
                    <p:cond delay="indefinite"/>
                  </p:stCondLst>
                  <p:endCondLst>
                    <p:cond evt="onNext" delay="0">
                      <p:tgtEl>
                        <p:sldTgt/>
                      </p:tgtEl>
                    </p:cond>
                    <p:cond evt="onPrev" delay="0">
                      <p:tgtEl>
                        <p:sldTgt/>
                      </p:tgtEl>
                    </p:cond>
                    <p:cond evt="onStopAudio" delay="0">
                      <p:tgtEl>
                        <p:sldTgt/>
                      </p:tgtEl>
                    </p:cond>
                  </p:endCondLst>
                </p:cTn>
                <p:tgtEl>
                  <p:spTgt spid="7"/>
                </p:tgtEl>
              </p:cMediaNode>
            </p:audio>
          </p:childTnLst>
        </p:cTn>
      </p:par>
    </p:tnLst>
    <p:bldLst>
      <p:bldP spid="8" grpId="0" build="allAtOnce"/>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descr="1233421700_00000000.jpg"/>
          <p:cNvPicPr>
            <a:picLocks noChangeAspect="1"/>
          </p:cNvPicPr>
          <p:nvPr/>
        </p:nvPicPr>
        <p:blipFill>
          <a:blip r:embed="rId3"/>
          <a:stretch>
            <a:fillRect/>
          </a:stretch>
        </p:blipFill>
        <p:spPr>
          <a:xfrm>
            <a:off x="0" y="-1"/>
            <a:ext cx="1500166" cy="1125125"/>
          </a:xfrm>
          <a:prstGeom prst="rect">
            <a:avLst/>
          </a:prstGeom>
          <a:ln>
            <a:noFill/>
          </a:ln>
          <a:effectLst>
            <a:softEdge rad="112500"/>
          </a:effectLst>
        </p:spPr>
      </p:pic>
      <p:sp>
        <p:nvSpPr>
          <p:cNvPr id="4" name="Прямоугольник 3"/>
          <p:cNvSpPr/>
          <p:nvPr/>
        </p:nvSpPr>
        <p:spPr>
          <a:xfrm>
            <a:off x="1571604" y="214290"/>
            <a:ext cx="7286676" cy="4708981"/>
          </a:xfrm>
          <a:prstGeom prst="rect">
            <a:avLst/>
          </a:prstGeom>
        </p:spPr>
        <p:txBody>
          <a:bodyPr wrap="square">
            <a:spAutoFit/>
          </a:bodyPr>
          <a:lstStyle/>
          <a:p>
            <a:pPr algn="ctr"/>
            <a:r>
              <a:rPr lang="ru-RU" sz="3200" b="1" dirty="0" smtClean="0">
                <a:latin typeface="Georgia" pitchFamily="18" charset="0"/>
              </a:rPr>
              <a:t>20. «Орфография»</a:t>
            </a:r>
            <a:endParaRPr lang="en-US" sz="3200" b="1" dirty="0" smtClean="0">
              <a:latin typeface="Georgia" pitchFamily="18" charset="0"/>
            </a:endParaRPr>
          </a:p>
          <a:p>
            <a:pPr algn="ctr"/>
            <a:endParaRPr lang="en-US" sz="3200" b="1" dirty="0" smtClean="0">
              <a:latin typeface="Georgia" pitchFamily="18" charset="0"/>
            </a:endParaRPr>
          </a:p>
          <a:p>
            <a:pPr algn="ctr"/>
            <a:r>
              <a:rPr lang="ru-RU" sz="2800" b="1" i="1" u="sng" dirty="0" smtClean="0">
                <a:latin typeface="Georgia" pitchFamily="18" charset="0"/>
              </a:rPr>
              <a:t>Задание. </a:t>
            </a:r>
          </a:p>
          <a:p>
            <a:pPr algn="ctr"/>
            <a:r>
              <a:rPr lang="ru-RU" sz="2800" b="1" i="1" dirty="0" smtClean="0">
                <a:latin typeface="Georgia" pitchFamily="18" charset="0"/>
              </a:rPr>
              <a:t>Назвать  орфограмму и слова-исключения.</a:t>
            </a:r>
          </a:p>
          <a:p>
            <a:endParaRPr lang="ru-RU" sz="2800" b="1" i="1" dirty="0" smtClean="0">
              <a:latin typeface="Georgia" pitchFamily="18" charset="0"/>
            </a:endParaRPr>
          </a:p>
          <a:p>
            <a:pPr marL="514350" indent="-514350">
              <a:buAutoNum type="arabicPeriod"/>
            </a:pPr>
            <a:endParaRPr lang="ru-RU" sz="2800" b="1" i="1" dirty="0" smtClean="0">
              <a:latin typeface="Georgia" pitchFamily="18" charset="0"/>
            </a:endParaRPr>
          </a:p>
          <a:p>
            <a:pPr marL="514350" indent="-514350">
              <a:buAutoNum type="arabicPeriod"/>
            </a:pPr>
            <a:r>
              <a:rPr lang="ru-RU" sz="3200" b="1" i="1" dirty="0" smtClean="0">
                <a:latin typeface="Georgia" pitchFamily="18" charset="0"/>
              </a:rPr>
              <a:t>Ц … </a:t>
            </a:r>
            <a:r>
              <a:rPr lang="ru-RU" sz="3200" b="1" i="1" dirty="0" err="1" smtClean="0">
                <a:latin typeface="Georgia" pitchFamily="18" charset="0"/>
              </a:rPr>
              <a:t>рк</a:t>
            </a:r>
            <a:r>
              <a:rPr lang="ru-RU" sz="3200" b="1" i="1" dirty="0" smtClean="0">
                <a:latin typeface="Georgia" pitchFamily="18" charset="0"/>
              </a:rPr>
              <a:t>, </a:t>
            </a:r>
            <a:r>
              <a:rPr lang="ru-RU" sz="3200" b="1" i="1" dirty="0" err="1" smtClean="0">
                <a:latin typeface="Georgia" pitchFamily="18" charset="0"/>
              </a:rPr>
              <a:t>ц</a:t>
            </a:r>
            <a:r>
              <a:rPr lang="ru-RU" sz="3200" b="1" i="1" dirty="0" smtClean="0">
                <a:latin typeface="Georgia" pitchFamily="18" charset="0"/>
              </a:rPr>
              <a:t> … </a:t>
            </a:r>
            <a:r>
              <a:rPr lang="ru-RU" sz="3200" b="1" i="1" dirty="0" err="1" smtClean="0">
                <a:latin typeface="Georgia" pitchFamily="18" charset="0"/>
              </a:rPr>
              <a:t>фра</a:t>
            </a:r>
            <a:r>
              <a:rPr lang="ru-RU" sz="3200" b="1" i="1" dirty="0" smtClean="0">
                <a:latin typeface="Georgia" pitchFamily="18" charset="0"/>
              </a:rPr>
              <a:t>, </a:t>
            </a:r>
            <a:r>
              <a:rPr lang="ru-RU" sz="3200" b="1" i="1" dirty="0" err="1" smtClean="0">
                <a:latin typeface="Georgia" pitchFamily="18" charset="0"/>
              </a:rPr>
              <a:t>панц</a:t>
            </a:r>
            <a:r>
              <a:rPr lang="ru-RU" sz="3200" b="1" i="1" dirty="0" smtClean="0">
                <a:latin typeface="Georgia" pitchFamily="18" charset="0"/>
              </a:rPr>
              <a:t> … </a:t>
            </a:r>
            <a:r>
              <a:rPr lang="ru-RU" sz="3200" b="1" i="1" dirty="0" err="1" smtClean="0">
                <a:latin typeface="Georgia" pitchFamily="18" charset="0"/>
              </a:rPr>
              <a:t>рь</a:t>
            </a:r>
            <a:endParaRPr lang="ru-RU" sz="3200" b="1" i="1" dirty="0" smtClean="0">
              <a:latin typeface="Georgia" pitchFamily="18" charset="0"/>
            </a:endParaRPr>
          </a:p>
          <a:p>
            <a:pPr marL="514350" indent="-514350">
              <a:buAutoNum type="arabicPeriod"/>
            </a:pPr>
            <a:endParaRPr lang="ru-RU" sz="3200" b="1" i="1" dirty="0" smtClean="0">
              <a:latin typeface="Georgia" pitchFamily="18" charset="0"/>
            </a:endParaRPr>
          </a:p>
          <a:p>
            <a:pPr marL="514350" indent="-514350">
              <a:buAutoNum type="arabicPeriod"/>
            </a:pPr>
            <a:r>
              <a:rPr lang="ru-RU" sz="3200" b="1" i="1" dirty="0" smtClean="0">
                <a:latin typeface="Georgia" pitchFamily="18" charset="0"/>
              </a:rPr>
              <a:t>Ц … </a:t>
            </a:r>
            <a:r>
              <a:rPr lang="ru-RU" sz="3200" b="1" i="1" dirty="0" err="1" smtClean="0">
                <a:latin typeface="Georgia" pitchFamily="18" charset="0"/>
              </a:rPr>
              <a:t>ган</a:t>
            </a:r>
            <a:r>
              <a:rPr lang="ru-RU" sz="3200" b="1" i="1" dirty="0" smtClean="0">
                <a:latin typeface="Georgia" pitchFamily="18" charset="0"/>
              </a:rPr>
              <a:t>, </a:t>
            </a:r>
            <a:r>
              <a:rPr lang="ru-RU" sz="3200" b="1" i="1" dirty="0" err="1" smtClean="0">
                <a:latin typeface="Georgia" pitchFamily="18" charset="0"/>
              </a:rPr>
              <a:t>ц</a:t>
            </a:r>
            <a:r>
              <a:rPr lang="ru-RU" sz="3200" b="1" i="1" dirty="0" smtClean="0">
                <a:latin typeface="Georgia" pitchFamily="18" charset="0"/>
              </a:rPr>
              <a:t> … пленок, </a:t>
            </a:r>
            <a:r>
              <a:rPr lang="ru-RU" sz="3200" b="1" i="1" dirty="0" err="1" smtClean="0">
                <a:latin typeface="Georgia" pitchFamily="18" charset="0"/>
              </a:rPr>
              <a:t>ц</a:t>
            </a:r>
            <a:r>
              <a:rPr lang="ru-RU" sz="3200" b="1" i="1" dirty="0" smtClean="0">
                <a:latin typeface="Georgia" pitchFamily="18" charset="0"/>
              </a:rPr>
              <a:t> … </a:t>
            </a:r>
            <a:r>
              <a:rPr lang="ru-RU" sz="3200" b="1" i="1" dirty="0" err="1" smtClean="0">
                <a:latin typeface="Georgia" pitchFamily="18" charset="0"/>
              </a:rPr>
              <a:t>ц</a:t>
            </a:r>
            <a:r>
              <a:rPr lang="ru-RU" sz="3200" b="1" i="1" dirty="0" smtClean="0">
                <a:latin typeface="Georgia" pitchFamily="18" charset="0"/>
              </a:rPr>
              <a:t> </a:t>
            </a:r>
          </a:p>
        </p:txBody>
      </p:sp>
      <p:sp>
        <p:nvSpPr>
          <p:cNvPr id="8" name="Прямоугольник 7"/>
          <p:cNvSpPr/>
          <p:nvPr/>
        </p:nvSpPr>
        <p:spPr>
          <a:xfrm>
            <a:off x="0" y="6396335"/>
            <a:ext cx="940514" cy="461665"/>
          </a:xfrm>
          <a:prstGeom prst="rect">
            <a:avLst/>
          </a:prstGeom>
          <a:noFill/>
        </p:spPr>
        <p:txBody>
          <a:bodyPr wrap="none" lIns="91440" tIns="45720" rIns="91440" bIns="45720">
            <a:spAutoFit/>
          </a:bodyPr>
          <a:lstStyle/>
          <a:p>
            <a:pPr algn="ctr"/>
            <a:r>
              <a:rPr lang="ru-RU" sz="2400" b="1" cap="none" spc="0"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hlinkClick r:id="rId4" action="ppaction://hlinksldjump"/>
              </a:rPr>
              <a:t>Ответ</a:t>
            </a:r>
            <a:endParaRPr lang="ru-RU" sz="2400"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Tree>
  </p:cSld>
  <p:clrMapOvr>
    <a:masterClrMapping/>
  </p:clrMapOvr>
  <p:transition spd="slow">
    <p:dissolve/>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with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dissolve">
                                      <p:cBhvr>
                                        <p:cTn id="7" dur="500"/>
                                        <p:tgtEl>
                                          <p:spTgt spid="4">
                                            <p:txEl>
                                              <p:pRg st="0" end="0"/>
                                            </p:txEl>
                                          </p:spTgt>
                                        </p:tgtEl>
                                      </p:cBhvr>
                                    </p:animEffect>
                                  </p:childTnLst>
                                </p:cTn>
                              </p:par>
                            </p:childTnLst>
                          </p:cTn>
                        </p:par>
                        <p:par>
                          <p:cTn id="8" fill="hold">
                            <p:stCondLst>
                              <p:cond delay="500"/>
                            </p:stCondLst>
                            <p:childTnLst>
                              <p:par>
                                <p:cTn id="9" presetID="9" presetClass="entr" presetSubtype="0" fill="hold" nodeType="afterEffect">
                                  <p:stCondLst>
                                    <p:cond delay="0"/>
                                  </p:stCondLst>
                                  <p:childTnLst>
                                    <p:set>
                                      <p:cBhvr>
                                        <p:cTn id="10" dur="1" fill="hold">
                                          <p:stCondLst>
                                            <p:cond delay="0"/>
                                          </p:stCondLst>
                                        </p:cTn>
                                        <p:tgtEl>
                                          <p:spTgt spid="8">
                                            <p:txEl>
                                              <p:pRg st="0" end="0"/>
                                            </p:txEl>
                                          </p:spTgt>
                                        </p:tgtEl>
                                        <p:attrNameLst>
                                          <p:attrName>style.visibility</p:attrName>
                                        </p:attrNameLst>
                                      </p:cBhvr>
                                      <p:to>
                                        <p:strVal val="visible"/>
                                      </p:to>
                                    </p:set>
                                    <p:animEffect transition="in" filter="dissolve">
                                      <p:cBhvr>
                                        <p:cTn id="11" dur="500"/>
                                        <p:tgtEl>
                                          <p:spTgt spid="8">
                                            <p:txEl>
                                              <p:pRg st="0" end="0"/>
                                            </p:txEl>
                                          </p:spTgt>
                                        </p:tgtEl>
                                      </p:cBhvr>
                                    </p:animEffect>
                                  </p:childTnLst>
                                </p:cTn>
                              </p:par>
                            </p:childTnLst>
                          </p:cTn>
                        </p:par>
                        <p:par>
                          <p:cTn id="12" fill="hold">
                            <p:stCondLst>
                              <p:cond delay="1500"/>
                            </p:stCondLst>
                            <p:childTnLst>
                              <p:par>
                                <p:cTn id="13" presetID="9" presetClass="entr" presetSubtype="0" fill="hold" nodeType="after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animEffect transition="in" filter="dissolve">
                                      <p:cBhvr>
                                        <p:cTn id="15" dur="500"/>
                                        <p:tgtEl>
                                          <p:spTgt spid="4">
                                            <p:txEl>
                                              <p:pRg st="2" end="2"/>
                                            </p:txEl>
                                          </p:spTgt>
                                        </p:tgtEl>
                                      </p:cBhvr>
                                    </p:animEffect>
                                  </p:childTnLst>
                                </p:cTn>
                              </p:par>
                            </p:childTnLst>
                          </p:cTn>
                        </p:par>
                        <p:par>
                          <p:cTn id="16" fill="hold">
                            <p:stCondLst>
                              <p:cond delay="2000"/>
                            </p:stCondLst>
                            <p:childTnLst>
                              <p:par>
                                <p:cTn id="17" presetID="9" presetClass="entr" presetSubtype="0" fill="hold" nodeType="afterEffect">
                                  <p:stCondLst>
                                    <p:cond delay="0"/>
                                  </p:stCondLst>
                                  <p:childTnLst>
                                    <p:set>
                                      <p:cBhvr>
                                        <p:cTn id="18" dur="1" fill="hold">
                                          <p:stCondLst>
                                            <p:cond delay="0"/>
                                          </p:stCondLst>
                                        </p:cTn>
                                        <p:tgtEl>
                                          <p:spTgt spid="4">
                                            <p:txEl>
                                              <p:pRg st="3" end="3"/>
                                            </p:txEl>
                                          </p:spTgt>
                                        </p:tgtEl>
                                        <p:attrNameLst>
                                          <p:attrName>style.visibility</p:attrName>
                                        </p:attrNameLst>
                                      </p:cBhvr>
                                      <p:to>
                                        <p:strVal val="visible"/>
                                      </p:to>
                                    </p:set>
                                    <p:animEffect transition="in" filter="dissolve">
                                      <p:cBhvr>
                                        <p:cTn id="19" dur="500"/>
                                        <p:tgtEl>
                                          <p:spTgt spid="4">
                                            <p:txEl>
                                              <p:pRg st="3" end="3"/>
                                            </p:txEl>
                                          </p:spTgt>
                                        </p:tgtEl>
                                      </p:cBhvr>
                                    </p:animEffect>
                                  </p:childTnLst>
                                </p:cTn>
                              </p:par>
                            </p:childTnLst>
                          </p:cTn>
                        </p:par>
                        <p:par>
                          <p:cTn id="20" fill="hold">
                            <p:stCondLst>
                              <p:cond delay="2500"/>
                            </p:stCondLst>
                            <p:childTnLst>
                              <p:par>
                                <p:cTn id="21" presetID="9" presetClass="entr" presetSubtype="0" fill="hold" nodeType="afterEffect">
                                  <p:stCondLst>
                                    <p:cond delay="0"/>
                                  </p:stCondLst>
                                  <p:childTnLst>
                                    <p:set>
                                      <p:cBhvr>
                                        <p:cTn id="22" dur="1" fill="hold">
                                          <p:stCondLst>
                                            <p:cond delay="0"/>
                                          </p:stCondLst>
                                        </p:cTn>
                                        <p:tgtEl>
                                          <p:spTgt spid="4">
                                            <p:txEl>
                                              <p:pRg st="8" end="8"/>
                                            </p:txEl>
                                          </p:spTgt>
                                        </p:tgtEl>
                                        <p:attrNameLst>
                                          <p:attrName>style.visibility</p:attrName>
                                        </p:attrNameLst>
                                      </p:cBhvr>
                                      <p:to>
                                        <p:strVal val="visible"/>
                                      </p:to>
                                    </p:set>
                                    <p:animEffect transition="in" filter="dissolve">
                                      <p:cBhvr>
                                        <p:cTn id="23" dur="500"/>
                                        <p:tgtEl>
                                          <p:spTgt spid="4">
                                            <p:txEl>
                                              <p:pRg st="8" end="8"/>
                                            </p:txEl>
                                          </p:spTgt>
                                        </p:tgtEl>
                                      </p:cBhvr>
                                    </p:animEffect>
                                  </p:childTnLst>
                                </p:cTn>
                              </p:par>
                            </p:childTnLst>
                          </p:cTn>
                        </p:par>
                        <p:par>
                          <p:cTn id="24" fill="hold">
                            <p:stCondLst>
                              <p:cond delay="3000"/>
                            </p:stCondLst>
                            <p:childTnLst>
                              <p:par>
                                <p:cTn id="25" presetID="9" presetClass="entr" presetSubtype="0" fill="hold" nodeType="afterEffect">
                                  <p:stCondLst>
                                    <p:cond delay="0"/>
                                  </p:stCondLst>
                                  <p:childTnLst>
                                    <p:set>
                                      <p:cBhvr>
                                        <p:cTn id="26" dur="1" fill="hold">
                                          <p:stCondLst>
                                            <p:cond delay="0"/>
                                          </p:stCondLst>
                                        </p:cTn>
                                        <p:tgtEl>
                                          <p:spTgt spid="4">
                                            <p:txEl>
                                              <p:pRg st="6" end="6"/>
                                            </p:txEl>
                                          </p:spTgt>
                                        </p:tgtEl>
                                        <p:attrNameLst>
                                          <p:attrName>style.visibility</p:attrName>
                                        </p:attrNameLst>
                                      </p:cBhvr>
                                      <p:to>
                                        <p:strVal val="visible"/>
                                      </p:to>
                                    </p:set>
                                    <p:animEffect transition="in" filter="dissolve">
                                      <p:cBhvr>
                                        <p:cTn id="27" dur="500"/>
                                        <p:tgtEl>
                                          <p:spTgt spid="4">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descr="1233421700_00000000.jpg"/>
          <p:cNvPicPr>
            <a:picLocks noChangeAspect="1"/>
          </p:cNvPicPr>
          <p:nvPr/>
        </p:nvPicPr>
        <p:blipFill>
          <a:blip r:embed="rId3"/>
          <a:stretch>
            <a:fillRect/>
          </a:stretch>
        </p:blipFill>
        <p:spPr>
          <a:xfrm>
            <a:off x="0" y="-1"/>
            <a:ext cx="1500166" cy="1125125"/>
          </a:xfrm>
          <a:prstGeom prst="rect">
            <a:avLst/>
          </a:prstGeom>
          <a:ln>
            <a:noFill/>
          </a:ln>
          <a:effectLst>
            <a:softEdge rad="112500"/>
          </a:effectLst>
        </p:spPr>
      </p:pic>
      <p:sp>
        <p:nvSpPr>
          <p:cNvPr id="4" name="Прямоугольник 3"/>
          <p:cNvSpPr/>
          <p:nvPr/>
        </p:nvSpPr>
        <p:spPr>
          <a:xfrm>
            <a:off x="1571604" y="214290"/>
            <a:ext cx="7286676" cy="6063198"/>
          </a:xfrm>
          <a:prstGeom prst="rect">
            <a:avLst/>
          </a:prstGeom>
        </p:spPr>
        <p:txBody>
          <a:bodyPr wrap="square">
            <a:spAutoFit/>
          </a:bodyPr>
          <a:lstStyle/>
          <a:p>
            <a:pPr algn="ctr"/>
            <a:r>
              <a:rPr lang="ru-RU" sz="3200" b="1" dirty="0" smtClean="0">
                <a:latin typeface="Georgia" pitchFamily="18" charset="0"/>
              </a:rPr>
              <a:t>20. «Орфография»</a:t>
            </a:r>
            <a:endParaRPr lang="en-US" sz="3200" b="1" dirty="0" smtClean="0">
              <a:latin typeface="Georgia" pitchFamily="18" charset="0"/>
            </a:endParaRPr>
          </a:p>
          <a:p>
            <a:r>
              <a:rPr lang="ru-RU" sz="3200" b="1" i="1" u="sng" dirty="0" smtClean="0">
                <a:latin typeface="Georgia" pitchFamily="18" charset="0"/>
              </a:rPr>
              <a:t>Ответ:</a:t>
            </a:r>
          </a:p>
          <a:p>
            <a:endParaRPr lang="ru-RU" sz="2400" b="1" i="1" dirty="0" smtClean="0">
              <a:latin typeface="Georgia" pitchFamily="18" charset="0"/>
            </a:endParaRPr>
          </a:p>
          <a:p>
            <a:endParaRPr lang="ru-RU" sz="2400" b="1" i="1" dirty="0" smtClean="0">
              <a:latin typeface="Georgia" pitchFamily="18" charset="0"/>
            </a:endParaRPr>
          </a:p>
          <a:p>
            <a:r>
              <a:rPr lang="ru-RU" sz="3200" b="1" i="1" dirty="0" smtClean="0">
                <a:solidFill>
                  <a:schemeClr val="bg1"/>
                </a:solidFill>
                <a:latin typeface="Georgia" pitchFamily="18" charset="0"/>
              </a:rPr>
              <a:t>Орфограмма</a:t>
            </a:r>
            <a:r>
              <a:rPr lang="ru-RU" sz="3200" b="1" i="1" dirty="0" smtClean="0">
                <a:latin typeface="Georgia" pitchFamily="18" charset="0"/>
              </a:rPr>
              <a:t> «Гласные Ы и И после Ц».</a:t>
            </a:r>
          </a:p>
          <a:p>
            <a:endParaRPr lang="ru-RU" sz="3200" b="1" i="1" dirty="0" smtClean="0">
              <a:latin typeface="Georgia" pitchFamily="18" charset="0"/>
            </a:endParaRPr>
          </a:p>
          <a:p>
            <a:r>
              <a:rPr lang="ru-RU" sz="3200" b="1" i="1" u="sng" dirty="0" smtClean="0">
                <a:solidFill>
                  <a:schemeClr val="bg1"/>
                </a:solidFill>
                <a:latin typeface="Georgia" pitchFamily="18" charset="0"/>
              </a:rPr>
              <a:t>Слова-исключения:</a:t>
            </a:r>
            <a:r>
              <a:rPr lang="ru-RU" sz="3200" b="1" i="1" dirty="0" smtClean="0">
                <a:latin typeface="Georgia" pitchFamily="18" charset="0"/>
              </a:rPr>
              <a:t> цыган, на цыпочках, цыпленок, цыц.</a:t>
            </a:r>
          </a:p>
          <a:p>
            <a:endParaRPr lang="ru-RU" sz="2800" b="1" i="1" dirty="0" smtClean="0">
              <a:latin typeface="Georgia" pitchFamily="18" charset="0"/>
            </a:endParaRPr>
          </a:p>
          <a:p>
            <a:endParaRPr lang="ru-RU" sz="2800" b="1" i="1" dirty="0" smtClean="0">
              <a:latin typeface="Georgia" pitchFamily="18" charset="0"/>
            </a:endParaRPr>
          </a:p>
          <a:p>
            <a:pPr marL="514350" indent="-514350">
              <a:buAutoNum type="arabicPeriod"/>
            </a:pPr>
            <a:endParaRPr lang="ru-RU" sz="2800" b="1" i="1" dirty="0" smtClean="0">
              <a:latin typeface="Georgia" pitchFamily="18" charset="0"/>
            </a:endParaRPr>
          </a:p>
          <a:p>
            <a:pPr marL="514350" indent="-514350"/>
            <a:endParaRPr lang="ru-RU" sz="3200" b="1" i="1" dirty="0" smtClean="0">
              <a:latin typeface="Georgia" pitchFamily="18" charset="0"/>
            </a:endParaRPr>
          </a:p>
        </p:txBody>
      </p:sp>
      <p:pic>
        <p:nvPicPr>
          <p:cNvPr id="5" name="Рисунок 4" descr="603.gif"/>
          <p:cNvPicPr>
            <a:picLocks noChangeAspect="1"/>
          </p:cNvPicPr>
          <p:nvPr/>
        </p:nvPicPr>
        <p:blipFill>
          <a:blip r:embed="rId4"/>
          <a:srcRect/>
          <a:stretch>
            <a:fillRect/>
          </a:stretch>
        </p:blipFill>
        <p:spPr bwMode="auto">
          <a:xfrm>
            <a:off x="5643570" y="5214950"/>
            <a:ext cx="3297116" cy="1381117"/>
          </a:xfrm>
          <a:prstGeom prst="rect">
            <a:avLst/>
          </a:prstGeom>
          <a:noFill/>
          <a:ln w="9525">
            <a:noFill/>
            <a:miter lim="800000"/>
            <a:headEnd/>
            <a:tailEnd/>
          </a:ln>
        </p:spPr>
      </p:pic>
      <p:sp>
        <p:nvSpPr>
          <p:cNvPr id="6" name="Управляющая кнопка: назад 5">
            <a:hlinkClick r:id="rId5" action="ppaction://hlinksldjump" highlightClick="1">
              <a:snd r:embed="rId6" name="push.wav" builtIn="1"/>
            </a:hlinkClick>
          </p:cNvPr>
          <p:cNvSpPr/>
          <p:nvPr/>
        </p:nvSpPr>
        <p:spPr>
          <a:xfrm>
            <a:off x="357158" y="6286520"/>
            <a:ext cx="714380" cy="357190"/>
          </a:xfrm>
          <a:prstGeom prst="actionButtonBackPrevious">
            <a:avLst/>
          </a:prstGeom>
          <a:solidFill>
            <a:schemeClr val="accent1">
              <a:lumMod val="20000"/>
              <a:lumOff val="80000"/>
            </a:schemeClr>
          </a:solidFill>
          <a:ln>
            <a:solidFill>
              <a:schemeClr val="tx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transition spd="slow">
    <p:dissolve/>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with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dissolve">
                                      <p:cBhvr>
                                        <p:cTn id="7" dur="500"/>
                                        <p:tgtEl>
                                          <p:spTgt spid="4">
                                            <p:txEl>
                                              <p:pRg st="0" end="0"/>
                                            </p:txEl>
                                          </p:spTgt>
                                        </p:tgtEl>
                                      </p:cBhvr>
                                    </p:animEffect>
                                  </p:childTnLst>
                                </p:cTn>
                              </p:par>
                            </p:childTnLst>
                          </p:cTn>
                        </p:par>
                        <p:par>
                          <p:cTn id="8" fill="hold">
                            <p:stCondLst>
                              <p:cond delay="500"/>
                            </p:stCondLst>
                            <p:childTnLst>
                              <p:par>
                                <p:cTn id="9" presetID="9" presetClass="entr" presetSubtype="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dissolve">
                                      <p:cBhvr>
                                        <p:cTn id="11" dur="500"/>
                                        <p:tgtEl>
                                          <p:spTgt spid="5"/>
                                        </p:tgtEl>
                                      </p:cBhvr>
                                    </p:animEffect>
                                  </p:childTnLst>
                                </p:cTn>
                              </p:par>
                            </p:childTnLst>
                          </p:cTn>
                        </p:par>
                        <p:par>
                          <p:cTn id="12" fill="hold">
                            <p:stCondLst>
                              <p:cond delay="1000"/>
                            </p:stCondLst>
                            <p:childTnLst>
                              <p:par>
                                <p:cTn id="13" presetID="9" presetClass="entr" presetSubtype="0" fill="hold" nodeType="afterEffect">
                                  <p:stCondLst>
                                    <p:cond delay="0"/>
                                  </p:stCondLst>
                                  <p:childTnLst>
                                    <p:set>
                                      <p:cBhvr>
                                        <p:cTn id="14" dur="1" fill="hold">
                                          <p:stCondLst>
                                            <p:cond delay="0"/>
                                          </p:stCondLst>
                                        </p:cTn>
                                        <p:tgtEl>
                                          <p:spTgt spid="4">
                                            <p:txEl>
                                              <p:pRg st="1" end="1"/>
                                            </p:txEl>
                                          </p:spTgt>
                                        </p:tgtEl>
                                        <p:attrNameLst>
                                          <p:attrName>style.visibility</p:attrName>
                                        </p:attrNameLst>
                                      </p:cBhvr>
                                      <p:to>
                                        <p:strVal val="visible"/>
                                      </p:to>
                                    </p:set>
                                    <p:animEffect transition="in" filter="dissolve">
                                      <p:cBhvr>
                                        <p:cTn id="15" dur="500"/>
                                        <p:tgtEl>
                                          <p:spTgt spid="4">
                                            <p:txEl>
                                              <p:pRg st="1" end="1"/>
                                            </p:txEl>
                                          </p:spTgt>
                                        </p:tgtEl>
                                      </p:cBhvr>
                                    </p:animEffect>
                                  </p:childTnLst>
                                </p:cTn>
                              </p:par>
                            </p:childTnLst>
                          </p:cTn>
                        </p:par>
                        <p:par>
                          <p:cTn id="16" fill="hold">
                            <p:stCondLst>
                              <p:cond delay="1500"/>
                            </p:stCondLst>
                            <p:childTnLst>
                              <p:par>
                                <p:cTn id="17" presetID="9" presetClass="entr" presetSubtype="0" fill="hold" nodeType="afterEffect">
                                  <p:stCondLst>
                                    <p:cond delay="0"/>
                                  </p:stCondLst>
                                  <p:childTnLst>
                                    <p:set>
                                      <p:cBhvr>
                                        <p:cTn id="18" dur="1" fill="hold">
                                          <p:stCondLst>
                                            <p:cond delay="0"/>
                                          </p:stCondLst>
                                        </p:cTn>
                                        <p:tgtEl>
                                          <p:spTgt spid="4">
                                            <p:txEl>
                                              <p:pRg st="4" end="4"/>
                                            </p:txEl>
                                          </p:spTgt>
                                        </p:tgtEl>
                                        <p:attrNameLst>
                                          <p:attrName>style.visibility</p:attrName>
                                        </p:attrNameLst>
                                      </p:cBhvr>
                                      <p:to>
                                        <p:strVal val="visible"/>
                                      </p:to>
                                    </p:set>
                                    <p:animEffect transition="in" filter="dissolve">
                                      <p:cBhvr>
                                        <p:cTn id="19" dur="500"/>
                                        <p:tgtEl>
                                          <p:spTgt spid="4">
                                            <p:txEl>
                                              <p:pRg st="4" end="4"/>
                                            </p:txEl>
                                          </p:spTgt>
                                        </p:tgtEl>
                                      </p:cBhvr>
                                    </p:animEffect>
                                  </p:childTnLst>
                                </p:cTn>
                              </p:par>
                            </p:childTnLst>
                          </p:cTn>
                        </p:par>
                        <p:par>
                          <p:cTn id="20" fill="hold">
                            <p:stCondLst>
                              <p:cond delay="2000"/>
                            </p:stCondLst>
                            <p:childTnLst>
                              <p:par>
                                <p:cTn id="21" presetID="9" presetClass="entr" presetSubtype="0" fill="hold" nodeType="afterEffect">
                                  <p:stCondLst>
                                    <p:cond delay="0"/>
                                  </p:stCondLst>
                                  <p:childTnLst>
                                    <p:set>
                                      <p:cBhvr>
                                        <p:cTn id="22" dur="1" fill="hold">
                                          <p:stCondLst>
                                            <p:cond delay="0"/>
                                          </p:stCondLst>
                                        </p:cTn>
                                        <p:tgtEl>
                                          <p:spTgt spid="4">
                                            <p:txEl>
                                              <p:pRg st="6" end="6"/>
                                            </p:txEl>
                                          </p:spTgt>
                                        </p:tgtEl>
                                        <p:attrNameLst>
                                          <p:attrName>style.visibility</p:attrName>
                                        </p:attrNameLst>
                                      </p:cBhvr>
                                      <p:to>
                                        <p:strVal val="visible"/>
                                      </p:to>
                                    </p:set>
                                    <p:animEffect transition="in" filter="dissolve">
                                      <p:cBhvr>
                                        <p:cTn id="23" dur="500"/>
                                        <p:tgtEl>
                                          <p:spTgt spid="4">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descr="1233421700_00000000.jpg"/>
          <p:cNvPicPr>
            <a:picLocks noChangeAspect="1"/>
          </p:cNvPicPr>
          <p:nvPr/>
        </p:nvPicPr>
        <p:blipFill>
          <a:blip r:embed="rId4"/>
          <a:stretch>
            <a:fillRect/>
          </a:stretch>
        </p:blipFill>
        <p:spPr>
          <a:xfrm>
            <a:off x="0" y="-1"/>
            <a:ext cx="1500166" cy="1125125"/>
          </a:xfrm>
          <a:prstGeom prst="rect">
            <a:avLst/>
          </a:prstGeom>
          <a:ln>
            <a:noFill/>
          </a:ln>
          <a:effectLst>
            <a:softEdge rad="112500"/>
          </a:effectLst>
        </p:spPr>
      </p:pic>
      <p:sp>
        <p:nvSpPr>
          <p:cNvPr id="4" name="Прямоугольник 3"/>
          <p:cNvSpPr/>
          <p:nvPr/>
        </p:nvSpPr>
        <p:spPr>
          <a:xfrm>
            <a:off x="1571604" y="214290"/>
            <a:ext cx="7286676" cy="6124754"/>
          </a:xfrm>
          <a:prstGeom prst="rect">
            <a:avLst/>
          </a:prstGeom>
        </p:spPr>
        <p:txBody>
          <a:bodyPr wrap="square">
            <a:spAutoFit/>
          </a:bodyPr>
          <a:lstStyle/>
          <a:p>
            <a:pPr algn="ctr"/>
            <a:r>
              <a:rPr lang="ru-RU" sz="3200" b="1" dirty="0" smtClean="0">
                <a:latin typeface="Georgia" pitchFamily="18" charset="0"/>
              </a:rPr>
              <a:t>30. «Орфография»</a:t>
            </a:r>
            <a:endParaRPr lang="en-US" sz="3200" b="1" dirty="0" smtClean="0">
              <a:latin typeface="Georgia" pitchFamily="18" charset="0"/>
            </a:endParaRPr>
          </a:p>
          <a:p>
            <a:pPr algn="ctr"/>
            <a:r>
              <a:rPr lang="ru-RU" sz="2800" b="1" i="1" dirty="0" smtClean="0">
                <a:latin typeface="Georgia" pitchFamily="18" charset="0"/>
              </a:rPr>
              <a:t>Музыкальный вопрос.</a:t>
            </a:r>
            <a:endParaRPr lang="en-US" sz="2800" b="1" i="1" dirty="0" smtClean="0">
              <a:latin typeface="Georgia" pitchFamily="18" charset="0"/>
            </a:endParaRPr>
          </a:p>
          <a:p>
            <a:pPr algn="ctr"/>
            <a:endParaRPr lang="ru-RU" sz="2800" b="1" i="1" u="sng" dirty="0" smtClean="0">
              <a:latin typeface="Georgia" pitchFamily="18" charset="0"/>
            </a:endParaRPr>
          </a:p>
          <a:p>
            <a:pPr algn="ctr"/>
            <a:r>
              <a:rPr lang="ru-RU" sz="2800" b="1" i="1" u="sng" dirty="0" smtClean="0">
                <a:latin typeface="Georgia" pitchFamily="18" charset="0"/>
              </a:rPr>
              <a:t>Задание. </a:t>
            </a:r>
          </a:p>
          <a:p>
            <a:pPr algn="ctr"/>
            <a:r>
              <a:rPr lang="ru-RU" sz="3600" b="1" i="1" dirty="0" smtClean="0">
                <a:latin typeface="Georgia" pitchFamily="18" charset="0"/>
              </a:rPr>
              <a:t>Прослушать песню «</a:t>
            </a:r>
            <a:r>
              <a:rPr lang="ru-RU" sz="3600" b="1" i="1" dirty="0" err="1" smtClean="0">
                <a:latin typeface="Georgia" pitchFamily="18" charset="0"/>
              </a:rPr>
              <a:t>Радионяни</a:t>
            </a:r>
            <a:r>
              <a:rPr lang="ru-RU" sz="3600" b="1" i="1" dirty="0" smtClean="0">
                <a:latin typeface="Georgia" pitchFamily="18" charset="0"/>
              </a:rPr>
              <a:t>», сформулировать правило, о котором идет речь в песне, привести примеры на данное правило.</a:t>
            </a:r>
          </a:p>
          <a:p>
            <a:pPr marL="514350" indent="-514350"/>
            <a:endParaRPr lang="ru-RU" sz="2800" b="1" i="1" dirty="0" smtClean="0">
              <a:latin typeface="Georgia" pitchFamily="18" charset="0"/>
            </a:endParaRPr>
          </a:p>
          <a:p>
            <a:pPr marL="514350" indent="-514350"/>
            <a:endParaRPr lang="ru-RU" sz="2800" b="1" i="1" dirty="0" smtClean="0">
              <a:latin typeface="Georgia" pitchFamily="18" charset="0"/>
            </a:endParaRPr>
          </a:p>
        </p:txBody>
      </p:sp>
      <p:sp>
        <p:nvSpPr>
          <p:cNvPr id="8" name="Прямоугольник 7"/>
          <p:cNvSpPr/>
          <p:nvPr/>
        </p:nvSpPr>
        <p:spPr>
          <a:xfrm>
            <a:off x="0" y="6396335"/>
            <a:ext cx="940514" cy="461665"/>
          </a:xfrm>
          <a:prstGeom prst="rect">
            <a:avLst/>
          </a:prstGeom>
          <a:noFill/>
        </p:spPr>
        <p:txBody>
          <a:bodyPr wrap="none" lIns="91440" tIns="45720" rIns="91440" bIns="45720">
            <a:spAutoFit/>
          </a:bodyPr>
          <a:lstStyle/>
          <a:p>
            <a:pPr algn="ctr"/>
            <a:r>
              <a:rPr lang="ru-RU" sz="2400" b="1" cap="none" spc="0"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hlinkClick r:id="rId5" action="ppaction://hlinksldjump"/>
              </a:rPr>
              <a:t>Ответ</a:t>
            </a:r>
            <a:endParaRPr lang="ru-RU" sz="2400"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pic>
        <p:nvPicPr>
          <p:cNvPr id="5" name="Рисунок 4" descr="1801dd79927d411fe8c6ff7f5e8e6b3a.gif"/>
          <p:cNvPicPr>
            <a:picLocks noChangeAspect="1"/>
          </p:cNvPicPr>
          <p:nvPr/>
        </p:nvPicPr>
        <p:blipFill>
          <a:blip r:embed="rId6"/>
          <a:srcRect/>
          <a:stretch>
            <a:fillRect/>
          </a:stretch>
        </p:blipFill>
        <p:spPr bwMode="auto">
          <a:xfrm>
            <a:off x="285720" y="1727578"/>
            <a:ext cx="1500198" cy="1725228"/>
          </a:xfrm>
          <a:prstGeom prst="rect">
            <a:avLst/>
          </a:prstGeom>
          <a:noFill/>
          <a:ln w="9525">
            <a:noFill/>
            <a:miter lim="800000"/>
            <a:headEnd/>
            <a:tailEnd/>
          </a:ln>
        </p:spPr>
      </p:pic>
      <p:pic>
        <p:nvPicPr>
          <p:cNvPr id="6" name="Рисунок 5" descr="1801dd79927d411fe8c6ff7f5e8e6b3a.gif"/>
          <p:cNvPicPr>
            <a:picLocks noChangeAspect="1"/>
          </p:cNvPicPr>
          <p:nvPr/>
        </p:nvPicPr>
        <p:blipFill>
          <a:blip r:embed="rId6"/>
          <a:srcRect/>
          <a:stretch>
            <a:fillRect/>
          </a:stretch>
        </p:blipFill>
        <p:spPr bwMode="auto">
          <a:xfrm>
            <a:off x="7358082" y="500042"/>
            <a:ext cx="1500198" cy="1725228"/>
          </a:xfrm>
          <a:prstGeom prst="rect">
            <a:avLst/>
          </a:prstGeom>
          <a:noFill/>
          <a:ln w="9525">
            <a:noFill/>
            <a:miter lim="800000"/>
            <a:headEnd/>
            <a:tailEnd/>
          </a:ln>
        </p:spPr>
      </p:pic>
      <p:pic>
        <p:nvPicPr>
          <p:cNvPr id="7" name="15_Neproizn._soglasnye_(mp3cut.ru).mp3">
            <a:hlinkClick r:id="" action="ppaction://media"/>
          </p:cNvPr>
          <p:cNvPicPr>
            <a:picLocks noRot="1" noChangeAspect="1"/>
          </p:cNvPicPr>
          <p:nvPr>
            <a:audioFile r:link="rId1"/>
          </p:nvPr>
        </p:nvPicPr>
        <p:blipFill>
          <a:blip r:embed="rId7"/>
          <a:stretch>
            <a:fillRect/>
          </a:stretch>
        </p:blipFill>
        <p:spPr>
          <a:xfrm>
            <a:off x="428596" y="5572140"/>
            <a:ext cx="304800" cy="304800"/>
          </a:xfrm>
          <a:prstGeom prst="rect">
            <a:avLst/>
          </a:prstGeom>
        </p:spPr>
      </p:pic>
    </p:spTree>
  </p:cSld>
  <p:clrMapOvr>
    <a:masterClrMapping/>
  </p:clrMapOvr>
  <p:transition spd="slow">
    <p:dissolve/>
    <p:sndAc>
      <p:stSnd>
        <p:snd r:embed="rId3" name="chimes.wav" builtIn="1"/>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with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dissolve">
                                      <p:cBhvr>
                                        <p:cTn id="7" dur="500"/>
                                        <p:tgtEl>
                                          <p:spTgt spid="4">
                                            <p:txEl>
                                              <p:pRg st="0" end="0"/>
                                            </p:txEl>
                                          </p:spTgt>
                                        </p:tgtEl>
                                      </p:cBhvr>
                                    </p:animEffect>
                                  </p:childTnLst>
                                </p:cTn>
                              </p:par>
                              <p:par>
                                <p:cTn id="8" presetID="9" presetClass="entr" presetSubtype="0" fill="hold" nodeType="withEffect">
                                  <p:stCondLst>
                                    <p:cond delay="0"/>
                                  </p:stCondLst>
                                  <p:childTnLst>
                                    <p:set>
                                      <p:cBhvr>
                                        <p:cTn id="9" dur="1" fill="hold">
                                          <p:stCondLst>
                                            <p:cond delay="0"/>
                                          </p:stCondLst>
                                        </p:cTn>
                                        <p:tgtEl>
                                          <p:spTgt spid="4">
                                            <p:txEl>
                                              <p:pRg st="1" end="1"/>
                                            </p:txEl>
                                          </p:spTgt>
                                        </p:tgtEl>
                                        <p:attrNameLst>
                                          <p:attrName>style.visibility</p:attrName>
                                        </p:attrNameLst>
                                      </p:cBhvr>
                                      <p:to>
                                        <p:strVal val="visible"/>
                                      </p:to>
                                    </p:set>
                                    <p:animEffect transition="in" filter="dissolve">
                                      <p:cBhvr>
                                        <p:cTn id="10" dur="500"/>
                                        <p:tgtEl>
                                          <p:spTgt spid="4">
                                            <p:txEl>
                                              <p:pRg st="1" end="1"/>
                                            </p:txEl>
                                          </p:spTgt>
                                        </p:tgtEl>
                                      </p:cBhvr>
                                    </p:animEffect>
                                  </p:childTnLst>
                                </p:cTn>
                              </p:par>
                            </p:childTnLst>
                          </p:cTn>
                        </p:par>
                        <p:par>
                          <p:cTn id="11" fill="hold">
                            <p:stCondLst>
                              <p:cond delay="500"/>
                            </p:stCondLst>
                            <p:childTnLst>
                              <p:par>
                                <p:cTn id="12" presetID="9" presetClass="entr" presetSubtype="0" fill="hold" nodeType="after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dissolve">
                                      <p:cBhvr>
                                        <p:cTn id="14" dur="500"/>
                                        <p:tgtEl>
                                          <p:spTgt spid="6"/>
                                        </p:tgtEl>
                                      </p:cBhvr>
                                    </p:animEffect>
                                  </p:childTnLst>
                                </p:cTn>
                              </p:par>
                              <p:par>
                                <p:cTn id="15" presetID="9" presetClass="entr" presetSubtype="0" fill="hold" nodeType="with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dissolve">
                                      <p:cBhvr>
                                        <p:cTn id="17" dur="500"/>
                                        <p:tgtEl>
                                          <p:spTgt spid="5"/>
                                        </p:tgtEl>
                                      </p:cBhvr>
                                    </p:animEffect>
                                  </p:childTnLst>
                                </p:cTn>
                              </p:par>
                            </p:childTnLst>
                          </p:cTn>
                        </p:par>
                        <p:par>
                          <p:cTn id="18" fill="hold">
                            <p:stCondLst>
                              <p:cond delay="1000"/>
                            </p:stCondLst>
                            <p:childTnLst>
                              <p:par>
                                <p:cTn id="19" presetID="9" presetClass="entr" presetSubtype="0" fill="hold" nodeType="afterEffect">
                                  <p:stCondLst>
                                    <p:cond delay="0"/>
                                  </p:stCondLst>
                                  <p:childTnLst>
                                    <p:set>
                                      <p:cBhvr>
                                        <p:cTn id="20" dur="1" fill="hold">
                                          <p:stCondLst>
                                            <p:cond delay="0"/>
                                          </p:stCondLst>
                                        </p:cTn>
                                        <p:tgtEl>
                                          <p:spTgt spid="4">
                                            <p:txEl>
                                              <p:pRg st="3" end="3"/>
                                            </p:txEl>
                                          </p:spTgt>
                                        </p:tgtEl>
                                        <p:attrNameLst>
                                          <p:attrName>style.visibility</p:attrName>
                                        </p:attrNameLst>
                                      </p:cBhvr>
                                      <p:to>
                                        <p:strVal val="visible"/>
                                      </p:to>
                                    </p:set>
                                    <p:animEffect transition="in" filter="dissolve">
                                      <p:cBhvr>
                                        <p:cTn id="21" dur="500"/>
                                        <p:tgtEl>
                                          <p:spTgt spid="4">
                                            <p:txEl>
                                              <p:pRg st="3" end="3"/>
                                            </p:txEl>
                                          </p:spTgt>
                                        </p:tgtEl>
                                      </p:cBhvr>
                                    </p:animEffect>
                                  </p:childTnLst>
                                </p:cTn>
                              </p:par>
                            </p:childTnLst>
                          </p:cTn>
                        </p:par>
                        <p:par>
                          <p:cTn id="22" fill="hold">
                            <p:stCondLst>
                              <p:cond delay="1500"/>
                            </p:stCondLst>
                            <p:childTnLst>
                              <p:par>
                                <p:cTn id="23" presetID="9" presetClass="entr" presetSubtype="0" fill="hold" nodeType="afterEffect">
                                  <p:stCondLst>
                                    <p:cond delay="0"/>
                                  </p:stCondLst>
                                  <p:childTnLst>
                                    <p:set>
                                      <p:cBhvr>
                                        <p:cTn id="24" dur="1" fill="hold">
                                          <p:stCondLst>
                                            <p:cond delay="0"/>
                                          </p:stCondLst>
                                        </p:cTn>
                                        <p:tgtEl>
                                          <p:spTgt spid="4">
                                            <p:txEl>
                                              <p:pRg st="4" end="4"/>
                                            </p:txEl>
                                          </p:spTgt>
                                        </p:tgtEl>
                                        <p:attrNameLst>
                                          <p:attrName>style.visibility</p:attrName>
                                        </p:attrNameLst>
                                      </p:cBhvr>
                                      <p:to>
                                        <p:strVal val="visible"/>
                                      </p:to>
                                    </p:set>
                                    <p:animEffect transition="in" filter="dissolve">
                                      <p:cBhvr>
                                        <p:cTn id="25" dur="500"/>
                                        <p:tgtEl>
                                          <p:spTgt spid="4">
                                            <p:txEl>
                                              <p:pRg st="4" end="4"/>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1" presetClass="mediacall" presetSubtype="0" fill="hold" nodeType="clickEffect">
                                  <p:stCondLst>
                                    <p:cond delay="0"/>
                                  </p:stCondLst>
                                  <p:childTnLst>
                                    <p:cmd type="call" cmd="playFrom(0.0)">
                                      <p:cBhvr>
                                        <p:cTn id="29" dur="162722"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30" fill="hold" display="0">
                  <p:stCondLst>
                    <p:cond delay="indefinite"/>
                  </p:stCondLst>
                  <p:endCondLst>
                    <p:cond evt="onNext" delay="0">
                      <p:tgtEl>
                        <p:sldTgt/>
                      </p:tgtEl>
                    </p:cond>
                    <p:cond evt="onPrev" delay="0">
                      <p:tgtEl>
                        <p:sldTgt/>
                      </p:tgtEl>
                    </p:cond>
                    <p:cond evt="onStopAudio" delay="0">
                      <p:tgtEl>
                        <p:sldTgt/>
                      </p:tgtEl>
                    </p:cond>
                  </p:endCondLst>
                </p:cTn>
                <p:tgtEl>
                  <p:spTgt spid="7"/>
                </p:tgtEl>
              </p:cMediaNode>
            </p:audio>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descr="1233421700_00000000.jpg"/>
          <p:cNvPicPr>
            <a:picLocks noChangeAspect="1"/>
          </p:cNvPicPr>
          <p:nvPr/>
        </p:nvPicPr>
        <p:blipFill>
          <a:blip r:embed="rId3"/>
          <a:stretch>
            <a:fillRect/>
          </a:stretch>
        </p:blipFill>
        <p:spPr>
          <a:xfrm>
            <a:off x="0" y="-1"/>
            <a:ext cx="1500166" cy="1125125"/>
          </a:xfrm>
          <a:prstGeom prst="rect">
            <a:avLst/>
          </a:prstGeom>
          <a:ln>
            <a:noFill/>
          </a:ln>
          <a:effectLst>
            <a:softEdge rad="112500"/>
          </a:effectLst>
        </p:spPr>
      </p:pic>
      <p:sp>
        <p:nvSpPr>
          <p:cNvPr id="4" name="Прямоугольник 3"/>
          <p:cNvSpPr/>
          <p:nvPr/>
        </p:nvSpPr>
        <p:spPr>
          <a:xfrm>
            <a:off x="1571604" y="214290"/>
            <a:ext cx="7286676" cy="7109639"/>
          </a:xfrm>
          <a:prstGeom prst="rect">
            <a:avLst/>
          </a:prstGeom>
        </p:spPr>
        <p:txBody>
          <a:bodyPr wrap="square">
            <a:spAutoFit/>
          </a:bodyPr>
          <a:lstStyle/>
          <a:p>
            <a:pPr algn="ctr"/>
            <a:r>
              <a:rPr lang="ru-RU" sz="3200" b="1" dirty="0" smtClean="0">
                <a:latin typeface="Georgia" pitchFamily="18" charset="0"/>
              </a:rPr>
              <a:t>30. «Орфография»</a:t>
            </a:r>
            <a:endParaRPr lang="en-US" sz="3200" b="1" dirty="0" smtClean="0">
              <a:latin typeface="Georgia" pitchFamily="18" charset="0"/>
            </a:endParaRPr>
          </a:p>
          <a:p>
            <a:pPr algn="ctr"/>
            <a:r>
              <a:rPr lang="ru-RU" sz="2800" b="1" i="1" dirty="0" smtClean="0">
                <a:latin typeface="Georgia" pitchFamily="18" charset="0"/>
              </a:rPr>
              <a:t>Музыкальный вопрос.</a:t>
            </a:r>
            <a:endParaRPr lang="en-US" sz="2800" b="1" i="1" dirty="0" smtClean="0">
              <a:latin typeface="Georgia" pitchFamily="18" charset="0"/>
            </a:endParaRPr>
          </a:p>
          <a:p>
            <a:pPr algn="ctr"/>
            <a:endParaRPr lang="ru-RU" sz="2800" b="1" i="1" u="sng" dirty="0" smtClean="0">
              <a:latin typeface="Georgia" pitchFamily="18" charset="0"/>
            </a:endParaRPr>
          </a:p>
          <a:p>
            <a:r>
              <a:rPr lang="ru-RU" sz="2800" b="1" i="1" u="sng" dirty="0" smtClean="0">
                <a:latin typeface="Georgia" pitchFamily="18" charset="0"/>
              </a:rPr>
              <a:t>Ответ:</a:t>
            </a:r>
          </a:p>
          <a:p>
            <a:pPr marL="265176" indent="-265176" algn="ctr">
              <a:defRPr/>
            </a:pPr>
            <a:r>
              <a:rPr lang="ru-RU" sz="2400" b="1" i="1" dirty="0" smtClean="0">
                <a:solidFill>
                  <a:schemeClr val="bg1"/>
                </a:solidFill>
                <a:latin typeface="Georgia" pitchFamily="18" charset="0"/>
              </a:rPr>
              <a:t>Непроизносимые согласные в корне слова.</a:t>
            </a:r>
          </a:p>
          <a:p>
            <a:pPr marL="265176" indent="-265176" algn="ctr">
              <a:defRPr/>
            </a:pPr>
            <a:r>
              <a:rPr lang="ru-RU" sz="2400" b="1" i="1" dirty="0" smtClean="0">
                <a:latin typeface="Georgia" pitchFamily="18" charset="0"/>
              </a:rPr>
              <a:t>Правило. Для проверки непроизносимого согласного в корне необходимо подобрать родственное слово, чтобы этот согласный звук слышался отчётливо:</a:t>
            </a:r>
          </a:p>
          <a:p>
            <a:pPr marL="265176" indent="-265176" algn="ctr">
              <a:defRPr/>
            </a:pPr>
            <a:r>
              <a:rPr lang="ru-RU" sz="2400" b="1" i="1" dirty="0" err="1" smtClean="0">
                <a:solidFill>
                  <a:schemeClr val="tx1">
                    <a:lumMod val="65000"/>
                    <a:lumOff val="35000"/>
                  </a:schemeClr>
                </a:solidFill>
                <a:latin typeface="Georgia" pitchFamily="18" charset="0"/>
                <a:cs typeface="Times New Roman" pitchFamily="18" charset="0"/>
              </a:rPr>
              <a:t>Со</a:t>
            </a:r>
            <a:r>
              <a:rPr lang="ru-RU" sz="2400" b="1" i="1" dirty="0" err="1" smtClean="0">
                <a:latin typeface="Georgia" pitchFamily="18" charset="0"/>
                <a:cs typeface="Times New Roman" pitchFamily="18" charset="0"/>
              </a:rPr>
              <a:t>Л</a:t>
            </a:r>
            <a:r>
              <a:rPr lang="ru-RU" sz="2400" b="1" i="1" dirty="0" err="1" smtClean="0">
                <a:solidFill>
                  <a:schemeClr val="tx1">
                    <a:lumMod val="65000"/>
                    <a:lumOff val="35000"/>
                  </a:schemeClr>
                </a:solidFill>
                <a:latin typeface="Georgia" pitchFamily="18" charset="0"/>
                <a:cs typeface="Times New Roman" pitchFamily="18" charset="0"/>
              </a:rPr>
              <a:t>нце</a:t>
            </a:r>
            <a:r>
              <a:rPr lang="ru-RU" sz="2400" b="1" i="1" dirty="0" smtClean="0">
                <a:solidFill>
                  <a:schemeClr val="tx1">
                    <a:lumMod val="65000"/>
                    <a:lumOff val="35000"/>
                  </a:schemeClr>
                </a:solidFill>
                <a:latin typeface="Georgia" pitchFamily="18" charset="0"/>
                <a:cs typeface="Times New Roman" pitchFamily="18" charset="0"/>
              </a:rPr>
              <a:t> – </a:t>
            </a:r>
            <a:r>
              <a:rPr lang="ru-RU" sz="2400" b="1" i="1" dirty="0" err="1" smtClean="0">
                <a:solidFill>
                  <a:schemeClr val="tx1">
                    <a:lumMod val="65000"/>
                    <a:lumOff val="35000"/>
                  </a:schemeClr>
                </a:solidFill>
                <a:latin typeface="Georgia" pitchFamily="18" charset="0"/>
                <a:cs typeface="Times New Roman" pitchFamily="18" charset="0"/>
              </a:rPr>
              <a:t>со</a:t>
            </a:r>
            <a:r>
              <a:rPr lang="ru-RU" sz="2400" b="1" i="1" dirty="0" err="1" smtClean="0">
                <a:latin typeface="Georgia" pitchFamily="18" charset="0"/>
                <a:cs typeface="Times New Roman" pitchFamily="18" charset="0"/>
              </a:rPr>
              <a:t>ЛНЫ</a:t>
            </a:r>
            <a:r>
              <a:rPr lang="ru-RU" sz="2400" b="1" i="1" dirty="0" err="1" smtClean="0">
                <a:solidFill>
                  <a:schemeClr val="tx1">
                    <a:lumMod val="65000"/>
                    <a:lumOff val="35000"/>
                  </a:schemeClr>
                </a:solidFill>
                <a:latin typeface="Georgia" pitchFamily="18" charset="0"/>
                <a:cs typeface="Times New Roman" pitchFamily="18" charset="0"/>
              </a:rPr>
              <a:t>шко</a:t>
            </a:r>
            <a:r>
              <a:rPr lang="ru-RU" sz="2400" b="1" i="1" dirty="0" smtClean="0">
                <a:solidFill>
                  <a:schemeClr val="tx1">
                    <a:lumMod val="65000"/>
                    <a:lumOff val="35000"/>
                  </a:schemeClr>
                </a:solidFill>
                <a:latin typeface="Georgia" pitchFamily="18" charset="0"/>
                <a:cs typeface="Times New Roman" pitchFamily="18" charset="0"/>
              </a:rPr>
              <a:t>; </a:t>
            </a:r>
            <a:r>
              <a:rPr lang="ru-RU" sz="2400" b="1" i="1" dirty="0" err="1" smtClean="0">
                <a:solidFill>
                  <a:schemeClr val="tx1">
                    <a:lumMod val="65000"/>
                    <a:lumOff val="35000"/>
                  </a:schemeClr>
                </a:solidFill>
                <a:latin typeface="Georgia" pitchFamily="18" charset="0"/>
                <a:cs typeface="Times New Roman" pitchFamily="18" charset="0"/>
              </a:rPr>
              <a:t>прелес</a:t>
            </a:r>
            <a:r>
              <a:rPr lang="ru-RU" sz="2400" b="1" i="1" dirty="0" err="1" smtClean="0">
                <a:latin typeface="Georgia" pitchFamily="18" charset="0"/>
                <a:cs typeface="Times New Roman" pitchFamily="18" charset="0"/>
              </a:rPr>
              <a:t>Т</a:t>
            </a:r>
            <a:r>
              <a:rPr lang="ru-RU" sz="2400" b="1" i="1" dirty="0" err="1" smtClean="0">
                <a:solidFill>
                  <a:schemeClr val="tx1">
                    <a:lumMod val="65000"/>
                    <a:lumOff val="35000"/>
                  </a:schemeClr>
                </a:solidFill>
                <a:latin typeface="Georgia" pitchFamily="18" charset="0"/>
                <a:cs typeface="Times New Roman" pitchFamily="18" charset="0"/>
              </a:rPr>
              <a:t>ный</a:t>
            </a:r>
            <a:r>
              <a:rPr lang="ru-RU" sz="2400" b="1" i="1" dirty="0" smtClean="0">
                <a:solidFill>
                  <a:schemeClr val="tx1">
                    <a:lumMod val="65000"/>
                    <a:lumOff val="35000"/>
                  </a:schemeClr>
                </a:solidFill>
                <a:latin typeface="Georgia" pitchFamily="18" charset="0"/>
                <a:cs typeface="Times New Roman" pitchFamily="18" charset="0"/>
              </a:rPr>
              <a:t> – </a:t>
            </a:r>
            <a:r>
              <a:rPr lang="ru-RU" sz="2400" b="1" i="1" dirty="0" err="1" smtClean="0">
                <a:solidFill>
                  <a:schemeClr val="tx1">
                    <a:lumMod val="65000"/>
                    <a:lumOff val="35000"/>
                  </a:schemeClr>
                </a:solidFill>
                <a:latin typeface="Georgia" pitchFamily="18" charset="0"/>
                <a:cs typeface="Times New Roman" pitchFamily="18" charset="0"/>
              </a:rPr>
              <a:t>прелес</a:t>
            </a:r>
            <a:r>
              <a:rPr lang="ru-RU" sz="2400" b="1" i="1" dirty="0" err="1" smtClean="0">
                <a:latin typeface="Georgia" pitchFamily="18" charset="0"/>
                <a:cs typeface="Times New Roman" pitchFamily="18" charset="0"/>
              </a:rPr>
              <a:t>ТЬ</a:t>
            </a:r>
            <a:r>
              <a:rPr lang="ru-RU" sz="2400" b="1" i="1" dirty="0" smtClean="0">
                <a:solidFill>
                  <a:schemeClr val="tx1">
                    <a:lumMod val="65000"/>
                    <a:lumOff val="35000"/>
                  </a:schemeClr>
                </a:solidFill>
                <a:latin typeface="Georgia" pitchFamily="18" charset="0"/>
                <a:cs typeface="Times New Roman" pitchFamily="18" charset="0"/>
              </a:rPr>
              <a:t>; </a:t>
            </a:r>
            <a:r>
              <a:rPr lang="ru-RU" sz="2400" b="1" i="1" dirty="0" err="1" smtClean="0">
                <a:solidFill>
                  <a:schemeClr val="tx1">
                    <a:lumMod val="65000"/>
                    <a:lumOff val="35000"/>
                  </a:schemeClr>
                </a:solidFill>
                <a:latin typeface="Georgia" pitchFamily="18" charset="0"/>
                <a:cs typeface="Times New Roman" pitchFamily="18" charset="0"/>
              </a:rPr>
              <a:t>мес</a:t>
            </a:r>
            <a:r>
              <a:rPr lang="ru-RU" sz="2400" b="1" i="1" dirty="0" err="1" smtClean="0">
                <a:latin typeface="Georgia" pitchFamily="18" charset="0"/>
                <a:cs typeface="Times New Roman" pitchFamily="18" charset="0"/>
              </a:rPr>
              <a:t>Т</a:t>
            </a:r>
            <a:r>
              <a:rPr lang="ru-RU" sz="2400" b="1" i="1" dirty="0" err="1" smtClean="0">
                <a:solidFill>
                  <a:schemeClr val="tx1">
                    <a:lumMod val="65000"/>
                    <a:lumOff val="35000"/>
                  </a:schemeClr>
                </a:solidFill>
                <a:latin typeface="Georgia" pitchFamily="18" charset="0"/>
                <a:cs typeface="Times New Roman" pitchFamily="18" charset="0"/>
              </a:rPr>
              <a:t>ность</a:t>
            </a:r>
            <a:r>
              <a:rPr lang="ru-RU" sz="2400" b="1" i="1" dirty="0" smtClean="0">
                <a:solidFill>
                  <a:schemeClr val="tx1">
                    <a:lumMod val="65000"/>
                    <a:lumOff val="35000"/>
                  </a:schemeClr>
                </a:solidFill>
                <a:latin typeface="Georgia" pitchFamily="18" charset="0"/>
                <a:cs typeface="Times New Roman" pitchFamily="18" charset="0"/>
              </a:rPr>
              <a:t> – </a:t>
            </a:r>
            <a:r>
              <a:rPr lang="ru-RU" sz="2400" b="1" i="1" dirty="0" err="1" smtClean="0">
                <a:solidFill>
                  <a:schemeClr val="tx1">
                    <a:lumMod val="65000"/>
                    <a:lumOff val="35000"/>
                  </a:schemeClr>
                </a:solidFill>
                <a:latin typeface="Georgia" pitchFamily="18" charset="0"/>
                <a:cs typeface="Times New Roman" pitchFamily="18" charset="0"/>
              </a:rPr>
              <a:t>мес</a:t>
            </a:r>
            <a:r>
              <a:rPr lang="ru-RU" sz="2400" b="1" i="1" dirty="0" err="1" smtClean="0">
                <a:latin typeface="Georgia" pitchFamily="18" charset="0"/>
                <a:cs typeface="Times New Roman" pitchFamily="18" charset="0"/>
              </a:rPr>
              <a:t>ТО</a:t>
            </a:r>
            <a:r>
              <a:rPr lang="ru-RU" sz="2400" b="1" i="1" dirty="0" smtClean="0">
                <a:solidFill>
                  <a:schemeClr val="tx1">
                    <a:lumMod val="65000"/>
                    <a:lumOff val="35000"/>
                  </a:schemeClr>
                </a:solidFill>
                <a:latin typeface="Georgia" pitchFamily="18" charset="0"/>
                <a:cs typeface="Times New Roman" pitchFamily="18" charset="0"/>
              </a:rPr>
              <a:t>; </a:t>
            </a:r>
            <a:r>
              <a:rPr lang="ru-RU" sz="2400" b="1" i="1" dirty="0" err="1" smtClean="0">
                <a:solidFill>
                  <a:schemeClr val="tx1">
                    <a:lumMod val="65000"/>
                    <a:lumOff val="35000"/>
                  </a:schemeClr>
                </a:solidFill>
                <a:latin typeface="Georgia" pitchFamily="18" charset="0"/>
                <a:cs typeface="Times New Roman" pitchFamily="18" charset="0"/>
              </a:rPr>
              <a:t>окрес</a:t>
            </a:r>
            <a:r>
              <a:rPr lang="ru-RU" sz="2400" b="1" i="1" dirty="0" err="1" smtClean="0">
                <a:latin typeface="Georgia" pitchFamily="18" charset="0"/>
                <a:cs typeface="Times New Roman" pitchFamily="18" charset="0"/>
              </a:rPr>
              <a:t>Т</a:t>
            </a:r>
            <a:r>
              <a:rPr lang="ru-RU" sz="2400" b="1" i="1" dirty="0" err="1" smtClean="0">
                <a:solidFill>
                  <a:schemeClr val="tx1">
                    <a:lumMod val="65000"/>
                    <a:lumOff val="35000"/>
                  </a:schemeClr>
                </a:solidFill>
                <a:latin typeface="Georgia" pitchFamily="18" charset="0"/>
                <a:cs typeface="Times New Roman" pitchFamily="18" charset="0"/>
              </a:rPr>
              <a:t>ный</a:t>
            </a:r>
            <a:r>
              <a:rPr lang="ru-RU" sz="2400" b="1" i="1" dirty="0" smtClean="0">
                <a:solidFill>
                  <a:schemeClr val="tx1">
                    <a:lumMod val="65000"/>
                    <a:lumOff val="35000"/>
                  </a:schemeClr>
                </a:solidFill>
                <a:latin typeface="Georgia" pitchFamily="18" charset="0"/>
                <a:cs typeface="Times New Roman" pitchFamily="18" charset="0"/>
              </a:rPr>
              <a:t> – </a:t>
            </a:r>
            <a:r>
              <a:rPr lang="ru-RU" sz="2400" b="1" i="1" dirty="0" err="1" smtClean="0">
                <a:solidFill>
                  <a:schemeClr val="tx1">
                    <a:lumMod val="65000"/>
                    <a:lumOff val="35000"/>
                  </a:schemeClr>
                </a:solidFill>
                <a:latin typeface="Georgia" pitchFamily="18" charset="0"/>
                <a:cs typeface="Times New Roman" pitchFamily="18" charset="0"/>
              </a:rPr>
              <a:t>перекрёс</a:t>
            </a:r>
            <a:r>
              <a:rPr lang="ru-RU" sz="2400" b="1" i="1" dirty="0" err="1" smtClean="0">
                <a:latin typeface="Georgia" pitchFamily="18" charset="0"/>
                <a:cs typeface="Times New Roman" pitchFamily="18" charset="0"/>
              </a:rPr>
              <a:t>ТО</a:t>
            </a:r>
            <a:r>
              <a:rPr lang="ru-RU" sz="2400" b="1" i="1" dirty="0" err="1" smtClean="0">
                <a:solidFill>
                  <a:schemeClr val="tx1">
                    <a:lumMod val="65000"/>
                    <a:lumOff val="35000"/>
                  </a:schemeClr>
                </a:solidFill>
                <a:latin typeface="Georgia" pitchFamily="18" charset="0"/>
                <a:cs typeface="Times New Roman" pitchFamily="18" charset="0"/>
              </a:rPr>
              <a:t>к</a:t>
            </a:r>
            <a:r>
              <a:rPr lang="ru-RU" sz="2400" b="1" i="1" dirty="0" smtClean="0">
                <a:solidFill>
                  <a:schemeClr val="tx1">
                    <a:lumMod val="65000"/>
                    <a:lumOff val="35000"/>
                  </a:schemeClr>
                </a:solidFill>
                <a:latin typeface="Georgia" pitchFamily="18" charset="0"/>
                <a:cs typeface="Times New Roman" pitchFamily="18" charset="0"/>
              </a:rPr>
              <a:t>; </a:t>
            </a:r>
            <a:r>
              <a:rPr lang="ru-RU" sz="2400" b="1" i="1" dirty="0" err="1" smtClean="0">
                <a:solidFill>
                  <a:schemeClr val="tx1">
                    <a:lumMod val="65000"/>
                    <a:lumOff val="35000"/>
                  </a:schemeClr>
                </a:solidFill>
                <a:latin typeface="Georgia" pitchFamily="18" charset="0"/>
                <a:cs typeface="Times New Roman" pitchFamily="18" charset="0"/>
              </a:rPr>
              <a:t>сер</a:t>
            </a:r>
            <a:r>
              <a:rPr lang="ru-RU" sz="2400" b="1" i="1" dirty="0" err="1" smtClean="0">
                <a:latin typeface="Georgia" pitchFamily="18" charset="0"/>
                <a:cs typeface="Times New Roman" pitchFamily="18" charset="0"/>
              </a:rPr>
              <a:t>Д</a:t>
            </a:r>
            <a:r>
              <a:rPr lang="ru-RU" sz="2400" b="1" i="1" dirty="0" err="1" smtClean="0">
                <a:solidFill>
                  <a:schemeClr val="tx1">
                    <a:lumMod val="65000"/>
                    <a:lumOff val="35000"/>
                  </a:schemeClr>
                </a:solidFill>
                <a:latin typeface="Georgia" pitchFamily="18" charset="0"/>
                <a:cs typeface="Times New Roman" pitchFamily="18" charset="0"/>
              </a:rPr>
              <a:t>це</a:t>
            </a:r>
            <a:r>
              <a:rPr lang="ru-RU" sz="2400" b="1" i="1" dirty="0" smtClean="0">
                <a:solidFill>
                  <a:schemeClr val="tx1">
                    <a:lumMod val="65000"/>
                    <a:lumOff val="35000"/>
                  </a:schemeClr>
                </a:solidFill>
                <a:latin typeface="Georgia" pitchFamily="18" charset="0"/>
                <a:cs typeface="Times New Roman" pitchFamily="18" charset="0"/>
              </a:rPr>
              <a:t> – </a:t>
            </a:r>
            <a:r>
              <a:rPr lang="ru-RU" sz="2400" b="1" i="1" dirty="0" err="1" smtClean="0">
                <a:solidFill>
                  <a:schemeClr val="tx1">
                    <a:lumMod val="65000"/>
                    <a:lumOff val="35000"/>
                  </a:schemeClr>
                </a:solidFill>
                <a:latin typeface="Georgia" pitchFamily="18" charset="0"/>
                <a:cs typeface="Times New Roman" pitchFamily="18" charset="0"/>
              </a:rPr>
              <a:t>сер</a:t>
            </a:r>
            <a:r>
              <a:rPr lang="ru-RU" sz="2400" b="1" i="1" dirty="0" err="1" smtClean="0">
                <a:latin typeface="Georgia" pitchFamily="18" charset="0"/>
                <a:cs typeface="Times New Roman" pitchFamily="18" charset="0"/>
              </a:rPr>
              <a:t>ДЕ</a:t>
            </a:r>
            <a:r>
              <a:rPr lang="ru-RU" sz="2400" b="1" i="1" dirty="0" err="1" smtClean="0">
                <a:solidFill>
                  <a:schemeClr val="tx1">
                    <a:lumMod val="65000"/>
                    <a:lumOff val="35000"/>
                  </a:schemeClr>
                </a:solidFill>
                <a:latin typeface="Georgia" pitchFamily="18" charset="0"/>
                <a:cs typeface="Times New Roman" pitchFamily="18" charset="0"/>
              </a:rPr>
              <a:t>чко</a:t>
            </a:r>
            <a:r>
              <a:rPr lang="ru-RU" sz="2400" b="1" i="1" dirty="0" smtClean="0">
                <a:solidFill>
                  <a:schemeClr val="tx1">
                    <a:lumMod val="65000"/>
                    <a:lumOff val="35000"/>
                  </a:schemeClr>
                </a:solidFill>
                <a:latin typeface="Georgia" pitchFamily="18" charset="0"/>
                <a:cs typeface="Times New Roman" pitchFamily="18" charset="0"/>
              </a:rPr>
              <a:t>; </a:t>
            </a:r>
            <a:r>
              <a:rPr lang="ru-RU" sz="2400" b="1" i="1" dirty="0" err="1" smtClean="0">
                <a:solidFill>
                  <a:schemeClr val="tx1">
                    <a:lumMod val="65000"/>
                    <a:lumOff val="35000"/>
                  </a:schemeClr>
                </a:solidFill>
                <a:latin typeface="Georgia" pitchFamily="18" charset="0"/>
                <a:cs typeface="Times New Roman" pitchFamily="18" charset="0"/>
              </a:rPr>
              <a:t>пас</a:t>
            </a:r>
            <a:r>
              <a:rPr lang="ru-RU" sz="2400" b="1" i="1" dirty="0" err="1" smtClean="0">
                <a:latin typeface="Georgia" pitchFamily="18" charset="0"/>
                <a:cs typeface="Times New Roman" pitchFamily="18" charset="0"/>
              </a:rPr>
              <a:t>Т</a:t>
            </a:r>
            <a:r>
              <a:rPr lang="ru-RU" sz="2400" b="1" i="1" dirty="0" err="1" smtClean="0">
                <a:solidFill>
                  <a:schemeClr val="tx1">
                    <a:lumMod val="65000"/>
                    <a:lumOff val="35000"/>
                  </a:schemeClr>
                </a:solidFill>
                <a:latin typeface="Georgia" pitchFamily="18" charset="0"/>
                <a:cs typeface="Times New Roman" pitchFamily="18" charset="0"/>
              </a:rPr>
              <a:t>бище</a:t>
            </a:r>
            <a:r>
              <a:rPr lang="ru-RU" sz="2400" b="1" i="1" dirty="0" smtClean="0">
                <a:solidFill>
                  <a:schemeClr val="tx1">
                    <a:lumMod val="65000"/>
                    <a:lumOff val="35000"/>
                  </a:schemeClr>
                </a:solidFill>
                <a:latin typeface="Georgia" pitchFamily="18" charset="0"/>
                <a:cs typeface="Times New Roman" pitchFamily="18" charset="0"/>
              </a:rPr>
              <a:t> – </a:t>
            </a:r>
            <a:r>
              <a:rPr lang="ru-RU" sz="2400" b="1" i="1" dirty="0" err="1" smtClean="0">
                <a:solidFill>
                  <a:schemeClr val="tx1">
                    <a:lumMod val="65000"/>
                    <a:lumOff val="35000"/>
                  </a:schemeClr>
                </a:solidFill>
                <a:latin typeface="Georgia" pitchFamily="18" charset="0"/>
                <a:cs typeface="Times New Roman" pitchFamily="18" charset="0"/>
              </a:rPr>
              <a:t>пас</a:t>
            </a:r>
            <a:r>
              <a:rPr lang="ru-RU" sz="2400" b="1" i="1" dirty="0" err="1" smtClean="0">
                <a:latin typeface="Georgia" pitchFamily="18" charset="0"/>
                <a:cs typeface="Times New Roman" pitchFamily="18" charset="0"/>
              </a:rPr>
              <a:t>ТИ</a:t>
            </a:r>
            <a:r>
              <a:rPr lang="ru-RU" sz="2400" b="1" i="1" dirty="0" smtClean="0">
                <a:solidFill>
                  <a:schemeClr val="tx1">
                    <a:lumMod val="65000"/>
                    <a:lumOff val="35000"/>
                  </a:schemeClr>
                </a:solidFill>
                <a:latin typeface="Georgia" pitchFamily="18" charset="0"/>
                <a:cs typeface="Times New Roman" pitchFamily="18" charset="0"/>
              </a:rPr>
              <a:t>; </a:t>
            </a:r>
            <a:r>
              <a:rPr lang="ru-RU" sz="2400" b="1" i="1" dirty="0" err="1" smtClean="0">
                <a:solidFill>
                  <a:schemeClr val="tx1">
                    <a:lumMod val="65000"/>
                    <a:lumOff val="35000"/>
                  </a:schemeClr>
                </a:solidFill>
                <a:latin typeface="Georgia" pitchFamily="18" charset="0"/>
                <a:cs typeface="Times New Roman" pitchFamily="18" charset="0"/>
              </a:rPr>
              <a:t>грус</a:t>
            </a:r>
            <a:r>
              <a:rPr lang="ru-RU" sz="2400" b="1" i="1" dirty="0" err="1" smtClean="0">
                <a:latin typeface="Georgia" pitchFamily="18" charset="0"/>
                <a:cs typeface="Times New Roman" pitchFamily="18" charset="0"/>
              </a:rPr>
              <a:t>Т</a:t>
            </a:r>
            <a:r>
              <a:rPr lang="ru-RU" sz="2400" b="1" i="1" dirty="0" err="1" smtClean="0">
                <a:solidFill>
                  <a:schemeClr val="tx1">
                    <a:lumMod val="65000"/>
                    <a:lumOff val="35000"/>
                  </a:schemeClr>
                </a:solidFill>
                <a:latin typeface="Georgia" pitchFamily="18" charset="0"/>
                <a:cs typeface="Times New Roman" pitchFamily="18" charset="0"/>
              </a:rPr>
              <a:t>но</a:t>
            </a:r>
            <a:r>
              <a:rPr lang="ru-RU" sz="2400" b="1" i="1" dirty="0" smtClean="0">
                <a:solidFill>
                  <a:schemeClr val="tx1">
                    <a:lumMod val="65000"/>
                    <a:lumOff val="35000"/>
                  </a:schemeClr>
                </a:solidFill>
                <a:latin typeface="Georgia" pitchFamily="18" charset="0"/>
                <a:cs typeface="Times New Roman" pitchFamily="18" charset="0"/>
              </a:rPr>
              <a:t> – </a:t>
            </a:r>
            <a:r>
              <a:rPr lang="ru-RU" sz="2400" b="1" i="1" dirty="0" err="1" smtClean="0">
                <a:solidFill>
                  <a:schemeClr val="tx1">
                    <a:lumMod val="65000"/>
                    <a:lumOff val="35000"/>
                  </a:schemeClr>
                </a:solidFill>
                <a:latin typeface="Georgia" pitchFamily="18" charset="0"/>
                <a:cs typeface="Times New Roman" pitchFamily="18" charset="0"/>
              </a:rPr>
              <a:t>грус</a:t>
            </a:r>
            <a:r>
              <a:rPr lang="ru-RU" sz="2400" b="1" i="1" dirty="0" err="1" smtClean="0">
                <a:latin typeface="Georgia" pitchFamily="18" charset="0"/>
                <a:cs typeface="Times New Roman" pitchFamily="18" charset="0"/>
              </a:rPr>
              <a:t>ТИ</a:t>
            </a:r>
            <a:r>
              <a:rPr lang="ru-RU" sz="2400" b="1" i="1" dirty="0" err="1" smtClean="0">
                <a:solidFill>
                  <a:schemeClr val="tx1">
                    <a:lumMod val="65000"/>
                    <a:lumOff val="35000"/>
                  </a:schemeClr>
                </a:solidFill>
                <a:latin typeface="Georgia" pitchFamily="18" charset="0"/>
                <a:cs typeface="Times New Roman" pitchFamily="18" charset="0"/>
              </a:rPr>
              <a:t>ть</a:t>
            </a:r>
            <a:r>
              <a:rPr lang="ru-RU" sz="2400" b="1" i="1" dirty="0" smtClean="0">
                <a:solidFill>
                  <a:schemeClr val="tx1">
                    <a:lumMod val="65000"/>
                    <a:lumOff val="35000"/>
                  </a:schemeClr>
                </a:solidFill>
                <a:latin typeface="Georgia" pitchFamily="18" charset="0"/>
                <a:cs typeface="Times New Roman" pitchFamily="18" charset="0"/>
              </a:rPr>
              <a:t>; </a:t>
            </a:r>
            <a:r>
              <a:rPr lang="ru-RU" sz="2400" b="1" i="1" dirty="0" err="1" smtClean="0">
                <a:solidFill>
                  <a:schemeClr val="tx1">
                    <a:lumMod val="65000"/>
                    <a:lumOff val="35000"/>
                  </a:schemeClr>
                </a:solidFill>
                <a:latin typeface="Georgia" pitchFamily="18" charset="0"/>
                <a:cs typeface="Times New Roman" pitchFamily="18" charset="0"/>
              </a:rPr>
              <a:t>здра</a:t>
            </a:r>
            <a:r>
              <a:rPr lang="ru-RU" sz="2400" b="1" i="1" dirty="0" err="1" smtClean="0">
                <a:latin typeface="Georgia" pitchFamily="18" charset="0"/>
                <a:cs typeface="Times New Roman" pitchFamily="18" charset="0"/>
              </a:rPr>
              <a:t>В</a:t>
            </a:r>
            <a:r>
              <a:rPr lang="ru-RU" sz="2400" b="1" i="1" dirty="0" err="1" smtClean="0">
                <a:solidFill>
                  <a:schemeClr val="tx1">
                    <a:lumMod val="65000"/>
                    <a:lumOff val="35000"/>
                  </a:schemeClr>
                </a:solidFill>
                <a:latin typeface="Georgia" pitchFamily="18" charset="0"/>
                <a:cs typeface="Times New Roman" pitchFamily="18" charset="0"/>
              </a:rPr>
              <a:t>ствуйте</a:t>
            </a:r>
            <a:r>
              <a:rPr lang="ru-RU" sz="2400" b="1" i="1" dirty="0" smtClean="0">
                <a:solidFill>
                  <a:schemeClr val="tx1">
                    <a:lumMod val="65000"/>
                    <a:lumOff val="35000"/>
                  </a:schemeClr>
                </a:solidFill>
                <a:latin typeface="Georgia" pitchFamily="18" charset="0"/>
                <a:cs typeface="Times New Roman" pitchFamily="18" charset="0"/>
              </a:rPr>
              <a:t> – </a:t>
            </a:r>
            <a:r>
              <a:rPr lang="ru-RU" sz="2400" b="1" i="1" dirty="0" err="1" smtClean="0">
                <a:solidFill>
                  <a:schemeClr val="tx1">
                    <a:lumMod val="65000"/>
                    <a:lumOff val="35000"/>
                  </a:schemeClr>
                </a:solidFill>
                <a:latin typeface="Georgia" pitchFamily="18" charset="0"/>
                <a:cs typeface="Times New Roman" pitchFamily="18" charset="0"/>
              </a:rPr>
              <a:t>здра</a:t>
            </a:r>
            <a:r>
              <a:rPr lang="ru-RU" sz="2400" b="1" i="1" dirty="0" err="1" smtClean="0">
                <a:latin typeface="Georgia" pitchFamily="18" charset="0"/>
                <a:cs typeface="Times New Roman" pitchFamily="18" charset="0"/>
              </a:rPr>
              <a:t>ВИ</a:t>
            </a:r>
            <a:r>
              <a:rPr lang="ru-RU" sz="2400" b="1" i="1" dirty="0" err="1" smtClean="0">
                <a:solidFill>
                  <a:schemeClr val="tx1">
                    <a:lumMod val="65000"/>
                    <a:lumOff val="35000"/>
                  </a:schemeClr>
                </a:solidFill>
                <a:latin typeface="Georgia" pitchFamily="18" charset="0"/>
                <a:cs typeface="Times New Roman" pitchFamily="18" charset="0"/>
              </a:rPr>
              <a:t>е</a:t>
            </a:r>
            <a:r>
              <a:rPr lang="ru-RU" sz="2400" b="1" i="1" dirty="0" smtClean="0">
                <a:solidFill>
                  <a:schemeClr val="tx1">
                    <a:lumMod val="65000"/>
                    <a:lumOff val="35000"/>
                  </a:schemeClr>
                </a:solidFill>
                <a:latin typeface="Georgia" pitchFamily="18" charset="0"/>
                <a:cs typeface="Times New Roman" pitchFamily="18" charset="0"/>
              </a:rPr>
              <a:t>; </a:t>
            </a:r>
            <a:r>
              <a:rPr lang="ru-RU" sz="2400" b="1" i="1" dirty="0" err="1" smtClean="0">
                <a:solidFill>
                  <a:schemeClr val="tx1">
                    <a:lumMod val="65000"/>
                    <a:lumOff val="35000"/>
                  </a:schemeClr>
                </a:solidFill>
                <a:latin typeface="Georgia" pitchFamily="18" charset="0"/>
                <a:cs typeface="Times New Roman" pitchFamily="18" charset="0"/>
              </a:rPr>
              <a:t>чудес</a:t>
            </a:r>
            <a:r>
              <a:rPr lang="ru-RU" sz="2400" b="1" i="1" dirty="0" err="1" smtClean="0">
                <a:latin typeface="Georgia" pitchFamily="18" charset="0"/>
                <a:cs typeface="Times New Roman" pitchFamily="18" charset="0"/>
              </a:rPr>
              <a:t>Н</a:t>
            </a:r>
            <a:r>
              <a:rPr lang="ru-RU" sz="2400" b="1" i="1" dirty="0" err="1" smtClean="0">
                <a:solidFill>
                  <a:schemeClr val="tx1">
                    <a:lumMod val="65000"/>
                    <a:lumOff val="35000"/>
                  </a:schemeClr>
                </a:solidFill>
                <a:latin typeface="Georgia" pitchFamily="18" charset="0"/>
                <a:cs typeface="Times New Roman" pitchFamily="18" charset="0"/>
              </a:rPr>
              <a:t>ый</a:t>
            </a:r>
            <a:r>
              <a:rPr lang="ru-RU" sz="2400" b="1" i="1" dirty="0" smtClean="0">
                <a:solidFill>
                  <a:schemeClr val="tx1">
                    <a:lumMod val="65000"/>
                    <a:lumOff val="35000"/>
                  </a:schemeClr>
                </a:solidFill>
                <a:latin typeface="Georgia" pitchFamily="18" charset="0"/>
                <a:cs typeface="Times New Roman" pitchFamily="18" charset="0"/>
              </a:rPr>
              <a:t> – </a:t>
            </a:r>
            <a:r>
              <a:rPr lang="ru-RU" sz="2400" b="1" i="1" dirty="0" err="1" smtClean="0">
                <a:solidFill>
                  <a:schemeClr val="tx1">
                    <a:lumMod val="65000"/>
                    <a:lumOff val="35000"/>
                  </a:schemeClr>
                </a:solidFill>
                <a:latin typeface="Georgia" pitchFamily="18" charset="0"/>
                <a:cs typeface="Times New Roman" pitchFamily="18" charset="0"/>
              </a:rPr>
              <a:t>чуде</a:t>
            </a:r>
            <a:r>
              <a:rPr lang="ru-RU" sz="2400" b="1" i="1" dirty="0" err="1" smtClean="0">
                <a:latin typeface="Georgia" pitchFamily="18" charset="0"/>
                <a:cs typeface="Times New Roman" pitchFamily="18" charset="0"/>
              </a:rPr>
              <a:t>СА</a:t>
            </a:r>
            <a:r>
              <a:rPr lang="ru-RU" sz="2400" b="1" i="1" dirty="0" smtClean="0">
                <a:solidFill>
                  <a:schemeClr val="tx1">
                    <a:lumMod val="65000"/>
                    <a:lumOff val="35000"/>
                  </a:schemeClr>
                </a:solidFill>
                <a:latin typeface="Georgia" pitchFamily="18" charset="0"/>
                <a:cs typeface="Times New Roman" pitchFamily="18" charset="0"/>
              </a:rPr>
              <a:t>; </a:t>
            </a:r>
            <a:r>
              <a:rPr lang="ru-RU" sz="2400" b="1" i="1" dirty="0" err="1" smtClean="0">
                <a:solidFill>
                  <a:schemeClr val="tx1">
                    <a:lumMod val="65000"/>
                    <a:lumOff val="35000"/>
                  </a:schemeClr>
                </a:solidFill>
                <a:latin typeface="Georgia" pitchFamily="18" charset="0"/>
                <a:cs typeface="Times New Roman" pitchFamily="18" charset="0"/>
              </a:rPr>
              <a:t>яс</a:t>
            </a:r>
            <a:r>
              <a:rPr lang="ru-RU" sz="2400" b="1" i="1" dirty="0" err="1" smtClean="0">
                <a:latin typeface="Georgia" pitchFamily="18" charset="0"/>
                <a:cs typeface="Times New Roman" pitchFamily="18" charset="0"/>
              </a:rPr>
              <a:t>Н</a:t>
            </a:r>
            <a:r>
              <a:rPr lang="ru-RU" sz="2400" b="1" i="1" dirty="0" err="1" smtClean="0">
                <a:solidFill>
                  <a:schemeClr val="tx1">
                    <a:lumMod val="65000"/>
                    <a:lumOff val="35000"/>
                  </a:schemeClr>
                </a:solidFill>
                <a:latin typeface="Georgia" pitchFamily="18" charset="0"/>
                <a:cs typeface="Times New Roman" pitchFamily="18" charset="0"/>
              </a:rPr>
              <a:t>о</a:t>
            </a:r>
            <a:r>
              <a:rPr lang="ru-RU" sz="2400" b="1" i="1" dirty="0" smtClean="0">
                <a:solidFill>
                  <a:schemeClr val="tx1">
                    <a:lumMod val="65000"/>
                    <a:lumOff val="35000"/>
                  </a:schemeClr>
                </a:solidFill>
                <a:latin typeface="Georgia" pitchFamily="18" charset="0"/>
                <a:cs typeface="Times New Roman" pitchFamily="18" charset="0"/>
              </a:rPr>
              <a:t> – </a:t>
            </a:r>
            <a:r>
              <a:rPr lang="ru-RU" sz="2400" b="1" i="1" dirty="0" err="1" smtClean="0">
                <a:solidFill>
                  <a:schemeClr val="tx1">
                    <a:lumMod val="65000"/>
                    <a:lumOff val="35000"/>
                  </a:schemeClr>
                </a:solidFill>
                <a:latin typeface="Georgia" pitchFamily="18" charset="0"/>
                <a:cs typeface="Times New Roman" pitchFamily="18" charset="0"/>
              </a:rPr>
              <a:t>яс</a:t>
            </a:r>
            <a:r>
              <a:rPr lang="ru-RU" sz="2400" b="1" i="1" dirty="0" err="1" smtClean="0">
                <a:latin typeface="Georgia" pitchFamily="18" charset="0"/>
                <a:cs typeface="Times New Roman" pitchFamily="18" charset="0"/>
              </a:rPr>
              <a:t>ЕН</a:t>
            </a:r>
            <a:r>
              <a:rPr lang="ru-RU" sz="2400" b="1" i="1" dirty="0" smtClean="0">
                <a:solidFill>
                  <a:schemeClr val="tx1">
                    <a:lumMod val="65000"/>
                    <a:lumOff val="35000"/>
                  </a:schemeClr>
                </a:solidFill>
                <a:latin typeface="Georgia" pitchFamily="18" charset="0"/>
                <a:cs typeface="Times New Roman" pitchFamily="18" charset="0"/>
              </a:rPr>
              <a:t>.</a:t>
            </a:r>
            <a:endParaRPr lang="ru-RU" sz="2800" b="1" i="1" dirty="0" smtClean="0">
              <a:solidFill>
                <a:schemeClr val="tx1">
                  <a:lumMod val="65000"/>
                  <a:lumOff val="35000"/>
                </a:schemeClr>
              </a:solidFill>
              <a:latin typeface="Georgia" pitchFamily="18" charset="0"/>
            </a:endParaRPr>
          </a:p>
          <a:p>
            <a:pPr marL="514350" indent="-514350"/>
            <a:endParaRPr lang="ru-RU" sz="2800" b="1" i="1" dirty="0" smtClean="0">
              <a:latin typeface="Georgia" pitchFamily="18" charset="0"/>
            </a:endParaRPr>
          </a:p>
        </p:txBody>
      </p:sp>
      <p:pic>
        <p:nvPicPr>
          <p:cNvPr id="5" name="Рисунок 4" descr="1801dd79927d411fe8c6ff7f5e8e6b3a.gif"/>
          <p:cNvPicPr>
            <a:picLocks noChangeAspect="1"/>
          </p:cNvPicPr>
          <p:nvPr/>
        </p:nvPicPr>
        <p:blipFill>
          <a:blip r:embed="rId4"/>
          <a:srcRect/>
          <a:stretch>
            <a:fillRect/>
          </a:stretch>
        </p:blipFill>
        <p:spPr bwMode="auto">
          <a:xfrm>
            <a:off x="285720" y="1727578"/>
            <a:ext cx="1500198" cy="1725228"/>
          </a:xfrm>
          <a:prstGeom prst="rect">
            <a:avLst/>
          </a:prstGeom>
          <a:noFill/>
          <a:ln w="9525">
            <a:noFill/>
            <a:miter lim="800000"/>
            <a:headEnd/>
            <a:tailEnd/>
          </a:ln>
        </p:spPr>
      </p:pic>
      <p:pic>
        <p:nvPicPr>
          <p:cNvPr id="6" name="Рисунок 5" descr="1801dd79927d411fe8c6ff7f5e8e6b3a.gif"/>
          <p:cNvPicPr>
            <a:picLocks noChangeAspect="1"/>
          </p:cNvPicPr>
          <p:nvPr/>
        </p:nvPicPr>
        <p:blipFill>
          <a:blip r:embed="rId4"/>
          <a:srcRect/>
          <a:stretch>
            <a:fillRect/>
          </a:stretch>
        </p:blipFill>
        <p:spPr bwMode="auto">
          <a:xfrm>
            <a:off x="7358082" y="500042"/>
            <a:ext cx="1500198" cy="1725228"/>
          </a:xfrm>
          <a:prstGeom prst="rect">
            <a:avLst/>
          </a:prstGeom>
          <a:noFill/>
          <a:ln w="9525">
            <a:noFill/>
            <a:miter lim="800000"/>
            <a:headEnd/>
            <a:tailEnd/>
          </a:ln>
        </p:spPr>
      </p:pic>
      <p:sp>
        <p:nvSpPr>
          <p:cNvPr id="7" name="Управляющая кнопка: назад 6">
            <a:hlinkClick r:id="rId5" action="ppaction://hlinksldjump" highlightClick="1">
              <a:snd r:embed="rId6" name="push.wav" builtIn="1"/>
            </a:hlinkClick>
          </p:cNvPr>
          <p:cNvSpPr/>
          <p:nvPr/>
        </p:nvSpPr>
        <p:spPr>
          <a:xfrm>
            <a:off x="357158" y="6286520"/>
            <a:ext cx="714380" cy="357190"/>
          </a:xfrm>
          <a:prstGeom prst="actionButtonBackPrevious">
            <a:avLst/>
          </a:prstGeom>
          <a:solidFill>
            <a:schemeClr val="accent1">
              <a:lumMod val="20000"/>
              <a:lumOff val="80000"/>
            </a:schemeClr>
          </a:solidFill>
          <a:ln>
            <a:solidFill>
              <a:schemeClr val="tx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transition spd="slow">
    <p:dissolve/>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with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dissolve">
                                      <p:cBhvr>
                                        <p:cTn id="7" dur="500"/>
                                        <p:tgtEl>
                                          <p:spTgt spid="4">
                                            <p:txEl>
                                              <p:pRg st="0" end="0"/>
                                            </p:txEl>
                                          </p:spTgt>
                                        </p:tgtEl>
                                      </p:cBhvr>
                                    </p:animEffect>
                                  </p:childTnLst>
                                </p:cTn>
                              </p:par>
                            </p:childTnLst>
                          </p:cTn>
                        </p:par>
                        <p:par>
                          <p:cTn id="8" fill="hold">
                            <p:stCondLst>
                              <p:cond delay="500"/>
                            </p:stCondLst>
                            <p:childTnLst>
                              <p:par>
                                <p:cTn id="9" presetID="9" presetClass="entr" presetSubtype="0" fill="hold" nodeType="after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animEffect transition="in" filter="dissolve">
                                      <p:cBhvr>
                                        <p:cTn id="11" dur="500"/>
                                        <p:tgtEl>
                                          <p:spTgt spid="4">
                                            <p:txEl>
                                              <p:pRg st="1" end="1"/>
                                            </p:txEl>
                                          </p:spTgt>
                                        </p:tgtEl>
                                      </p:cBhvr>
                                    </p:animEffect>
                                  </p:childTnLst>
                                </p:cTn>
                              </p:par>
                            </p:childTnLst>
                          </p:cTn>
                        </p:par>
                        <p:par>
                          <p:cTn id="12" fill="hold">
                            <p:stCondLst>
                              <p:cond delay="1000"/>
                            </p:stCondLst>
                            <p:childTnLst>
                              <p:par>
                                <p:cTn id="13" presetID="9" presetClass="entr" presetSubtype="0" fill="hold"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dissolve">
                                      <p:cBhvr>
                                        <p:cTn id="15" dur="500"/>
                                        <p:tgtEl>
                                          <p:spTgt spid="6"/>
                                        </p:tgtEl>
                                      </p:cBhvr>
                                    </p:animEffect>
                                  </p:childTnLst>
                                </p:cTn>
                              </p:par>
                            </p:childTnLst>
                          </p:cTn>
                        </p:par>
                        <p:par>
                          <p:cTn id="16" fill="hold">
                            <p:stCondLst>
                              <p:cond delay="1500"/>
                            </p:stCondLst>
                            <p:childTnLst>
                              <p:par>
                                <p:cTn id="17" presetID="9" presetClass="entr" presetSubtype="0"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dissolve">
                                      <p:cBhvr>
                                        <p:cTn id="19" dur="500"/>
                                        <p:tgtEl>
                                          <p:spTgt spid="5"/>
                                        </p:tgtEl>
                                      </p:cBhvr>
                                    </p:animEffect>
                                  </p:childTnLst>
                                </p:cTn>
                              </p:par>
                            </p:childTnLst>
                          </p:cTn>
                        </p:par>
                        <p:par>
                          <p:cTn id="20" fill="hold">
                            <p:stCondLst>
                              <p:cond delay="2000"/>
                            </p:stCondLst>
                            <p:childTnLst>
                              <p:par>
                                <p:cTn id="21" presetID="9" presetClass="entr" presetSubtype="0" fill="hold" nodeType="afterEffect">
                                  <p:stCondLst>
                                    <p:cond delay="0"/>
                                  </p:stCondLst>
                                  <p:childTnLst>
                                    <p:set>
                                      <p:cBhvr>
                                        <p:cTn id="22" dur="1" fill="hold">
                                          <p:stCondLst>
                                            <p:cond delay="0"/>
                                          </p:stCondLst>
                                        </p:cTn>
                                        <p:tgtEl>
                                          <p:spTgt spid="4">
                                            <p:txEl>
                                              <p:pRg st="3" end="3"/>
                                            </p:txEl>
                                          </p:spTgt>
                                        </p:tgtEl>
                                        <p:attrNameLst>
                                          <p:attrName>style.visibility</p:attrName>
                                        </p:attrNameLst>
                                      </p:cBhvr>
                                      <p:to>
                                        <p:strVal val="visible"/>
                                      </p:to>
                                    </p:set>
                                    <p:animEffect transition="in" filter="dissolve">
                                      <p:cBhvr>
                                        <p:cTn id="23" dur="500"/>
                                        <p:tgtEl>
                                          <p:spTgt spid="4">
                                            <p:txEl>
                                              <p:pRg st="3" end="3"/>
                                            </p:txEl>
                                          </p:spTgt>
                                        </p:tgtEl>
                                      </p:cBhvr>
                                    </p:animEffect>
                                  </p:childTnLst>
                                </p:cTn>
                              </p:par>
                            </p:childTnLst>
                          </p:cTn>
                        </p:par>
                        <p:par>
                          <p:cTn id="24" fill="hold">
                            <p:stCondLst>
                              <p:cond delay="2500"/>
                            </p:stCondLst>
                            <p:childTnLst>
                              <p:par>
                                <p:cTn id="25" presetID="9" presetClass="entr" presetSubtype="0" fill="hold" nodeType="afterEffect">
                                  <p:stCondLst>
                                    <p:cond delay="0"/>
                                  </p:stCondLst>
                                  <p:childTnLst>
                                    <p:set>
                                      <p:cBhvr>
                                        <p:cTn id="26" dur="1" fill="hold">
                                          <p:stCondLst>
                                            <p:cond delay="0"/>
                                          </p:stCondLst>
                                        </p:cTn>
                                        <p:tgtEl>
                                          <p:spTgt spid="4">
                                            <p:txEl>
                                              <p:pRg st="4" end="4"/>
                                            </p:txEl>
                                          </p:spTgt>
                                        </p:tgtEl>
                                        <p:attrNameLst>
                                          <p:attrName>style.visibility</p:attrName>
                                        </p:attrNameLst>
                                      </p:cBhvr>
                                      <p:to>
                                        <p:strVal val="visible"/>
                                      </p:to>
                                    </p:set>
                                    <p:animEffect transition="in" filter="dissolve">
                                      <p:cBhvr>
                                        <p:cTn id="27" dur="500"/>
                                        <p:tgtEl>
                                          <p:spTgt spid="4">
                                            <p:txEl>
                                              <p:pRg st="4" end="4"/>
                                            </p:txEl>
                                          </p:spTgt>
                                        </p:tgtEl>
                                      </p:cBhvr>
                                    </p:animEffect>
                                  </p:childTnLst>
                                </p:cTn>
                              </p:par>
                            </p:childTnLst>
                          </p:cTn>
                        </p:par>
                        <p:par>
                          <p:cTn id="28" fill="hold">
                            <p:stCondLst>
                              <p:cond delay="3000"/>
                            </p:stCondLst>
                            <p:childTnLst>
                              <p:par>
                                <p:cTn id="29" presetID="9" presetClass="entr" presetSubtype="0" fill="hold" nodeType="afterEffect">
                                  <p:stCondLst>
                                    <p:cond delay="0"/>
                                  </p:stCondLst>
                                  <p:childTnLst>
                                    <p:set>
                                      <p:cBhvr>
                                        <p:cTn id="30" dur="1" fill="hold">
                                          <p:stCondLst>
                                            <p:cond delay="0"/>
                                          </p:stCondLst>
                                        </p:cTn>
                                        <p:tgtEl>
                                          <p:spTgt spid="4">
                                            <p:txEl>
                                              <p:pRg st="5" end="5"/>
                                            </p:txEl>
                                          </p:spTgt>
                                        </p:tgtEl>
                                        <p:attrNameLst>
                                          <p:attrName>style.visibility</p:attrName>
                                        </p:attrNameLst>
                                      </p:cBhvr>
                                      <p:to>
                                        <p:strVal val="visible"/>
                                      </p:to>
                                    </p:set>
                                    <p:animEffect transition="in" filter="dissolve">
                                      <p:cBhvr>
                                        <p:cTn id="31" dur="500"/>
                                        <p:tgtEl>
                                          <p:spTgt spid="4">
                                            <p:txEl>
                                              <p:pRg st="5" end="5"/>
                                            </p:txEl>
                                          </p:spTgt>
                                        </p:tgtEl>
                                      </p:cBhvr>
                                    </p:animEffect>
                                  </p:childTnLst>
                                </p:cTn>
                              </p:par>
                            </p:childTnLst>
                          </p:cTn>
                        </p:par>
                        <p:par>
                          <p:cTn id="32" fill="hold">
                            <p:stCondLst>
                              <p:cond delay="3500"/>
                            </p:stCondLst>
                            <p:childTnLst>
                              <p:par>
                                <p:cTn id="33" presetID="9" presetClass="entr" presetSubtype="0" fill="hold" nodeType="afterEffect">
                                  <p:stCondLst>
                                    <p:cond delay="0"/>
                                  </p:stCondLst>
                                  <p:childTnLst>
                                    <p:set>
                                      <p:cBhvr>
                                        <p:cTn id="34" dur="1" fill="hold">
                                          <p:stCondLst>
                                            <p:cond delay="0"/>
                                          </p:stCondLst>
                                        </p:cTn>
                                        <p:tgtEl>
                                          <p:spTgt spid="4">
                                            <p:txEl>
                                              <p:pRg st="6" end="6"/>
                                            </p:txEl>
                                          </p:spTgt>
                                        </p:tgtEl>
                                        <p:attrNameLst>
                                          <p:attrName>style.visibility</p:attrName>
                                        </p:attrNameLst>
                                      </p:cBhvr>
                                      <p:to>
                                        <p:strVal val="visible"/>
                                      </p:to>
                                    </p:set>
                                    <p:animEffect transition="in" filter="dissolve">
                                      <p:cBhvr>
                                        <p:cTn id="35" dur="500"/>
                                        <p:tgtEl>
                                          <p:spTgt spid="4">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descr="1233421700_00000000.jpg"/>
          <p:cNvPicPr>
            <a:picLocks noChangeAspect="1"/>
          </p:cNvPicPr>
          <p:nvPr/>
        </p:nvPicPr>
        <p:blipFill>
          <a:blip r:embed="rId3"/>
          <a:stretch>
            <a:fillRect/>
          </a:stretch>
        </p:blipFill>
        <p:spPr>
          <a:xfrm>
            <a:off x="0" y="-1"/>
            <a:ext cx="1500166" cy="1125125"/>
          </a:xfrm>
          <a:prstGeom prst="rect">
            <a:avLst/>
          </a:prstGeom>
          <a:ln>
            <a:noFill/>
          </a:ln>
          <a:effectLst>
            <a:softEdge rad="112500"/>
          </a:effectLst>
        </p:spPr>
      </p:pic>
      <p:sp>
        <p:nvSpPr>
          <p:cNvPr id="4" name="Прямоугольник 3"/>
          <p:cNvSpPr/>
          <p:nvPr/>
        </p:nvSpPr>
        <p:spPr>
          <a:xfrm>
            <a:off x="1571604" y="214290"/>
            <a:ext cx="7286676" cy="7478970"/>
          </a:xfrm>
          <a:prstGeom prst="rect">
            <a:avLst/>
          </a:prstGeom>
        </p:spPr>
        <p:txBody>
          <a:bodyPr wrap="square">
            <a:spAutoFit/>
          </a:bodyPr>
          <a:lstStyle/>
          <a:p>
            <a:pPr algn="ctr"/>
            <a:r>
              <a:rPr lang="ru-RU" sz="3200" b="1" dirty="0" smtClean="0">
                <a:latin typeface="Georgia" pitchFamily="18" charset="0"/>
              </a:rPr>
              <a:t>40. «Орфография»</a:t>
            </a:r>
            <a:endParaRPr lang="en-US" sz="3200" b="1" dirty="0" smtClean="0">
              <a:latin typeface="Georgia" pitchFamily="18" charset="0"/>
            </a:endParaRPr>
          </a:p>
          <a:p>
            <a:pPr algn="ctr"/>
            <a:endParaRPr lang="ru-RU" sz="2800" b="1" i="1" u="sng" dirty="0" smtClean="0">
              <a:latin typeface="Georgia" pitchFamily="18" charset="0"/>
            </a:endParaRPr>
          </a:p>
          <a:p>
            <a:pPr algn="ctr"/>
            <a:r>
              <a:rPr lang="ru-RU" sz="2800" b="1" i="1" u="sng" dirty="0" smtClean="0">
                <a:latin typeface="Georgia" pitchFamily="18" charset="0"/>
              </a:rPr>
              <a:t>Задание:</a:t>
            </a:r>
          </a:p>
          <a:p>
            <a:r>
              <a:rPr lang="ru-RU" sz="2800" b="1" i="1" dirty="0" smtClean="0">
                <a:latin typeface="Georgia" pitchFamily="18" charset="0"/>
              </a:rPr>
              <a:t>Вставить пропущенные буквы. Сформулировать правило написания согласных  на конце приставок:</a:t>
            </a:r>
          </a:p>
          <a:p>
            <a:endParaRPr lang="ru-RU" sz="2800" b="1" i="1" dirty="0" smtClean="0">
              <a:latin typeface="Georgia" pitchFamily="18" charset="0"/>
            </a:endParaRPr>
          </a:p>
          <a:p>
            <a:r>
              <a:rPr lang="ru-RU" sz="2800" b="1" i="1" dirty="0" err="1" smtClean="0">
                <a:latin typeface="Georgia" pitchFamily="18" charset="0"/>
              </a:rPr>
              <a:t>Бе</a:t>
            </a:r>
            <a:r>
              <a:rPr lang="ru-RU" sz="2800" b="1" i="1" dirty="0" smtClean="0">
                <a:latin typeface="Georgia" pitchFamily="18" charset="0"/>
              </a:rPr>
              <a:t> … шумный 		и … </a:t>
            </a:r>
            <a:r>
              <a:rPr lang="ru-RU" sz="2800" b="1" i="1" dirty="0" err="1" smtClean="0">
                <a:latin typeface="Georgia" pitchFamily="18" charset="0"/>
              </a:rPr>
              <a:t>бирать</a:t>
            </a:r>
            <a:endParaRPr lang="ru-RU" sz="2800" b="1" i="1" dirty="0" smtClean="0">
              <a:latin typeface="Georgia" pitchFamily="18" charset="0"/>
            </a:endParaRPr>
          </a:p>
          <a:p>
            <a:r>
              <a:rPr lang="ru-RU" sz="2800" b="1" i="1" dirty="0" err="1" smtClean="0">
                <a:latin typeface="Georgia" pitchFamily="18" charset="0"/>
              </a:rPr>
              <a:t>ра</a:t>
            </a:r>
            <a:r>
              <a:rPr lang="ru-RU" sz="2800" b="1" i="1" dirty="0" smtClean="0">
                <a:latin typeface="Georgia" pitchFamily="18" charset="0"/>
              </a:rPr>
              <a:t> … дать 			</a:t>
            </a:r>
            <a:r>
              <a:rPr lang="ru-RU" sz="2800" b="1" i="1" dirty="0" err="1" smtClean="0">
                <a:latin typeface="Georgia" pitchFamily="18" charset="0"/>
              </a:rPr>
              <a:t>бе</a:t>
            </a:r>
            <a:r>
              <a:rPr lang="ru-RU" sz="2800" b="1" i="1" dirty="0" smtClean="0">
                <a:latin typeface="Georgia" pitchFamily="18" charset="0"/>
              </a:rPr>
              <a:t> … </a:t>
            </a:r>
            <a:r>
              <a:rPr lang="ru-RU" sz="2800" b="1" i="1" dirty="0" err="1" smtClean="0">
                <a:latin typeface="Georgia" pitchFamily="18" charset="0"/>
              </a:rPr>
              <a:t>делка</a:t>
            </a:r>
            <a:endParaRPr lang="ru-RU" sz="2800" b="1" i="1" dirty="0" smtClean="0">
              <a:latin typeface="Georgia" pitchFamily="18" charset="0"/>
            </a:endParaRPr>
          </a:p>
          <a:p>
            <a:r>
              <a:rPr lang="ru-RU" sz="2800" b="1" i="1" dirty="0" smtClean="0">
                <a:latin typeface="Georgia" pitchFamily="18" charset="0"/>
              </a:rPr>
              <a:t>и … </a:t>
            </a:r>
            <a:r>
              <a:rPr lang="ru-RU" sz="2800" b="1" i="1" dirty="0" err="1" smtClean="0">
                <a:latin typeface="Georgia" pitchFamily="18" charset="0"/>
              </a:rPr>
              <a:t>худать</a:t>
            </a:r>
            <a:r>
              <a:rPr lang="ru-RU" sz="2800" b="1" i="1" dirty="0" smtClean="0">
                <a:latin typeface="Georgia" pitchFamily="18" charset="0"/>
              </a:rPr>
              <a:t>			</a:t>
            </a:r>
            <a:r>
              <a:rPr lang="ru-RU" sz="2800" b="1" i="1" dirty="0" err="1" smtClean="0">
                <a:latin typeface="Georgia" pitchFamily="18" charset="0"/>
              </a:rPr>
              <a:t>и</a:t>
            </a:r>
            <a:r>
              <a:rPr lang="ru-RU" sz="2800" b="1" i="1" dirty="0" smtClean="0">
                <a:latin typeface="Georgia" pitchFamily="18" charset="0"/>
              </a:rPr>
              <a:t> … </a:t>
            </a:r>
            <a:r>
              <a:rPr lang="ru-RU" sz="2800" b="1" i="1" dirty="0" err="1" smtClean="0">
                <a:latin typeface="Georgia" pitchFamily="18" charset="0"/>
              </a:rPr>
              <a:t>городь</a:t>
            </a:r>
            <a:endParaRPr lang="ru-RU" sz="2800" b="1" i="1" dirty="0" smtClean="0">
              <a:latin typeface="Georgia" pitchFamily="18" charset="0"/>
            </a:endParaRPr>
          </a:p>
          <a:p>
            <a:r>
              <a:rPr lang="ru-RU" sz="2800" b="1" i="1" dirty="0" err="1" smtClean="0">
                <a:latin typeface="Georgia" pitchFamily="18" charset="0"/>
              </a:rPr>
              <a:t>бе</a:t>
            </a:r>
            <a:r>
              <a:rPr lang="ru-RU" sz="2800" b="1" i="1" dirty="0" smtClean="0">
                <a:latin typeface="Georgia" pitchFamily="18" charset="0"/>
              </a:rPr>
              <a:t> … жалостный		</a:t>
            </a:r>
            <a:r>
              <a:rPr lang="ru-RU" sz="2800" b="1" i="1" dirty="0" err="1" smtClean="0">
                <a:latin typeface="Georgia" pitchFamily="18" charset="0"/>
              </a:rPr>
              <a:t>ра</a:t>
            </a:r>
            <a:r>
              <a:rPr lang="ru-RU" sz="2800" b="1" i="1" dirty="0" smtClean="0">
                <a:latin typeface="Georgia" pitchFamily="18" charset="0"/>
              </a:rPr>
              <a:t> … грести</a:t>
            </a:r>
          </a:p>
          <a:p>
            <a:r>
              <a:rPr lang="ru-RU" sz="2800" b="1" i="1" dirty="0" err="1" smtClean="0">
                <a:latin typeface="Georgia" pitchFamily="18" charset="0"/>
              </a:rPr>
              <a:t>ра</a:t>
            </a:r>
            <a:r>
              <a:rPr lang="ru-RU" sz="2800" b="1" i="1" dirty="0" smtClean="0">
                <a:latin typeface="Georgia" pitchFamily="18" charset="0"/>
              </a:rPr>
              <a:t> … </a:t>
            </a:r>
            <a:r>
              <a:rPr lang="ru-RU" sz="2800" b="1" i="1" dirty="0" err="1" smtClean="0">
                <a:latin typeface="Georgia" pitchFamily="18" charset="0"/>
              </a:rPr>
              <a:t>бавить</a:t>
            </a:r>
            <a:r>
              <a:rPr lang="ru-RU" sz="2800" b="1" i="1" dirty="0" smtClean="0">
                <a:latin typeface="Georgia" pitchFamily="18" charset="0"/>
              </a:rPr>
              <a:t>			и … </a:t>
            </a:r>
            <a:r>
              <a:rPr lang="ru-RU" sz="2800" b="1" i="1" dirty="0" err="1" smtClean="0">
                <a:latin typeface="Georgia" pitchFamily="18" charset="0"/>
              </a:rPr>
              <a:t>жога</a:t>
            </a:r>
            <a:endParaRPr lang="ru-RU" sz="2800" b="1" i="1" dirty="0" smtClean="0">
              <a:latin typeface="Georgia" pitchFamily="18" charset="0"/>
            </a:endParaRPr>
          </a:p>
          <a:p>
            <a:r>
              <a:rPr lang="ru-RU" sz="2800" b="1" i="1" dirty="0" smtClean="0">
                <a:latin typeface="Georgia" pitchFamily="18" charset="0"/>
              </a:rPr>
              <a:t>и … </a:t>
            </a:r>
            <a:r>
              <a:rPr lang="ru-RU" sz="2800" b="1" i="1" dirty="0" err="1" smtClean="0">
                <a:latin typeface="Georgia" pitchFamily="18" charset="0"/>
              </a:rPr>
              <a:t>дание</a:t>
            </a:r>
            <a:r>
              <a:rPr lang="ru-RU" sz="2800" b="1" i="1" dirty="0" smtClean="0">
                <a:latin typeface="Georgia" pitchFamily="18" charset="0"/>
              </a:rPr>
              <a:t>			… </a:t>
            </a:r>
            <a:r>
              <a:rPr lang="ru-RU" sz="2800" b="1" i="1" dirty="0" err="1" smtClean="0">
                <a:latin typeface="Georgia" pitchFamily="18" charset="0"/>
              </a:rPr>
              <a:t>гибать</a:t>
            </a:r>
            <a:endParaRPr lang="ru-RU" sz="2800" b="1" i="1" dirty="0" smtClean="0">
              <a:latin typeface="Georgia" pitchFamily="18" charset="0"/>
            </a:endParaRPr>
          </a:p>
          <a:p>
            <a:r>
              <a:rPr lang="ru-RU" sz="2800" b="1" i="1" dirty="0" smtClean="0">
                <a:latin typeface="Georgia" pitchFamily="18" charset="0"/>
              </a:rPr>
              <a:t>во … </a:t>
            </a:r>
            <a:r>
              <a:rPr lang="ru-RU" sz="2800" b="1" i="1" dirty="0" err="1" smtClean="0">
                <a:latin typeface="Georgia" pitchFamily="18" charset="0"/>
              </a:rPr>
              <a:t>гореться</a:t>
            </a:r>
            <a:r>
              <a:rPr lang="ru-RU" sz="2800" b="1" i="1" dirty="0" smtClean="0">
                <a:latin typeface="Georgia" pitchFamily="18" charset="0"/>
              </a:rPr>
              <a:t>		</a:t>
            </a:r>
            <a:r>
              <a:rPr lang="ru-RU" sz="2800" b="1" i="1" dirty="0" err="1" smtClean="0">
                <a:latin typeface="Georgia" pitchFamily="18" charset="0"/>
              </a:rPr>
              <a:t>бе</a:t>
            </a:r>
            <a:r>
              <a:rPr lang="ru-RU" sz="2800" b="1" i="1" dirty="0" smtClean="0">
                <a:latin typeface="Georgia" pitchFamily="18" charset="0"/>
              </a:rPr>
              <a:t> … </a:t>
            </a:r>
            <a:r>
              <a:rPr lang="ru-RU" sz="2800" b="1" i="1" dirty="0" err="1" smtClean="0">
                <a:latin typeface="Georgia" pitchFamily="18" charset="0"/>
              </a:rPr>
              <a:t>дарный</a:t>
            </a:r>
            <a:endParaRPr lang="ru-RU" sz="2800" b="1" i="1" dirty="0" smtClean="0">
              <a:latin typeface="Georgia" pitchFamily="18" charset="0"/>
            </a:endParaRPr>
          </a:p>
          <a:p>
            <a:pPr marL="514350" indent="-514350"/>
            <a:endParaRPr lang="ru-RU" sz="2800" b="1" i="1" dirty="0" smtClean="0">
              <a:latin typeface="Georgia" pitchFamily="18" charset="0"/>
            </a:endParaRPr>
          </a:p>
          <a:p>
            <a:pPr marL="514350" indent="-514350"/>
            <a:endParaRPr lang="ru-RU" sz="2800" b="1" i="1" dirty="0" smtClean="0">
              <a:latin typeface="Georgia" pitchFamily="18" charset="0"/>
            </a:endParaRPr>
          </a:p>
        </p:txBody>
      </p:sp>
      <p:sp>
        <p:nvSpPr>
          <p:cNvPr id="8" name="Прямоугольник 7"/>
          <p:cNvSpPr/>
          <p:nvPr/>
        </p:nvSpPr>
        <p:spPr>
          <a:xfrm>
            <a:off x="0" y="6396335"/>
            <a:ext cx="940514" cy="461665"/>
          </a:xfrm>
          <a:prstGeom prst="rect">
            <a:avLst/>
          </a:prstGeom>
          <a:noFill/>
        </p:spPr>
        <p:txBody>
          <a:bodyPr wrap="none" lIns="91440" tIns="45720" rIns="91440" bIns="45720">
            <a:spAutoFit/>
          </a:bodyPr>
          <a:lstStyle/>
          <a:p>
            <a:pPr algn="ctr"/>
            <a:r>
              <a:rPr lang="ru-RU" sz="2400" b="1" cap="none" spc="0"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hlinkClick r:id="rId4" action="ppaction://hlinksldjump"/>
              </a:rPr>
              <a:t>Ответ</a:t>
            </a:r>
            <a:endParaRPr lang="ru-RU" sz="2400"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Tree>
  </p:cSld>
  <p:clrMapOvr>
    <a:masterClrMapping/>
  </p:clrMapOvr>
  <p:transition spd="slow">
    <p:dissolve/>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with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dissolve">
                                      <p:cBhvr>
                                        <p:cTn id="7" dur="500"/>
                                        <p:tgtEl>
                                          <p:spTgt spid="4">
                                            <p:txEl>
                                              <p:pRg st="0" end="0"/>
                                            </p:txEl>
                                          </p:spTgt>
                                        </p:tgtEl>
                                      </p:cBhvr>
                                    </p:animEffect>
                                  </p:childTnLst>
                                </p:cTn>
                              </p:par>
                            </p:childTnLst>
                          </p:cTn>
                        </p:par>
                        <p:par>
                          <p:cTn id="8" fill="hold">
                            <p:stCondLst>
                              <p:cond delay="500"/>
                            </p:stCondLst>
                            <p:childTnLst>
                              <p:par>
                                <p:cTn id="9" presetID="9" presetClass="entr" presetSubtype="0" fill="hold" nodeType="afterEffect">
                                  <p:stCondLst>
                                    <p:cond delay="0"/>
                                  </p:stCondLst>
                                  <p:childTnLst>
                                    <p:set>
                                      <p:cBhvr>
                                        <p:cTn id="10" dur="1" fill="hold">
                                          <p:stCondLst>
                                            <p:cond delay="0"/>
                                          </p:stCondLst>
                                        </p:cTn>
                                        <p:tgtEl>
                                          <p:spTgt spid="8">
                                            <p:txEl>
                                              <p:pRg st="0" end="0"/>
                                            </p:txEl>
                                          </p:spTgt>
                                        </p:tgtEl>
                                        <p:attrNameLst>
                                          <p:attrName>style.visibility</p:attrName>
                                        </p:attrNameLst>
                                      </p:cBhvr>
                                      <p:to>
                                        <p:strVal val="visible"/>
                                      </p:to>
                                    </p:set>
                                    <p:animEffect transition="in" filter="dissolve">
                                      <p:cBhvr>
                                        <p:cTn id="11" dur="500"/>
                                        <p:tgtEl>
                                          <p:spTgt spid="8">
                                            <p:txEl>
                                              <p:pRg st="0" end="0"/>
                                            </p:txEl>
                                          </p:spTgt>
                                        </p:tgtEl>
                                      </p:cBhvr>
                                    </p:animEffect>
                                  </p:childTnLst>
                                </p:cTn>
                              </p:par>
                            </p:childTnLst>
                          </p:cTn>
                        </p:par>
                        <p:par>
                          <p:cTn id="12" fill="hold">
                            <p:stCondLst>
                              <p:cond delay="1000"/>
                            </p:stCondLst>
                            <p:childTnLst>
                              <p:par>
                                <p:cTn id="13" presetID="9" presetClass="entr" presetSubtype="0" fill="hold" nodeType="after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animEffect transition="in" filter="dissolve">
                                      <p:cBhvr>
                                        <p:cTn id="15" dur="500"/>
                                        <p:tgtEl>
                                          <p:spTgt spid="4">
                                            <p:txEl>
                                              <p:pRg st="2" end="2"/>
                                            </p:txEl>
                                          </p:spTgt>
                                        </p:tgtEl>
                                      </p:cBhvr>
                                    </p:animEffect>
                                  </p:childTnLst>
                                </p:cTn>
                              </p:par>
                            </p:childTnLst>
                          </p:cTn>
                        </p:par>
                        <p:par>
                          <p:cTn id="16" fill="hold">
                            <p:stCondLst>
                              <p:cond delay="1500"/>
                            </p:stCondLst>
                            <p:childTnLst>
                              <p:par>
                                <p:cTn id="17" presetID="9" presetClass="entr" presetSubtype="0" fill="hold" nodeType="afterEffect">
                                  <p:stCondLst>
                                    <p:cond delay="0"/>
                                  </p:stCondLst>
                                  <p:childTnLst>
                                    <p:set>
                                      <p:cBhvr>
                                        <p:cTn id="18" dur="1" fill="hold">
                                          <p:stCondLst>
                                            <p:cond delay="0"/>
                                          </p:stCondLst>
                                        </p:cTn>
                                        <p:tgtEl>
                                          <p:spTgt spid="4">
                                            <p:txEl>
                                              <p:pRg st="3" end="3"/>
                                            </p:txEl>
                                          </p:spTgt>
                                        </p:tgtEl>
                                        <p:attrNameLst>
                                          <p:attrName>style.visibility</p:attrName>
                                        </p:attrNameLst>
                                      </p:cBhvr>
                                      <p:to>
                                        <p:strVal val="visible"/>
                                      </p:to>
                                    </p:set>
                                    <p:animEffect transition="in" filter="dissolve">
                                      <p:cBhvr>
                                        <p:cTn id="19" dur="500"/>
                                        <p:tgtEl>
                                          <p:spTgt spid="4">
                                            <p:txEl>
                                              <p:pRg st="3" end="3"/>
                                            </p:txEl>
                                          </p:spTgt>
                                        </p:tgtEl>
                                      </p:cBhvr>
                                    </p:animEffect>
                                  </p:childTnLst>
                                </p:cTn>
                              </p:par>
                            </p:childTnLst>
                          </p:cTn>
                        </p:par>
                        <p:par>
                          <p:cTn id="20" fill="hold">
                            <p:stCondLst>
                              <p:cond delay="2000"/>
                            </p:stCondLst>
                            <p:childTnLst>
                              <p:par>
                                <p:cTn id="21" presetID="9" presetClass="entr" presetSubtype="0" fill="hold" nodeType="afterEffect">
                                  <p:stCondLst>
                                    <p:cond delay="0"/>
                                  </p:stCondLst>
                                  <p:childTnLst>
                                    <p:set>
                                      <p:cBhvr>
                                        <p:cTn id="22" dur="1" fill="hold">
                                          <p:stCondLst>
                                            <p:cond delay="0"/>
                                          </p:stCondLst>
                                        </p:cTn>
                                        <p:tgtEl>
                                          <p:spTgt spid="4">
                                            <p:txEl>
                                              <p:pRg st="5" end="5"/>
                                            </p:txEl>
                                          </p:spTgt>
                                        </p:tgtEl>
                                        <p:attrNameLst>
                                          <p:attrName>style.visibility</p:attrName>
                                        </p:attrNameLst>
                                      </p:cBhvr>
                                      <p:to>
                                        <p:strVal val="visible"/>
                                      </p:to>
                                    </p:set>
                                    <p:animEffect transition="in" filter="dissolve">
                                      <p:cBhvr>
                                        <p:cTn id="23" dur="500"/>
                                        <p:tgtEl>
                                          <p:spTgt spid="4">
                                            <p:txEl>
                                              <p:pRg st="5" end="5"/>
                                            </p:txEl>
                                          </p:spTgt>
                                        </p:tgtEl>
                                      </p:cBhvr>
                                    </p:animEffect>
                                  </p:childTnLst>
                                </p:cTn>
                              </p:par>
                            </p:childTnLst>
                          </p:cTn>
                        </p:par>
                        <p:par>
                          <p:cTn id="24" fill="hold">
                            <p:stCondLst>
                              <p:cond delay="2500"/>
                            </p:stCondLst>
                            <p:childTnLst>
                              <p:par>
                                <p:cTn id="25" presetID="9" presetClass="entr" presetSubtype="0" fill="hold" nodeType="afterEffect">
                                  <p:stCondLst>
                                    <p:cond delay="0"/>
                                  </p:stCondLst>
                                  <p:childTnLst>
                                    <p:set>
                                      <p:cBhvr>
                                        <p:cTn id="26" dur="1" fill="hold">
                                          <p:stCondLst>
                                            <p:cond delay="0"/>
                                          </p:stCondLst>
                                        </p:cTn>
                                        <p:tgtEl>
                                          <p:spTgt spid="4">
                                            <p:txEl>
                                              <p:pRg st="6" end="6"/>
                                            </p:txEl>
                                          </p:spTgt>
                                        </p:tgtEl>
                                        <p:attrNameLst>
                                          <p:attrName>style.visibility</p:attrName>
                                        </p:attrNameLst>
                                      </p:cBhvr>
                                      <p:to>
                                        <p:strVal val="visible"/>
                                      </p:to>
                                    </p:set>
                                    <p:animEffect transition="in" filter="dissolve">
                                      <p:cBhvr>
                                        <p:cTn id="27" dur="500"/>
                                        <p:tgtEl>
                                          <p:spTgt spid="4">
                                            <p:txEl>
                                              <p:pRg st="6" end="6"/>
                                            </p:txEl>
                                          </p:spTgt>
                                        </p:tgtEl>
                                      </p:cBhvr>
                                    </p:animEffect>
                                  </p:childTnLst>
                                </p:cTn>
                              </p:par>
                            </p:childTnLst>
                          </p:cTn>
                        </p:par>
                        <p:par>
                          <p:cTn id="28" fill="hold">
                            <p:stCondLst>
                              <p:cond delay="3000"/>
                            </p:stCondLst>
                            <p:childTnLst>
                              <p:par>
                                <p:cTn id="29" presetID="9" presetClass="entr" presetSubtype="0" fill="hold" nodeType="afterEffect">
                                  <p:stCondLst>
                                    <p:cond delay="0"/>
                                  </p:stCondLst>
                                  <p:childTnLst>
                                    <p:set>
                                      <p:cBhvr>
                                        <p:cTn id="30" dur="1" fill="hold">
                                          <p:stCondLst>
                                            <p:cond delay="0"/>
                                          </p:stCondLst>
                                        </p:cTn>
                                        <p:tgtEl>
                                          <p:spTgt spid="4">
                                            <p:txEl>
                                              <p:pRg st="7" end="7"/>
                                            </p:txEl>
                                          </p:spTgt>
                                        </p:tgtEl>
                                        <p:attrNameLst>
                                          <p:attrName>style.visibility</p:attrName>
                                        </p:attrNameLst>
                                      </p:cBhvr>
                                      <p:to>
                                        <p:strVal val="visible"/>
                                      </p:to>
                                    </p:set>
                                    <p:animEffect transition="in" filter="dissolve">
                                      <p:cBhvr>
                                        <p:cTn id="31" dur="500"/>
                                        <p:tgtEl>
                                          <p:spTgt spid="4">
                                            <p:txEl>
                                              <p:pRg st="7" end="7"/>
                                            </p:txEl>
                                          </p:spTgt>
                                        </p:tgtEl>
                                      </p:cBhvr>
                                    </p:animEffect>
                                  </p:childTnLst>
                                </p:cTn>
                              </p:par>
                            </p:childTnLst>
                          </p:cTn>
                        </p:par>
                        <p:par>
                          <p:cTn id="32" fill="hold">
                            <p:stCondLst>
                              <p:cond delay="3500"/>
                            </p:stCondLst>
                            <p:childTnLst>
                              <p:par>
                                <p:cTn id="33" presetID="9" presetClass="entr" presetSubtype="0" fill="hold" nodeType="afterEffect">
                                  <p:stCondLst>
                                    <p:cond delay="0"/>
                                  </p:stCondLst>
                                  <p:childTnLst>
                                    <p:set>
                                      <p:cBhvr>
                                        <p:cTn id="34" dur="1" fill="hold">
                                          <p:stCondLst>
                                            <p:cond delay="0"/>
                                          </p:stCondLst>
                                        </p:cTn>
                                        <p:tgtEl>
                                          <p:spTgt spid="4">
                                            <p:txEl>
                                              <p:pRg st="8" end="8"/>
                                            </p:txEl>
                                          </p:spTgt>
                                        </p:tgtEl>
                                        <p:attrNameLst>
                                          <p:attrName>style.visibility</p:attrName>
                                        </p:attrNameLst>
                                      </p:cBhvr>
                                      <p:to>
                                        <p:strVal val="visible"/>
                                      </p:to>
                                    </p:set>
                                    <p:animEffect transition="in" filter="dissolve">
                                      <p:cBhvr>
                                        <p:cTn id="35" dur="500"/>
                                        <p:tgtEl>
                                          <p:spTgt spid="4">
                                            <p:txEl>
                                              <p:pRg st="8" end="8"/>
                                            </p:txEl>
                                          </p:spTgt>
                                        </p:tgtEl>
                                      </p:cBhvr>
                                    </p:animEffect>
                                  </p:childTnLst>
                                </p:cTn>
                              </p:par>
                            </p:childTnLst>
                          </p:cTn>
                        </p:par>
                        <p:par>
                          <p:cTn id="36" fill="hold">
                            <p:stCondLst>
                              <p:cond delay="4000"/>
                            </p:stCondLst>
                            <p:childTnLst>
                              <p:par>
                                <p:cTn id="37" presetID="9" presetClass="entr" presetSubtype="0" fill="hold" nodeType="afterEffect">
                                  <p:stCondLst>
                                    <p:cond delay="0"/>
                                  </p:stCondLst>
                                  <p:childTnLst>
                                    <p:set>
                                      <p:cBhvr>
                                        <p:cTn id="38" dur="1" fill="hold">
                                          <p:stCondLst>
                                            <p:cond delay="0"/>
                                          </p:stCondLst>
                                        </p:cTn>
                                        <p:tgtEl>
                                          <p:spTgt spid="4">
                                            <p:txEl>
                                              <p:pRg st="9" end="9"/>
                                            </p:txEl>
                                          </p:spTgt>
                                        </p:tgtEl>
                                        <p:attrNameLst>
                                          <p:attrName>style.visibility</p:attrName>
                                        </p:attrNameLst>
                                      </p:cBhvr>
                                      <p:to>
                                        <p:strVal val="visible"/>
                                      </p:to>
                                    </p:set>
                                    <p:animEffect transition="in" filter="dissolve">
                                      <p:cBhvr>
                                        <p:cTn id="39" dur="500"/>
                                        <p:tgtEl>
                                          <p:spTgt spid="4">
                                            <p:txEl>
                                              <p:pRg st="9" end="9"/>
                                            </p:txEl>
                                          </p:spTgt>
                                        </p:tgtEl>
                                      </p:cBhvr>
                                    </p:animEffect>
                                  </p:childTnLst>
                                </p:cTn>
                              </p:par>
                            </p:childTnLst>
                          </p:cTn>
                        </p:par>
                        <p:par>
                          <p:cTn id="40" fill="hold">
                            <p:stCondLst>
                              <p:cond delay="4500"/>
                            </p:stCondLst>
                            <p:childTnLst>
                              <p:par>
                                <p:cTn id="41" presetID="9" presetClass="entr" presetSubtype="0" fill="hold" nodeType="afterEffect">
                                  <p:stCondLst>
                                    <p:cond delay="0"/>
                                  </p:stCondLst>
                                  <p:childTnLst>
                                    <p:set>
                                      <p:cBhvr>
                                        <p:cTn id="42" dur="1" fill="hold">
                                          <p:stCondLst>
                                            <p:cond delay="0"/>
                                          </p:stCondLst>
                                        </p:cTn>
                                        <p:tgtEl>
                                          <p:spTgt spid="4">
                                            <p:txEl>
                                              <p:pRg st="10" end="10"/>
                                            </p:txEl>
                                          </p:spTgt>
                                        </p:tgtEl>
                                        <p:attrNameLst>
                                          <p:attrName>style.visibility</p:attrName>
                                        </p:attrNameLst>
                                      </p:cBhvr>
                                      <p:to>
                                        <p:strVal val="visible"/>
                                      </p:to>
                                    </p:set>
                                    <p:animEffect transition="in" filter="dissolve">
                                      <p:cBhvr>
                                        <p:cTn id="43" dur="500"/>
                                        <p:tgtEl>
                                          <p:spTgt spid="4">
                                            <p:txEl>
                                              <p:pRg st="10" end="10"/>
                                            </p:txEl>
                                          </p:spTgt>
                                        </p:tgtEl>
                                      </p:cBhvr>
                                    </p:animEffect>
                                  </p:childTnLst>
                                </p:cTn>
                              </p:par>
                            </p:childTnLst>
                          </p:cTn>
                        </p:par>
                        <p:par>
                          <p:cTn id="44" fill="hold">
                            <p:stCondLst>
                              <p:cond delay="5000"/>
                            </p:stCondLst>
                            <p:childTnLst>
                              <p:par>
                                <p:cTn id="45" presetID="9" presetClass="entr" presetSubtype="0" fill="hold" nodeType="afterEffect">
                                  <p:stCondLst>
                                    <p:cond delay="0"/>
                                  </p:stCondLst>
                                  <p:childTnLst>
                                    <p:set>
                                      <p:cBhvr>
                                        <p:cTn id="46" dur="1" fill="hold">
                                          <p:stCondLst>
                                            <p:cond delay="0"/>
                                          </p:stCondLst>
                                        </p:cTn>
                                        <p:tgtEl>
                                          <p:spTgt spid="4">
                                            <p:txEl>
                                              <p:pRg st="11" end="11"/>
                                            </p:txEl>
                                          </p:spTgt>
                                        </p:tgtEl>
                                        <p:attrNameLst>
                                          <p:attrName>style.visibility</p:attrName>
                                        </p:attrNameLst>
                                      </p:cBhvr>
                                      <p:to>
                                        <p:strVal val="visible"/>
                                      </p:to>
                                    </p:set>
                                    <p:animEffect transition="in" filter="dissolve">
                                      <p:cBhvr>
                                        <p:cTn id="47" dur="500"/>
                                        <p:tgtEl>
                                          <p:spTgt spid="4">
                                            <p:txEl>
                                              <p:pRg st="11" end="1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descr="1233421700_00000000.jpg"/>
          <p:cNvPicPr>
            <a:picLocks noChangeAspect="1"/>
          </p:cNvPicPr>
          <p:nvPr/>
        </p:nvPicPr>
        <p:blipFill>
          <a:blip r:embed="rId4"/>
          <a:stretch>
            <a:fillRect/>
          </a:stretch>
        </p:blipFill>
        <p:spPr>
          <a:xfrm>
            <a:off x="0" y="-1"/>
            <a:ext cx="1500166" cy="1125125"/>
          </a:xfrm>
          <a:prstGeom prst="rect">
            <a:avLst/>
          </a:prstGeom>
          <a:ln>
            <a:noFill/>
          </a:ln>
          <a:effectLst>
            <a:softEdge rad="112500"/>
          </a:effectLst>
        </p:spPr>
      </p:pic>
      <p:sp>
        <p:nvSpPr>
          <p:cNvPr id="4" name="Прямоугольник 3"/>
          <p:cNvSpPr/>
          <p:nvPr/>
        </p:nvSpPr>
        <p:spPr>
          <a:xfrm>
            <a:off x="0" y="214291"/>
            <a:ext cx="9144000" cy="7971413"/>
          </a:xfrm>
          <a:prstGeom prst="rect">
            <a:avLst/>
          </a:prstGeom>
        </p:spPr>
        <p:txBody>
          <a:bodyPr wrap="square">
            <a:spAutoFit/>
          </a:bodyPr>
          <a:lstStyle/>
          <a:p>
            <a:pPr algn="ctr"/>
            <a:r>
              <a:rPr lang="ru-RU" sz="3200" b="1" dirty="0" smtClean="0">
                <a:latin typeface="Georgia" pitchFamily="18" charset="0"/>
              </a:rPr>
              <a:t>40. «Орфография»</a:t>
            </a:r>
            <a:endParaRPr lang="en-US" sz="3200" b="1" dirty="0" smtClean="0">
              <a:latin typeface="Georgia" pitchFamily="18" charset="0"/>
            </a:endParaRPr>
          </a:p>
          <a:p>
            <a:pPr algn="ctr"/>
            <a:endParaRPr lang="ru-RU" sz="2800" b="1" i="1" u="sng" dirty="0" smtClean="0">
              <a:latin typeface="Georgia" pitchFamily="18" charset="0"/>
            </a:endParaRPr>
          </a:p>
          <a:p>
            <a:r>
              <a:rPr lang="ru-RU" sz="2800" b="1" i="1" dirty="0" smtClean="0">
                <a:latin typeface="Georgia" pitchFamily="18" charset="0"/>
              </a:rPr>
              <a:t>	</a:t>
            </a:r>
            <a:r>
              <a:rPr lang="ru-RU" sz="2800" b="1" i="1" dirty="0" err="1" smtClean="0">
                <a:latin typeface="Georgia" pitchFamily="18" charset="0"/>
              </a:rPr>
              <a:t>Бе</a:t>
            </a:r>
            <a:r>
              <a:rPr lang="ru-RU" sz="2800" b="1" i="1" dirty="0" err="1" smtClean="0">
                <a:solidFill>
                  <a:schemeClr val="bg1"/>
                </a:solidFill>
                <a:latin typeface="Georgia" pitchFamily="18" charset="0"/>
              </a:rPr>
              <a:t>С</a:t>
            </a:r>
            <a:r>
              <a:rPr lang="ru-RU" sz="2800" b="1" i="1" dirty="0" err="1" smtClean="0">
                <a:latin typeface="Georgia" pitchFamily="18" charset="0"/>
              </a:rPr>
              <a:t>шумный</a:t>
            </a:r>
            <a:r>
              <a:rPr lang="ru-RU" sz="2800" b="1" i="1" dirty="0" smtClean="0">
                <a:latin typeface="Georgia" pitchFamily="18" charset="0"/>
              </a:rPr>
              <a:t>			</a:t>
            </a:r>
            <a:r>
              <a:rPr lang="ru-RU" sz="2800" b="1" i="1" dirty="0" err="1" smtClean="0">
                <a:latin typeface="Georgia" pitchFamily="18" charset="0"/>
              </a:rPr>
              <a:t>и</a:t>
            </a:r>
            <a:r>
              <a:rPr lang="ru-RU" sz="2800" b="1" i="1" dirty="0" err="1" smtClean="0">
                <a:solidFill>
                  <a:schemeClr val="bg1"/>
                </a:solidFill>
                <a:latin typeface="Georgia" pitchFamily="18" charset="0"/>
              </a:rPr>
              <a:t>З</a:t>
            </a:r>
            <a:r>
              <a:rPr lang="ru-RU" sz="2800" b="1" i="1" dirty="0" err="1" smtClean="0">
                <a:latin typeface="Georgia" pitchFamily="18" charset="0"/>
              </a:rPr>
              <a:t>бирать</a:t>
            </a:r>
            <a:endParaRPr lang="ru-RU" sz="2800" b="1" i="1" dirty="0" smtClean="0">
              <a:latin typeface="Georgia" pitchFamily="18" charset="0"/>
            </a:endParaRPr>
          </a:p>
          <a:p>
            <a:r>
              <a:rPr lang="ru-RU" sz="2800" b="1" i="1" dirty="0" smtClean="0">
                <a:latin typeface="Georgia" pitchFamily="18" charset="0"/>
              </a:rPr>
              <a:t>	</a:t>
            </a:r>
            <a:r>
              <a:rPr lang="ru-RU" sz="2800" b="1" i="1" dirty="0" err="1" smtClean="0">
                <a:latin typeface="Georgia" pitchFamily="18" charset="0"/>
              </a:rPr>
              <a:t>ра</a:t>
            </a:r>
            <a:r>
              <a:rPr lang="ru-RU" sz="2800" b="1" i="1" dirty="0" err="1" smtClean="0">
                <a:solidFill>
                  <a:schemeClr val="bg1"/>
                </a:solidFill>
                <a:latin typeface="Georgia" pitchFamily="18" charset="0"/>
              </a:rPr>
              <a:t>З</a:t>
            </a:r>
            <a:r>
              <a:rPr lang="ru-RU" sz="2800" b="1" i="1" dirty="0" err="1" smtClean="0">
                <a:latin typeface="Georgia" pitchFamily="18" charset="0"/>
              </a:rPr>
              <a:t>дать</a:t>
            </a:r>
            <a:r>
              <a:rPr lang="ru-RU" sz="2800" b="1" i="1" dirty="0" smtClean="0">
                <a:latin typeface="Georgia" pitchFamily="18" charset="0"/>
              </a:rPr>
              <a:t> 			</a:t>
            </a:r>
            <a:r>
              <a:rPr lang="ru-RU" sz="2800" b="1" i="1" dirty="0" err="1" smtClean="0">
                <a:latin typeface="Georgia" pitchFamily="18" charset="0"/>
              </a:rPr>
              <a:t>бе</a:t>
            </a:r>
            <a:r>
              <a:rPr lang="ru-RU" sz="2800" b="1" i="1" dirty="0" err="1" smtClean="0">
                <a:solidFill>
                  <a:schemeClr val="bg1"/>
                </a:solidFill>
                <a:latin typeface="Georgia" pitchFamily="18" charset="0"/>
              </a:rPr>
              <a:t>З</a:t>
            </a:r>
            <a:r>
              <a:rPr lang="ru-RU" sz="2800" b="1" i="1" dirty="0" err="1" smtClean="0">
                <a:latin typeface="Georgia" pitchFamily="18" charset="0"/>
              </a:rPr>
              <a:t>делка</a:t>
            </a:r>
            <a:endParaRPr lang="ru-RU" sz="2800" b="1" i="1" dirty="0" smtClean="0">
              <a:latin typeface="Georgia" pitchFamily="18" charset="0"/>
            </a:endParaRPr>
          </a:p>
          <a:p>
            <a:r>
              <a:rPr lang="ru-RU" sz="2800" b="1" i="1" dirty="0" smtClean="0">
                <a:latin typeface="Georgia" pitchFamily="18" charset="0"/>
              </a:rPr>
              <a:t>	</a:t>
            </a:r>
            <a:r>
              <a:rPr lang="ru-RU" sz="2800" b="1" i="1" dirty="0" err="1" smtClean="0">
                <a:latin typeface="Georgia" pitchFamily="18" charset="0"/>
              </a:rPr>
              <a:t>и</a:t>
            </a:r>
            <a:r>
              <a:rPr lang="ru-RU" sz="2800" b="1" i="1" dirty="0" err="1" smtClean="0">
                <a:solidFill>
                  <a:schemeClr val="bg1"/>
                </a:solidFill>
                <a:latin typeface="Georgia" pitchFamily="18" charset="0"/>
              </a:rPr>
              <a:t>С</a:t>
            </a:r>
            <a:r>
              <a:rPr lang="ru-RU" sz="2800" b="1" i="1" dirty="0" err="1" smtClean="0">
                <a:latin typeface="Georgia" pitchFamily="18" charset="0"/>
              </a:rPr>
              <a:t>худать</a:t>
            </a:r>
            <a:r>
              <a:rPr lang="ru-RU" sz="2800" b="1" i="1" dirty="0" smtClean="0">
                <a:latin typeface="Georgia" pitchFamily="18" charset="0"/>
              </a:rPr>
              <a:t>			</a:t>
            </a:r>
            <a:r>
              <a:rPr lang="ru-RU" sz="2800" b="1" i="1" dirty="0" err="1" smtClean="0">
                <a:latin typeface="Georgia" pitchFamily="18" charset="0"/>
              </a:rPr>
              <a:t>и</a:t>
            </a:r>
            <a:r>
              <a:rPr lang="ru-RU" sz="2800" b="1" i="1" dirty="0" err="1" smtClean="0">
                <a:solidFill>
                  <a:schemeClr val="bg1"/>
                </a:solidFill>
                <a:latin typeface="Georgia" pitchFamily="18" charset="0"/>
              </a:rPr>
              <a:t>З</a:t>
            </a:r>
            <a:r>
              <a:rPr lang="ru-RU" sz="2800" b="1" i="1" dirty="0" err="1" smtClean="0">
                <a:latin typeface="Georgia" pitchFamily="18" charset="0"/>
              </a:rPr>
              <a:t>городь</a:t>
            </a:r>
            <a:endParaRPr lang="ru-RU" sz="2800" b="1" i="1" dirty="0" smtClean="0">
              <a:latin typeface="Georgia" pitchFamily="18" charset="0"/>
            </a:endParaRPr>
          </a:p>
          <a:p>
            <a:r>
              <a:rPr lang="ru-RU" sz="2800" b="1" i="1" dirty="0" smtClean="0">
                <a:latin typeface="Georgia" pitchFamily="18" charset="0"/>
              </a:rPr>
              <a:t>	</a:t>
            </a:r>
            <a:r>
              <a:rPr lang="ru-RU" sz="2800" b="1" i="1" dirty="0" err="1" smtClean="0">
                <a:latin typeface="Georgia" pitchFamily="18" charset="0"/>
              </a:rPr>
              <a:t>бе</a:t>
            </a:r>
            <a:r>
              <a:rPr lang="ru-RU" sz="2800" b="1" i="1" dirty="0" err="1" smtClean="0">
                <a:solidFill>
                  <a:schemeClr val="bg1"/>
                </a:solidFill>
                <a:latin typeface="Georgia" pitchFamily="18" charset="0"/>
              </a:rPr>
              <a:t>З</a:t>
            </a:r>
            <a:r>
              <a:rPr lang="ru-RU" sz="2800" b="1" i="1" dirty="0" err="1" smtClean="0">
                <a:latin typeface="Georgia" pitchFamily="18" charset="0"/>
              </a:rPr>
              <a:t>жалостный</a:t>
            </a:r>
            <a:r>
              <a:rPr lang="ru-RU" sz="2800" b="1" i="1" dirty="0" smtClean="0">
                <a:latin typeface="Georgia" pitchFamily="18" charset="0"/>
              </a:rPr>
              <a:t>		</a:t>
            </a:r>
            <a:r>
              <a:rPr lang="ru-RU" sz="2800" b="1" i="1" dirty="0" err="1" smtClean="0">
                <a:latin typeface="Georgia" pitchFamily="18" charset="0"/>
              </a:rPr>
              <a:t>ра</a:t>
            </a:r>
            <a:r>
              <a:rPr lang="ru-RU" sz="2800" b="1" i="1" dirty="0" err="1" smtClean="0">
                <a:solidFill>
                  <a:schemeClr val="bg1"/>
                </a:solidFill>
                <a:latin typeface="Georgia" pitchFamily="18" charset="0"/>
              </a:rPr>
              <a:t>З</a:t>
            </a:r>
            <a:r>
              <a:rPr lang="ru-RU" sz="2800" b="1" i="1" dirty="0" err="1" smtClean="0">
                <a:latin typeface="Georgia" pitchFamily="18" charset="0"/>
              </a:rPr>
              <a:t>грести</a:t>
            </a:r>
            <a:endParaRPr lang="ru-RU" sz="2800" b="1" i="1" dirty="0" smtClean="0">
              <a:latin typeface="Georgia" pitchFamily="18" charset="0"/>
            </a:endParaRPr>
          </a:p>
          <a:p>
            <a:r>
              <a:rPr lang="ru-RU" sz="2800" b="1" i="1" dirty="0" smtClean="0">
                <a:latin typeface="Georgia" pitchFamily="18" charset="0"/>
              </a:rPr>
              <a:t>	</a:t>
            </a:r>
            <a:r>
              <a:rPr lang="ru-RU" sz="2800" b="1" i="1" dirty="0" err="1" smtClean="0">
                <a:latin typeface="Georgia" pitchFamily="18" charset="0"/>
              </a:rPr>
              <a:t>ра</a:t>
            </a:r>
            <a:r>
              <a:rPr lang="ru-RU" sz="2800" b="1" i="1" dirty="0" err="1" smtClean="0">
                <a:solidFill>
                  <a:schemeClr val="bg1"/>
                </a:solidFill>
                <a:latin typeface="Georgia" pitchFamily="18" charset="0"/>
              </a:rPr>
              <a:t>З</a:t>
            </a:r>
            <a:r>
              <a:rPr lang="ru-RU" sz="2800" b="1" i="1" dirty="0" err="1" smtClean="0">
                <a:latin typeface="Georgia" pitchFamily="18" charset="0"/>
              </a:rPr>
              <a:t>бавить</a:t>
            </a:r>
            <a:r>
              <a:rPr lang="ru-RU" sz="2800" b="1" i="1" dirty="0" smtClean="0">
                <a:latin typeface="Georgia" pitchFamily="18" charset="0"/>
              </a:rPr>
              <a:t>			</a:t>
            </a:r>
            <a:r>
              <a:rPr lang="ru-RU" sz="2800" b="1" i="1" dirty="0" err="1" smtClean="0">
                <a:latin typeface="Georgia" pitchFamily="18" charset="0"/>
              </a:rPr>
              <a:t>и</a:t>
            </a:r>
            <a:r>
              <a:rPr lang="ru-RU" sz="2800" b="1" i="1" dirty="0" err="1" smtClean="0">
                <a:solidFill>
                  <a:schemeClr val="bg1"/>
                </a:solidFill>
                <a:latin typeface="Georgia" pitchFamily="18" charset="0"/>
              </a:rPr>
              <a:t>З</a:t>
            </a:r>
            <a:r>
              <a:rPr lang="ru-RU" sz="2800" b="1" i="1" dirty="0" err="1" smtClean="0">
                <a:latin typeface="Georgia" pitchFamily="18" charset="0"/>
              </a:rPr>
              <a:t>жога</a:t>
            </a:r>
            <a:endParaRPr lang="ru-RU" sz="2800" b="1" i="1" dirty="0" smtClean="0">
              <a:latin typeface="Georgia" pitchFamily="18" charset="0"/>
            </a:endParaRPr>
          </a:p>
          <a:p>
            <a:r>
              <a:rPr lang="ru-RU" sz="2800" b="1" i="1" dirty="0" smtClean="0">
                <a:latin typeface="Georgia" pitchFamily="18" charset="0"/>
              </a:rPr>
              <a:t>	</a:t>
            </a:r>
            <a:r>
              <a:rPr lang="ru-RU" sz="2800" b="1" i="1" dirty="0" err="1" smtClean="0">
                <a:latin typeface="Georgia" pitchFamily="18" charset="0"/>
              </a:rPr>
              <a:t>и</a:t>
            </a:r>
            <a:r>
              <a:rPr lang="ru-RU" sz="2800" b="1" i="1" dirty="0" err="1" smtClean="0">
                <a:solidFill>
                  <a:schemeClr val="bg1"/>
                </a:solidFill>
                <a:latin typeface="Georgia" pitchFamily="18" charset="0"/>
              </a:rPr>
              <a:t>З</a:t>
            </a:r>
            <a:r>
              <a:rPr lang="ru-RU" sz="2800" b="1" i="1" dirty="0" err="1" smtClean="0">
                <a:latin typeface="Georgia" pitchFamily="18" charset="0"/>
              </a:rPr>
              <a:t>дание</a:t>
            </a:r>
            <a:r>
              <a:rPr lang="ru-RU" sz="2800" b="1" i="1" dirty="0" smtClean="0">
                <a:latin typeface="Georgia" pitchFamily="18" charset="0"/>
              </a:rPr>
              <a:t>				</a:t>
            </a:r>
            <a:r>
              <a:rPr lang="ru-RU" sz="2800" b="1" i="1" dirty="0" smtClean="0">
                <a:solidFill>
                  <a:schemeClr val="bg1"/>
                </a:solidFill>
                <a:latin typeface="Georgia" pitchFamily="18" charset="0"/>
              </a:rPr>
              <a:t>С</a:t>
            </a:r>
            <a:r>
              <a:rPr lang="ru-RU" sz="2800" b="1" i="1" dirty="0" smtClean="0">
                <a:latin typeface="Georgia" pitchFamily="18" charset="0"/>
              </a:rPr>
              <a:t>гибать</a:t>
            </a:r>
          </a:p>
          <a:p>
            <a:r>
              <a:rPr lang="ru-RU" sz="2800" b="1" i="1" dirty="0" smtClean="0">
                <a:latin typeface="Georgia" pitchFamily="18" charset="0"/>
              </a:rPr>
              <a:t>	</a:t>
            </a:r>
            <a:r>
              <a:rPr lang="ru-RU" sz="2800" b="1" i="1" dirty="0" err="1" smtClean="0">
                <a:latin typeface="Georgia" pitchFamily="18" charset="0"/>
              </a:rPr>
              <a:t>во</a:t>
            </a:r>
            <a:r>
              <a:rPr lang="ru-RU" sz="2800" b="1" i="1" dirty="0" err="1" smtClean="0">
                <a:solidFill>
                  <a:schemeClr val="bg1"/>
                </a:solidFill>
                <a:latin typeface="Georgia" pitchFamily="18" charset="0"/>
              </a:rPr>
              <a:t>З</a:t>
            </a:r>
            <a:r>
              <a:rPr lang="ru-RU" sz="2800" b="1" i="1" dirty="0" err="1" smtClean="0">
                <a:latin typeface="Georgia" pitchFamily="18" charset="0"/>
              </a:rPr>
              <a:t>гореться</a:t>
            </a:r>
            <a:r>
              <a:rPr lang="ru-RU" sz="2800" b="1" i="1" dirty="0" smtClean="0">
                <a:latin typeface="Georgia" pitchFamily="18" charset="0"/>
              </a:rPr>
              <a:t>			</a:t>
            </a:r>
            <a:r>
              <a:rPr lang="ru-RU" sz="2800" b="1" i="1" dirty="0" err="1" smtClean="0">
                <a:latin typeface="Georgia" pitchFamily="18" charset="0"/>
              </a:rPr>
              <a:t>бе</a:t>
            </a:r>
            <a:r>
              <a:rPr lang="ru-RU" sz="2800" b="1" i="1" dirty="0" err="1" smtClean="0">
                <a:solidFill>
                  <a:schemeClr val="bg1"/>
                </a:solidFill>
                <a:latin typeface="Georgia" pitchFamily="18" charset="0"/>
              </a:rPr>
              <a:t>З</a:t>
            </a:r>
            <a:r>
              <a:rPr lang="ru-RU" sz="2800" b="1" i="1" dirty="0" err="1" smtClean="0">
                <a:latin typeface="Georgia" pitchFamily="18" charset="0"/>
              </a:rPr>
              <a:t>дарный</a:t>
            </a:r>
            <a:endParaRPr lang="ru-RU" sz="2800" b="1" i="1" dirty="0" smtClean="0">
              <a:latin typeface="Georgia" pitchFamily="18" charset="0"/>
            </a:endParaRPr>
          </a:p>
          <a:p>
            <a:endParaRPr lang="ru-RU" sz="2800" b="1" i="1" dirty="0" smtClean="0">
              <a:latin typeface="Georgia" pitchFamily="18" charset="0"/>
            </a:endParaRPr>
          </a:p>
          <a:p>
            <a:r>
              <a:rPr lang="ru-RU" sz="2400" b="1" i="1" dirty="0" smtClean="0">
                <a:latin typeface="Georgia" pitchFamily="18" charset="0"/>
              </a:rPr>
              <a:t>Правописание приставок раз- (рас-), без- (бес-), из- (</a:t>
            </a:r>
            <a:r>
              <a:rPr lang="ru-RU" sz="2400" b="1" i="1" dirty="0" err="1" smtClean="0">
                <a:latin typeface="Georgia" pitchFamily="18" charset="0"/>
              </a:rPr>
              <a:t>ис</a:t>
            </a:r>
            <a:r>
              <a:rPr lang="ru-RU" sz="2400" b="1" i="1" dirty="0" smtClean="0">
                <a:latin typeface="Georgia" pitchFamily="18" charset="0"/>
              </a:rPr>
              <a:t>-), воз- (</a:t>
            </a:r>
            <a:r>
              <a:rPr lang="ru-RU" sz="2400" b="1" i="1" dirty="0" err="1" smtClean="0">
                <a:latin typeface="Georgia" pitchFamily="18" charset="0"/>
              </a:rPr>
              <a:t>вос</a:t>
            </a:r>
            <a:r>
              <a:rPr lang="ru-RU" sz="2400" b="1" i="1" dirty="0" smtClean="0">
                <a:latin typeface="Georgia" pitchFamily="18" charset="0"/>
              </a:rPr>
              <a:t>-) зависит от их произношения: </a:t>
            </a:r>
          </a:p>
          <a:p>
            <a:r>
              <a:rPr lang="ru-RU" sz="2400" b="1" i="1" dirty="0" smtClean="0">
                <a:latin typeface="Georgia" pitchFamily="18" charset="0"/>
              </a:rPr>
              <a:t>З – произносится и пишется перед </a:t>
            </a:r>
            <a:r>
              <a:rPr lang="ru-RU" sz="2400" b="1" i="1" dirty="0" err="1" smtClean="0">
                <a:latin typeface="Georgia" pitchFamily="18" charset="0"/>
              </a:rPr>
              <a:t>звоким</a:t>
            </a:r>
            <a:r>
              <a:rPr lang="ru-RU" sz="2400" b="1" i="1" dirty="0" smtClean="0">
                <a:latin typeface="Georgia" pitchFamily="18" charset="0"/>
              </a:rPr>
              <a:t> согласным в корне;</a:t>
            </a:r>
          </a:p>
          <a:p>
            <a:r>
              <a:rPr lang="ru-RU" sz="2400" b="1" i="1" dirty="0" smtClean="0">
                <a:latin typeface="Georgia" pitchFamily="18" charset="0"/>
              </a:rPr>
              <a:t>С – произносится и пишется перед глухими согласными в корне</a:t>
            </a:r>
          </a:p>
          <a:p>
            <a:endParaRPr lang="ru-RU" sz="2800" b="1" i="1" dirty="0" smtClean="0">
              <a:latin typeface="Georgia" pitchFamily="18" charset="0"/>
            </a:endParaRPr>
          </a:p>
          <a:p>
            <a:pPr marL="514350" indent="-514350"/>
            <a:endParaRPr lang="ru-RU" sz="2800" b="1" i="1" dirty="0" smtClean="0">
              <a:latin typeface="Georgia" pitchFamily="18" charset="0"/>
            </a:endParaRPr>
          </a:p>
          <a:p>
            <a:pPr marL="514350" indent="-514350"/>
            <a:endParaRPr lang="ru-RU" sz="2800" b="1" i="1" dirty="0" smtClean="0">
              <a:latin typeface="Georgia" pitchFamily="18" charset="0"/>
            </a:endParaRPr>
          </a:p>
        </p:txBody>
      </p:sp>
      <p:sp>
        <p:nvSpPr>
          <p:cNvPr id="5" name="Управляющая кнопка: назад 4">
            <a:hlinkClick r:id="rId5" action="ppaction://hlinksldjump" highlightClick="1">
              <a:snd r:embed="rId6" name="push.wav" builtIn="1"/>
            </a:hlinkClick>
          </p:cNvPr>
          <p:cNvSpPr/>
          <p:nvPr/>
        </p:nvSpPr>
        <p:spPr>
          <a:xfrm>
            <a:off x="7786710" y="6286520"/>
            <a:ext cx="714380" cy="357190"/>
          </a:xfrm>
          <a:prstGeom prst="actionButtonBackPrevious">
            <a:avLst/>
          </a:prstGeom>
          <a:solidFill>
            <a:schemeClr val="accent1">
              <a:lumMod val="20000"/>
              <a:lumOff val="80000"/>
            </a:schemeClr>
          </a:solidFill>
          <a:ln>
            <a:solidFill>
              <a:schemeClr val="tx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6" name="03_Pristavki_iz-.._(mp3cut.ru).mp3">
            <a:hlinkClick r:id="" action="ppaction://media"/>
          </p:cNvPr>
          <p:cNvPicPr>
            <a:picLocks noRot="1" noChangeAspect="1"/>
          </p:cNvPicPr>
          <p:nvPr>
            <a:audioFile r:link="rId1"/>
          </p:nvPr>
        </p:nvPicPr>
        <p:blipFill>
          <a:blip r:embed="rId7"/>
          <a:stretch>
            <a:fillRect/>
          </a:stretch>
        </p:blipFill>
        <p:spPr>
          <a:xfrm>
            <a:off x="8072462" y="5715016"/>
            <a:ext cx="304800" cy="304800"/>
          </a:xfrm>
          <a:prstGeom prst="rect">
            <a:avLst/>
          </a:prstGeom>
        </p:spPr>
      </p:pic>
    </p:spTree>
  </p:cSld>
  <p:clrMapOvr>
    <a:masterClrMapping/>
  </p:clrMapOvr>
  <p:transition spd="slow">
    <p:dissolve/>
    <p:sndAc>
      <p:stSnd>
        <p:snd r:embed="rId3" name="chimes.wav" builtIn="1"/>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with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dissolve">
                                      <p:cBhvr>
                                        <p:cTn id="7" dur="500"/>
                                        <p:tgtEl>
                                          <p:spTgt spid="4">
                                            <p:txEl>
                                              <p:pRg st="0" end="0"/>
                                            </p:txEl>
                                          </p:spTgt>
                                        </p:tgtEl>
                                      </p:cBhvr>
                                    </p:animEffect>
                                  </p:childTnLst>
                                </p:cTn>
                              </p:par>
                            </p:childTnLst>
                          </p:cTn>
                        </p:par>
                        <p:par>
                          <p:cTn id="8" fill="hold">
                            <p:stCondLst>
                              <p:cond delay="500"/>
                            </p:stCondLst>
                            <p:childTnLst>
                              <p:par>
                                <p:cTn id="9" presetID="9" presetClass="entr" presetSubtype="0" fill="hold" nodeType="afterEffect">
                                  <p:stCondLst>
                                    <p:cond delay="0"/>
                                  </p:stCondLst>
                                  <p:childTnLst>
                                    <p:set>
                                      <p:cBhvr>
                                        <p:cTn id="10" dur="1" fill="hold">
                                          <p:stCondLst>
                                            <p:cond delay="0"/>
                                          </p:stCondLst>
                                        </p:cTn>
                                        <p:tgtEl>
                                          <p:spTgt spid="4">
                                            <p:txEl>
                                              <p:pRg st="2" end="2"/>
                                            </p:txEl>
                                          </p:spTgt>
                                        </p:tgtEl>
                                        <p:attrNameLst>
                                          <p:attrName>style.visibility</p:attrName>
                                        </p:attrNameLst>
                                      </p:cBhvr>
                                      <p:to>
                                        <p:strVal val="visible"/>
                                      </p:to>
                                    </p:set>
                                    <p:animEffect transition="in" filter="dissolve">
                                      <p:cBhvr>
                                        <p:cTn id="11" dur="500"/>
                                        <p:tgtEl>
                                          <p:spTgt spid="4">
                                            <p:txEl>
                                              <p:pRg st="2" end="2"/>
                                            </p:txEl>
                                          </p:spTgt>
                                        </p:tgtEl>
                                      </p:cBhvr>
                                    </p:animEffect>
                                  </p:childTnLst>
                                </p:cTn>
                              </p:par>
                            </p:childTnLst>
                          </p:cTn>
                        </p:par>
                        <p:par>
                          <p:cTn id="12" fill="hold">
                            <p:stCondLst>
                              <p:cond delay="1000"/>
                            </p:stCondLst>
                            <p:childTnLst>
                              <p:par>
                                <p:cTn id="13" presetID="9" presetClass="entr" presetSubtype="0" fill="hold" nodeType="afterEffect">
                                  <p:stCondLst>
                                    <p:cond delay="0"/>
                                  </p:stCondLst>
                                  <p:childTnLst>
                                    <p:set>
                                      <p:cBhvr>
                                        <p:cTn id="14" dur="1" fill="hold">
                                          <p:stCondLst>
                                            <p:cond delay="0"/>
                                          </p:stCondLst>
                                        </p:cTn>
                                        <p:tgtEl>
                                          <p:spTgt spid="4">
                                            <p:txEl>
                                              <p:pRg st="3" end="3"/>
                                            </p:txEl>
                                          </p:spTgt>
                                        </p:tgtEl>
                                        <p:attrNameLst>
                                          <p:attrName>style.visibility</p:attrName>
                                        </p:attrNameLst>
                                      </p:cBhvr>
                                      <p:to>
                                        <p:strVal val="visible"/>
                                      </p:to>
                                    </p:set>
                                    <p:animEffect transition="in" filter="dissolve">
                                      <p:cBhvr>
                                        <p:cTn id="15" dur="500"/>
                                        <p:tgtEl>
                                          <p:spTgt spid="4">
                                            <p:txEl>
                                              <p:pRg st="3" end="3"/>
                                            </p:txEl>
                                          </p:spTgt>
                                        </p:tgtEl>
                                      </p:cBhvr>
                                    </p:animEffect>
                                  </p:childTnLst>
                                </p:cTn>
                              </p:par>
                            </p:childTnLst>
                          </p:cTn>
                        </p:par>
                        <p:par>
                          <p:cTn id="16" fill="hold">
                            <p:stCondLst>
                              <p:cond delay="1500"/>
                            </p:stCondLst>
                            <p:childTnLst>
                              <p:par>
                                <p:cTn id="17" presetID="9" presetClass="entr" presetSubtype="0" fill="hold" nodeType="afterEffect">
                                  <p:stCondLst>
                                    <p:cond delay="0"/>
                                  </p:stCondLst>
                                  <p:childTnLst>
                                    <p:set>
                                      <p:cBhvr>
                                        <p:cTn id="18" dur="1" fill="hold">
                                          <p:stCondLst>
                                            <p:cond delay="0"/>
                                          </p:stCondLst>
                                        </p:cTn>
                                        <p:tgtEl>
                                          <p:spTgt spid="4">
                                            <p:txEl>
                                              <p:pRg st="4" end="4"/>
                                            </p:txEl>
                                          </p:spTgt>
                                        </p:tgtEl>
                                        <p:attrNameLst>
                                          <p:attrName>style.visibility</p:attrName>
                                        </p:attrNameLst>
                                      </p:cBhvr>
                                      <p:to>
                                        <p:strVal val="visible"/>
                                      </p:to>
                                    </p:set>
                                    <p:animEffect transition="in" filter="dissolve">
                                      <p:cBhvr>
                                        <p:cTn id="19" dur="500"/>
                                        <p:tgtEl>
                                          <p:spTgt spid="4">
                                            <p:txEl>
                                              <p:pRg st="4" end="4"/>
                                            </p:txEl>
                                          </p:spTgt>
                                        </p:tgtEl>
                                      </p:cBhvr>
                                    </p:animEffect>
                                  </p:childTnLst>
                                </p:cTn>
                              </p:par>
                            </p:childTnLst>
                          </p:cTn>
                        </p:par>
                        <p:par>
                          <p:cTn id="20" fill="hold">
                            <p:stCondLst>
                              <p:cond delay="2000"/>
                            </p:stCondLst>
                            <p:childTnLst>
                              <p:par>
                                <p:cTn id="21" presetID="9" presetClass="entr" presetSubtype="0" fill="hold" nodeType="afterEffect">
                                  <p:stCondLst>
                                    <p:cond delay="0"/>
                                  </p:stCondLst>
                                  <p:childTnLst>
                                    <p:set>
                                      <p:cBhvr>
                                        <p:cTn id="22" dur="1" fill="hold">
                                          <p:stCondLst>
                                            <p:cond delay="0"/>
                                          </p:stCondLst>
                                        </p:cTn>
                                        <p:tgtEl>
                                          <p:spTgt spid="4">
                                            <p:txEl>
                                              <p:pRg st="5" end="5"/>
                                            </p:txEl>
                                          </p:spTgt>
                                        </p:tgtEl>
                                        <p:attrNameLst>
                                          <p:attrName>style.visibility</p:attrName>
                                        </p:attrNameLst>
                                      </p:cBhvr>
                                      <p:to>
                                        <p:strVal val="visible"/>
                                      </p:to>
                                    </p:set>
                                    <p:animEffect transition="in" filter="dissolve">
                                      <p:cBhvr>
                                        <p:cTn id="23" dur="500"/>
                                        <p:tgtEl>
                                          <p:spTgt spid="4">
                                            <p:txEl>
                                              <p:pRg st="5" end="5"/>
                                            </p:txEl>
                                          </p:spTgt>
                                        </p:tgtEl>
                                      </p:cBhvr>
                                    </p:animEffect>
                                  </p:childTnLst>
                                </p:cTn>
                              </p:par>
                            </p:childTnLst>
                          </p:cTn>
                        </p:par>
                        <p:par>
                          <p:cTn id="24" fill="hold">
                            <p:stCondLst>
                              <p:cond delay="2500"/>
                            </p:stCondLst>
                            <p:childTnLst>
                              <p:par>
                                <p:cTn id="25" presetID="9" presetClass="entr" presetSubtype="0" fill="hold" nodeType="afterEffect">
                                  <p:stCondLst>
                                    <p:cond delay="0"/>
                                  </p:stCondLst>
                                  <p:childTnLst>
                                    <p:set>
                                      <p:cBhvr>
                                        <p:cTn id="26" dur="1" fill="hold">
                                          <p:stCondLst>
                                            <p:cond delay="0"/>
                                          </p:stCondLst>
                                        </p:cTn>
                                        <p:tgtEl>
                                          <p:spTgt spid="4">
                                            <p:txEl>
                                              <p:pRg st="6" end="6"/>
                                            </p:txEl>
                                          </p:spTgt>
                                        </p:tgtEl>
                                        <p:attrNameLst>
                                          <p:attrName>style.visibility</p:attrName>
                                        </p:attrNameLst>
                                      </p:cBhvr>
                                      <p:to>
                                        <p:strVal val="visible"/>
                                      </p:to>
                                    </p:set>
                                    <p:animEffect transition="in" filter="dissolve">
                                      <p:cBhvr>
                                        <p:cTn id="27" dur="500"/>
                                        <p:tgtEl>
                                          <p:spTgt spid="4">
                                            <p:txEl>
                                              <p:pRg st="6" end="6"/>
                                            </p:txEl>
                                          </p:spTgt>
                                        </p:tgtEl>
                                      </p:cBhvr>
                                    </p:animEffect>
                                  </p:childTnLst>
                                </p:cTn>
                              </p:par>
                            </p:childTnLst>
                          </p:cTn>
                        </p:par>
                        <p:par>
                          <p:cTn id="28" fill="hold">
                            <p:stCondLst>
                              <p:cond delay="3000"/>
                            </p:stCondLst>
                            <p:childTnLst>
                              <p:par>
                                <p:cTn id="29" presetID="9" presetClass="entr" presetSubtype="0" fill="hold" nodeType="afterEffect">
                                  <p:stCondLst>
                                    <p:cond delay="0"/>
                                  </p:stCondLst>
                                  <p:childTnLst>
                                    <p:set>
                                      <p:cBhvr>
                                        <p:cTn id="30" dur="1" fill="hold">
                                          <p:stCondLst>
                                            <p:cond delay="0"/>
                                          </p:stCondLst>
                                        </p:cTn>
                                        <p:tgtEl>
                                          <p:spTgt spid="4">
                                            <p:txEl>
                                              <p:pRg st="7" end="7"/>
                                            </p:txEl>
                                          </p:spTgt>
                                        </p:tgtEl>
                                        <p:attrNameLst>
                                          <p:attrName>style.visibility</p:attrName>
                                        </p:attrNameLst>
                                      </p:cBhvr>
                                      <p:to>
                                        <p:strVal val="visible"/>
                                      </p:to>
                                    </p:set>
                                    <p:animEffect transition="in" filter="dissolve">
                                      <p:cBhvr>
                                        <p:cTn id="31" dur="500"/>
                                        <p:tgtEl>
                                          <p:spTgt spid="4">
                                            <p:txEl>
                                              <p:pRg st="7" end="7"/>
                                            </p:txEl>
                                          </p:spTgt>
                                        </p:tgtEl>
                                      </p:cBhvr>
                                    </p:animEffect>
                                  </p:childTnLst>
                                </p:cTn>
                              </p:par>
                            </p:childTnLst>
                          </p:cTn>
                        </p:par>
                        <p:par>
                          <p:cTn id="32" fill="hold">
                            <p:stCondLst>
                              <p:cond delay="3500"/>
                            </p:stCondLst>
                            <p:childTnLst>
                              <p:par>
                                <p:cTn id="33" presetID="9" presetClass="entr" presetSubtype="0" fill="hold" nodeType="afterEffect">
                                  <p:stCondLst>
                                    <p:cond delay="0"/>
                                  </p:stCondLst>
                                  <p:childTnLst>
                                    <p:set>
                                      <p:cBhvr>
                                        <p:cTn id="34" dur="1" fill="hold">
                                          <p:stCondLst>
                                            <p:cond delay="0"/>
                                          </p:stCondLst>
                                        </p:cTn>
                                        <p:tgtEl>
                                          <p:spTgt spid="4">
                                            <p:txEl>
                                              <p:pRg st="8" end="8"/>
                                            </p:txEl>
                                          </p:spTgt>
                                        </p:tgtEl>
                                        <p:attrNameLst>
                                          <p:attrName>style.visibility</p:attrName>
                                        </p:attrNameLst>
                                      </p:cBhvr>
                                      <p:to>
                                        <p:strVal val="visible"/>
                                      </p:to>
                                    </p:set>
                                    <p:animEffect transition="in" filter="dissolve">
                                      <p:cBhvr>
                                        <p:cTn id="35" dur="500"/>
                                        <p:tgtEl>
                                          <p:spTgt spid="4">
                                            <p:txEl>
                                              <p:pRg st="8" end="8"/>
                                            </p:txEl>
                                          </p:spTgt>
                                        </p:tgtEl>
                                      </p:cBhvr>
                                    </p:animEffect>
                                  </p:childTnLst>
                                </p:cTn>
                              </p:par>
                            </p:childTnLst>
                          </p:cTn>
                        </p:par>
                        <p:par>
                          <p:cTn id="36" fill="hold">
                            <p:stCondLst>
                              <p:cond delay="4000"/>
                            </p:stCondLst>
                            <p:childTnLst>
                              <p:par>
                                <p:cTn id="37" presetID="9" presetClass="entr" presetSubtype="0" fill="hold" nodeType="afterEffect">
                                  <p:stCondLst>
                                    <p:cond delay="0"/>
                                  </p:stCondLst>
                                  <p:childTnLst>
                                    <p:set>
                                      <p:cBhvr>
                                        <p:cTn id="38" dur="1" fill="hold">
                                          <p:stCondLst>
                                            <p:cond delay="0"/>
                                          </p:stCondLst>
                                        </p:cTn>
                                        <p:tgtEl>
                                          <p:spTgt spid="4">
                                            <p:txEl>
                                              <p:pRg st="10" end="10"/>
                                            </p:txEl>
                                          </p:spTgt>
                                        </p:tgtEl>
                                        <p:attrNameLst>
                                          <p:attrName>style.visibility</p:attrName>
                                        </p:attrNameLst>
                                      </p:cBhvr>
                                      <p:to>
                                        <p:strVal val="visible"/>
                                      </p:to>
                                    </p:set>
                                    <p:animEffect transition="in" filter="dissolve">
                                      <p:cBhvr>
                                        <p:cTn id="39" dur="500"/>
                                        <p:tgtEl>
                                          <p:spTgt spid="4">
                                            <p:txEl>
                                              <p:pRg st="10" end="10"/>
                                            </p:txEl>
                                          </p:spTgt>
                                        </p:tgtEl>
                                      </p:cBhvr>
                                    </p:animEffect>
                                  </p:childTnLst>
                                </p:cTn>
                              </p:par>
                            </p:childTnLst>
                          </p:cTn>
                        </p:par>
                        <p:par>
                          <p:cTn id="40" fill="hold">
                            <p:stCondLst>
                              <p:cond delay="4500"/>
                            </p:stCondLst>
                            <p:childTnLst>
                              <p:par>
                                <p:cTn id="41" presetID="9" presetClass="entr" presetSubtype="0" fill="hold" nodeType="afterEffect">
                                  <p:stCondLst>
                                    <p:cond delay="0"/>
                                  </p:stCondLst>
                                  <p:childTnLst>
                                    <p:set>
                                      <p:cBhvr>
                                        <p:cTn id="42" dur="1" fill="hold">
                                          <p:stCondLst>
                                            <p:cond delay="0"/>
                                          </p:stCondLst>
                                        </p:cTn>
                                        <p:tgtEl>
                                          <p:spTgt spid="4">
                                            <p:txEl>
                                              <p:pRg st="11" end="11"/>
                                            </p:txEl>
                                          </p:spTgt>
                                        </p:tgtEl>
                                        <p:attrNameLst>
                                          <p:attrName>style.visibility</p:attrName>
                                        </p:attrNameLst>
                                      </p:cBhvr>
                                      <p:to>
                                        <p:strVal val="visible"/>
                                      </p:to>
                                    </p:set>
                                    <p:animEffect transition="in" filter="dissolve">
                                      <p:cBhvr>
                                        <p:cTn id="43" dur="500"/>
                                        <p:tgtEl>
                                          <p:spTgt spid="4">
                                            <p:txEl>
                                              <p:pRg st="11" end="11"/>
                                            </p:txEl>
                                          </p:spTgt>
                                        </p:tgtEl>
                                      </p:cBhvr>
                                    </p:animEffect>
                                  </p:childTnLst>
                                </p:cTn>
                              </p:par>
                            </p:childTnLst>
                          </p:cTn>
                        </p:par>
                        <p:par>
                          <p:cTn id="44" fill="hold">
                            <p:stCondLst>
                              <p:cond delay="5000"/>
                            </p:stCondLst>
                            <p:childTnLst>
                              <p:par>
                                <p:cTn id="45" presetID="9" presetClass="entr" presetSubtype="0" fill="hold" nodeType="afterEffect">
                                  <p:stCondLst>
                                    <p:cond delay="0"/>
                                  </p:stCondLst>
                                  <p:childTnLst>
                                    <p:set>
                                      <p:cBhvr>
                                        <p:cTn id="46" dur="1" fill="hold">
                                          <p:stCondLst>
                                            <p:cond delay="0"/>
                                          </p:stCondLst>
                                        </p:cTn>
                                        <p:tgtEl>
                                          <p:spTgt spid="4">
                                            <p:txEl>
                                              <p:pRg st="12" end="12"/>
                                            </p:txEl>
                                          </p:spTgt>
                                        </p:tgtEl>
                                        <p:attrNameLst>
                                          <p:attrName>style.visibility</p:attrName>
                                        </p:attrNameLst>
                                      </p:cBhvr>
                                      <p:to>
                                        <p:strVal val="visible"/>
                                      </p:to>
                                    </p:set>
                                    <p:animEffect transition="in" filter="dissolve">
                                      <p:cBhvr>
                                        <p:cTn id="47" dur="500"/>
                                        <p:tgtEl>
                                          <p:spTgt spid="4">
                                            <p:txEl>
                                              <p:pRg st="12" end="1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48" restart="whenNotActive" fill="hold" evtFilter="cancelBubble" nodeType="interactiveSeq">
                <p:stCondLst>
                  <p:cond evt="onClick" delay="0">
                    <p:tgtEl>
                      <p:spTgt spid="6"/>
                    </p:tgtEl>
                  </p:cond>
                </p:stCondLst>
                <p:endSync evt="end" delay="0">
                  <p:rtn val="all"/>
                </p:endSync>
                <p:childTnLst>
                  <p:par>
                    <p:cTn id="49" fill="hold">
                      <p:stCondLst>
                        <p:cond delay="0"/>
                      </p:stCondLst>
                      <p:childTnLst>
                        <p:par>
                          <p:cTn id="50" fill="hold">
                            <p:stCondLst>
                              <p:cond delay="0"/>
                            </p:stCondLst>
                            <p:childTnLst>
                              <p:par>
                                <p:cTn id="51" presetID="1" presetClass="mediacall" presetSubtype="0" fill="hold" nodeType="clickEffect">
                                  <p:stCondLst>
                                    <p:cond delay="0"/>
                                  </p:stCondLst>
                                  <p:childTnLst>
                                    <p:cmd type="call" cmd="playFrom(0.0)">
                                      <p:cBhvr>
                                        <p:cTn id="52" dur="111866" fill="hold"/>
                                        <p:tgtEl>
                                          <p:spTgt spid="6"/>
                                        </p:tgtEl>
                                      </p:cBhvr>
                                    </p:cmd>
                                  </p:childTnLst>
                                </p:cTn>
                              </p:par>
                            </p:childTnLst>
                          </p:cTn>
                        </p:par>
                      </p:childTnLst>
                    </p:cTn>
                  </p:par>
                </p:childTnLst>
              </p:cTn>
              <p:nextCondLst>
                <p:cond evt="onClick" delay="0">
                  <p:tgtEl>
                    <p:spTgt spid="6"/>
                  </p:tgtEl>
                </p:cond>
              </p:nextCondLst>
            </p:seq>
            <p:audio>
              <p:cMediaNode vol="80000">
                <p:cTn id="53" fill="hold" display="0">
                  <p:stCondLst>
                    <p:cond delay="indefinite"/>
                  </p:stCondLst>
                  <p:endCondLst>
                    <p:cond evt="onNext" delay="0">
                      <p:tgtEl>
                        <p:sldTgt/>
                      </p:tgtEl>
                    </p:cond>
                    <p:cond evt="onPrev" delay="0">
                      <p:tgtEl>
                        <p:sldTgt/>
                      </p:tgtEl>
                    </p:cond>
                    <p:cond evt="onStopAudio" delay="0">
                      <p:tgtEl>
                        <p:sldTgt/>
                      </p:tgtEl>
                    </p:cond>
                  </p:endCondLst>
                </p:cTn>
                <p:tgtEl>
                  <p:spTgt spid="6"/>
                </p:tgtEl>
              </p:cMediaNode>
            </p:audio>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descr="1233421700_00000000.jpg"/>
          <p:cNvPicPr>
            <a:picLocks noChangeAspect="1"/>
          </p:cNvPicPr>
          <p:nvPr/>
        </p:nvPicPr>
        <p:blipFill>
          <a:blip r:embed="rId3"/>
          <a:stretch>
            <a:fillRect/>
          </a:stretch>
        </p:blipFill>
        <p:spPr>
          <a:xfrm>
            <a:off x="0" y="-1"/>
            <a:ext cx="1500166" cy="1125125"/>
          </a:xfrm>
          <a:prstGeom prst="rect">
            <a:avLst/>
          </a:prstGeom>
          <a:ln>
            <a:noFill/>
          </a:ln>
          <a:effectLst>
            <a:softEdge rad="112500"/>
          </a:effectLst>
        </p:spPr>
      </p:pic>
      <p:sp>
        <p:nvSpPr>
          <p:cNvPr id="4" name="Прямоугольник 3"/>
          <p:cNvSpPr/>
          <p:nvPr/>
        </p:nvSpPr>
        <p:spPr>
          <a:xfrm>
            <a:off x="0" y="214290"/>
            <a:ext cx="9144000" cy="6863417"/>
          </a:xfrm>
          <a:prstGeom prst="rect">
            <a:avLst/>
          </a:prstGeom>
        </p:spPr>
        <p:txBody>
          <a:bodyPr wrap="square">
            <a:spAutoFit/>
          </a:bodyPr>
          <a:lstStyle/>
          <a:p>
            <a:pPr algn="ctr"/>
            <a:r>
              <a:rPr lang="ru-RU" sz="3200" b="1" dirty="0" smtClean="0">
                <a:latin typeface="Georgia" pitchFamily="18" charset="0"/>
              </a:rPr>
              <a:t>50. «Орфография»</a:t>
            </a:r>
            <a:endParaRPr lang="en-US" sz="3200" b="1" dirty="0" smtClean="0">
              <a:latin typeface="Georgia" pitchFamily="18" charset="0"/>
            </a:endParaRPr>
          </a:p>
          <a:p>
            <a:pPr algn="ctr"/>
            <a:endParaRPr lang="ru-RU" sz="2800" b="1" i="1" u="sng" dirty="0" smtClean="0">
              <a:latin typeface="Georgia" pitchFamily="18" charset="0"/>
            </a:endParaRPr>
          </a:p>
          <a:p>
            <a:pPr algn="ctr"/>
            <a:r>
              <a:rPr lang="ru-RU" sz="2800" b="1" i="1" u="sng" dirty="0" smtClean="0">
                <a:latin typeface="Georgia" pitchFamily="18" charset="0"/>
              </a:rPr>
              <a:t>Задание</a:t>
            </a:r>
            <a:r>
              <a:rPr lang="ru-RU" sz="2800" b="1" i="1" dirty="0" smtClean="0">
                <a:latin typeface="Georgia" pitchFamily="18" charset="0"/>
              </a:rPr>
              <a:t>: Отметить слова, не соответствующие заданному написанию.</a:t>
            </a:r>
          </a:p>
          <a:p>
            <a:pPr algn="ctr"/>
            <a:endParaRPr lang="ru-RU" sz="2800" b="1" i="1" dirty="0" smtClean="0">
              <a:latin typeface="Georgia" pitchFamily="18" charset="0"/>
            </a:endParaRPr>
          </a:p>
          <a:p>
            <a:r>
              <a:rPr lang="ru-RU" sz="2400" b="1" i="1" dirty="0" smtClean="0">
                <a:latin typeface="Georgia" pitchFamily="18" charset="0"/>
              </a:rPr>
              <a:t>интрига				иску</a:t>
            </a:r>
          </a:p>
          <a:p>
            <a:r>
              <a:rPr lang="ru-RU" sz="2400" b="1" i="1" dirty="0" err="1" smtClean="0">
                <a:latin typeface="Georgia" pitchFamily="18" charset="0"/>
              </a:rPr>
              <a:t>гига</a:t>
            </a:r>
            <a:r>
              <a:rPr lang="ru-RU" sz="2400" b="1" i="1" dirty="0" smtClean="0">
                <a:latin typeface="Georgia" pitchFamily="18" charset="0"/>
              </a:rPr>
              <a:t>					</a:t>
            </a:r>
            <a:r>
              <a:rPr lang="ru-RU" sz="2400" b="1" i="1" dirty="0" err="1" smtClean="0">
                <a:latin typeface="Georgia" pitchFamily="18" charset="0"/>
              </a:rPr>
              <a:t>ненави</a:t>
            </a:r>
            <a:endParaRPr lang="ru-RU" sz="2400" b="1" i="1" dirty="0" smtClean="0">
              <a:latin typeface="Georgia" pitchFamily="18" charset="0"/>
            </a:endParaRPr>
          </a:p>
          <a:p>
            <a:r>
              <a:rPr lang="ru-RU" sz="2400" b="1" i="1" dirty="0" err="1" smtClean="0">
                <a:latin typeface="Georgia" pitchFamily="18" charset="0"/>
              </a:rPr>
              <a:t>диверса</a:t>
            </a:r>
            <a:r>
              <a:rPr lang="ru-RU" sz="2400" b="1" i="1" dirty="0" smtClean="0">
                <a:latin typeface="Georgia" pitchFamily="18" charset="0"/>
              </a:rPr>
              <a:t>				</a:t>
            </a:r>
            <a:r>
              <a:rPr lang="ru-RU" sz="2400" b="1" i="1" dirty="0" err="1" smtClean="0">
                <a:latin typeface="Georgia" pitchFamily="18" charset="0"/>
              </a:rPr>
              <a:t>соуча</a:t>
            </a:r>
            <a:endParaRPr lang="ru-RU" sz="2400" b="1" i="1" dirty="0" smtClean="0">
              <a:latin typeface="Georgia" pitchFamily="18" charset="0"/>
            </a:endParaRPr>
          </a:p>
          <a:p>
            <a:r>
              <a:rPr lang="ru-RU" sz="2400" b="1" i="1" dirty="0" err="1" smtClean="0">
                <a:latin typeface="Georgia" pitchFamily="18" charset="0"/>
              </a:rPr>
              <a:t>дилета</a:t>
            </a:r>
            <a:r>
              <a:rPr lang="ru-RU" sz="2400" b="1" i="1" dirty="0" smtClean="0">
                <a:latin typeface="Georgia" pitchFamily="18" charset="0"/>
              </a:rPr>
              <a:t>				</a:t>
            </a:r>
            <a:r>
              <a:rPr lang="ru-RU" sz="2400" b="1" i="1" dirty="0" err="1" smtClean="0">
                <a:latin typeface="Georgia" pitchFamily="18" charset="0"/>
              </a:rPr>
              <a:t>свер</a:t>
            </a:r>
            <a:endParaRPr lang="ru-RU" sz="2400" b="1" i="1" dirty="0" smtClean="0">
              <a:latin typeface="Georgia" pitchFamily="18" charset="0"/>
            </a:endParaRPr>
          </a:p>
          <a:p>
            <a:r>
              <a:rPr lang="ru-RU" sz="2400" b="1" i="1" dirty="0" err="1" smtClean="0">
                <a:latin typeface="Georgia" pitchFamily="18" charset="0"/>
              </a:rPr>
              <a:t>шотла</a:t>
            </a:r>
            <a:r>
              <a:rPr lang="ru-RU" sz="2400" b="1" i="1" dirty="0" smtClean="0">
                <a:latin typeface="Georgia" pitchFamily="18" charset="0"/>
              </a:rPr>
              <a:t>				</a:t>
            </a:r>
            <a:r>
              <a:rPr lang="ru-RU" sz="2400" b="1" i="1" dirty="0" err="1" smtClean="0">
                <a:latin typeface="Georgia" pitchFamily="18" charset="0"/>
              </a:rPr>
              <a:t>преле</a:t>
            </a:r>
            <a:endParaRPr lang="ru-RU" sz="2400" b="1" i="1" dirty="0" smtClean="0">
              <a:latin typeface="Georgia" pitchFamily="18" charset="0"/>
            </a:endParaRPr>
          </a:p>
          <a:p>
            <a:r>
              <a:rPr lang="ru-RU" sz="2400" b="1" i="1" dirty="0" smtClean="0">
                <a:latin typeface="Georgia" pitchFamily="18" charset="0"/>
              </a:rPr>
              <a:t>декаде	     			чуде		</a:t>
            </a:r>
          </a:p>
          <a:p>
            <a:r>
              <a:rPr lang="ru-RU" sz="2400" b="1" i="1" dirty="0" err="1" smtClean="0">
                <a:latin typeface="Georgia" pitchFamily="18" charset="0"/>
              </a:rPr>
              <a:t>голла</a:t>
            </a:r>
            <a:r>
              <a:rPr lang="ru-RU" sz="2400" b="1" i="1" dirty="0" smtClean="0">
                <a:latin typeface="Georgia" pitchFamily="18" charset="0"/>
              </a:rPr>
              <a:t>				</a:t>
            </a:r>
            <a:r>
              <a:rPr lang="ru-RU" sz="2400" b="1" i="1" dirty="0" err="1" smtClean="0">
                <a:latin typeface="Georgia" pitchFamily="18" charset="0"/>
              </a:rPr>
              <a:t>пако</a:t>
            </a:r>
            <a:endParaRPr lang="ru-RU" sz="2400" b="1" i="1" dirty="0" smtClean="0">
              <a:latin typeface="Georgia" pitchFamily="18" charset="0"/>
            </a:endParaRPr>
          </a:p>
          <a:p>
            <a:r>
              <a:rPr lang="ru-RU" sz="2400" b="1" i="1" dirty="0" err="1" smtClean="0">
                <a:latin typeface="Georgia" pitchFamily="18" charset="0"/>
              </a:rPr>
              <a:t>коменда</a:t>
            </a:r>
            <a:r>
              <a:rPr lang="ru-RU" sz="2400" b="1" i="1" dirty="0" smtClean="0">
                <a:latin typeface="Georgia" pitchFamily="18" charset="0"/>
              </a:rPr>
              <a:t>				</a:t>
            </a:r>
            <a:r>
              <a:rPr lang="ru-RU" sz="2400" b="1" i="1" dirty="0" err="1" smtClean="0">
                <a:latin typeface="Georgia" pitchFamily="18" charset="0"/>
              </a:rPr>
              <a:t>наме</a:t>
            </a:r>
            <a:endParaRPr lang="ru-RU" sz="2400" b="1" i="1" dirty="0" smtClean="0">
              <a:latin typeface="Georgia" pitchFamily="18" charset="0"/>
            </a:endParaRPr>
          </a:p>
          <a:p>
            <a:r>
              <a:rPr lang="ru-RU" sz="2400" b="1" i="1" dirty="0" err="1" smtClean="0">
                <a:latin typeface="Georgia" pitchFamily="18" charset="0"/>
              </a:rPr>
              <a:t>финля</a:t>
            </a:r>
            <a:r>
              <a:rPr lang="ru-RU" sz="2400" b="1" i="1" dirty="0" smtClean="0">
                <a:latin typeface="Georgia" pitchFamily="18" charset="0"/>
              </a:rPr>
              <a:t>				напер</a:t>
            </a:r>
          </a:p>
          <a:p>
            <a:r>
              <a:rPr lang="ru-RU" sz="2400" b="1" i="1" dirty="0" err="1" smtClean="0">
                <a:latin typeface="Georgia" pitchFamily="18" charset="0"/>
              </a:rPr>
              <a:t>президе</a:t>
            </a:r>
            <a:r>
              <a:rPr lang="ru-RU" sz="2400" b="1" i="1" dirty="0" smtClean="0">
                <a:latin typeface="Georgia" pitchFamily="18" charset="0"/>
              </a:rPr>
              <a:t>				</a:t>
            </a:r>
            <a:r>
              <a:rPr lang="ru-RU" sz="2400" b="1" i="1" dirty="0" err="1" smtClean="0">
                <a:latin typeface="Georgia" pitchFamily="18" charset="0"/>
              </a:rPr>
              <a:t>зави</a:t>
            </a:r>
            <a:endParaRPr lang="ru-RU" sz="2400" b="1" i="1" dirty="0" smtClean="0">
              <a:latin typeface="Georgia" pitchFamily="18" charset="0"/>
            </a:endParaRPr>
          </a:p>
          <a:p>
            <a:r>
              <a:rPr lang="ru-RU" sz="2400" b="1" i="1" dirty="0" smtClean="0">
                <a:latin typeface="Georgia" pitchFamily="18" charset="0"/>
              </a:rPr>
              <a:t>норма</a:t>
            </a:r>
            <a:r>
              <a:rPr lang="ru-RU" sz="2800" b="1" i="1" dirty="0" smtClean="0">
                <a:latin typeface="Georgia" pitchFamily="18" charset="0"/>
              </a:rPr>
              <a:t>				</a:t>
            </a:r>
            <a:r>
              <a:rPr lang="ru-RU" sz="2400" b="1" i="1" dirty="0" err="1" smtClean="0">
                <a:latin typeface="Georgia" pitchFamily="18" charset="0"/>
              </a:rPr>
              <a:t>кре</a:t>
            </a:r>
            <a:endParaRPr lang="ru-RU" sz="2400" b="1" i="1" dirty="0" smtClean="0">
              <a:latin typeface="Georgia" pitchFamily="18" charset="0"/>
            </a:endParaRPr>
          </a:p>
          <a:p>
            <a:pPr marL="514350" indent="-514350"/>
            <a:endParaRPr lang="ru-RU" sz="2800" b="1" i="1" dirty="0" smtClean="0">
              <a:latin typeface="Georgia" pitchFamily="18" charset="0"/>
            </a:endParaRPr>
          </a:p>
        </p:txBody>
      </p:sp>
      <p:sp>
        <p:nvSpPr>
          <p:cNvPr id="8" name="Прямоугольник 7"/>
          <p:cNvSpPr/>
          <p:nvPr/>
        </p:nvSpPr>
        <p:spPr>
          <a:xfrm>
            <a:off x="0" y="6396335"/>
            <a:ext cx="940514" cy="461665"/>
          </a:xfrm>
          <a:prstGeom prst="rect">
            <a:avLst/>
          </a:prstGeom>
          <a:noFill/>
        </p:spPr>
        <p:txBody>
          <a:bodyPr wrap="none" lIns="91440" tIns="45720" rIns="91440" bIns="45720">
            <a:spAutoFit/>
          </a:bodyPr>
          <a:lstStyle/>
          <a:p>
            <a:pPr algn="ctr"/>
            <a:r>
              <a:rPr lang="ru-RU" sz="2400" b="1" cap="none" spc="0"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hlinkClick r:id="rId4" action="ppaction://hlinksldjump"/>
              </a:rPr>
              <a:t>Ответ</a:t>
            </a:r>
            <a:endParaRPr lang="ru-RU" sz="2400"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5" name="Правая фигурная скобка 4"/>
          <p:cNvSpPr/>
          <p:nvPr/>
        </p:nvSpPr>
        <p:spPr>
          <a:xfrm>
            <a:off x="1571604" y="2500306"/>
            <a:ext cx="714380" cy="3857652"/>
          </a:xfrm>
          <a:prstGeom prst="righ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ru-RU"/>
          </a:p>
        </p:txBody>
      </p:sp>
      <p:sp>
        <p:nvSpPr>
          <p:cNvPr id="6" name="Правая фигурная скобка 5"/>
          <p:cNvSpPr/>
          <p:nvPr/>
        </p:nvSpPr>
        <p:spPr>
          <a:xfrm>
            <a:off x="5929322" y="2500306"/>
            <a:ext cx="714380" cy="3857652"/>
          </a:xfrm>
          <a:prstGeom prst="righ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ru-RU"/>
          </a:p>
        </p:txBody>
      </p:sp>
      <p:sp>
        <p:nvSpPr>
          <p:cNvPr id="7" name="Прямоугольник 6"/>
          <p:cNvSpPr/>
          <p:nvPr/>
        </p:nvSpPr>
        <p:spPr>
          <a:xfrm>
            <a:off x="2285984" y="4143380"/>
            <a:ext cx="1382110" cy="523220"/>
          </a:xfrm>
          <a:prstGeom prst="rect">
            <a:avLst/>
          </a:prstGeom>
          <a:noFill/>
        </p:spPr>
        <p:txBody>
          <a:bodyPr wrap="none" lIns="91440" tIns="45720" rIns="91440" bIns="45720">
            <a:spAutoFit/>
          </a:bodyPr>
          <a:lstStyle/>
          <a:p>
            <a:pPr algn="ctr"/>
            <a:r>
              <a:rPr lang="ru-RU" sz="2800" b="1" cap="none" spc="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-НСКИЙ</a:t>
            </a:r>
            <a:endParaRPr lang="ru-RU" sz="2800" b="1" cap="none" spc="0"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endParaRPr>
          </a:p>
        </p:txBody>
      </p:sp>
      <p:sp>
        <p:nvSpPr>
          <p:cNvPr id="9" name="Прямоугольник 8"/>
          <p:cNvSpPr/>
          <p:nvPr/>
        </p:nvSpPr>
        <p:spPr>
          <a:xfrm>
            <a:off x="6643702" y="4143380"/>
            <a:ext cx="1577676" cy="523220"/>
          </a:xfrm>
          <a:prstGeom prst="rect">
            <a:avLst/>
          </a:prstGeom>
          <a:noFill/>
        </p:spPr>
        <p:txBody>
          <a:bodyPr wrap="none" lIns="91440" tIns="45720" rIns="91440" bIns="45720">
            <a:spAutoFit/>
          </a:bodyPr>
          <a:lstStyle/>
          <a:p>
            <a:pPr algn="ctr"/>
            <a:r>
              <a:rPr lang="ru-RU" sz="28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-СТНИЦА</a:t>
            </a:r>
            <a:endParaRPr lang="ru-RU" sz="2800" b="1" cap="none" spc="0"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endParaRPr>
          </a:p>
        </p:txBody>
      </p:sp>
    </p:spTree>
  </p:cSld>
  <p:clrMapOvr>
    <a:masterClrMapping/>
  </p:clrMapOvr>
  <p:transition spd="slow">
    <p:dissolve/>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with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dissolve">
                                      <p:cBhvr>
                                        <p:cTn id="7" dur="500"/>
                                        <p:tgtEl>
                                          <p:spTgt spid="4">
                                            <p:txEl>
                                              <p:pRg st="0" end="0"/>
                                            </p:txEl>
                                          </p:spTgt>
                                        </p:tgtEl>
                                      </p:cBhvr>
                                    </p:animEffect>
                                  </p:childTnLst>
                                </p:cTn>
                              </p:par>
                            </p:childTnLst>
                          </p:cTn>
                        </p:par>
                        <p:par>
                          <p:cTn id="8" fill="hold">
                            <p:stCondLst>
                              <p:cond delay="500"/>
                            </p:stCondLst>
                            <p:childTnLst>
                              <p:par>
                                <p:cTn id="9" presetID="9" presetClass="entr" presetSubtype="0" fill="hold" nodeType="afterEffect">
                                  <p:stCondLst>
                                    <p:cond delay="0"/>
                                  </p:stCondLst>
                                  <p:childTnLst>
                                    <p:set>
                                      <p:cBhvr>
                                        <p:cTn id="10" dur="1" fill="hold">
                                          <p:stCondLst>
                                            <p:cond delay="0"/>
                                          </p:stCondLst>
                                        </p:cTn>
                                        <p:tgtEl>
                                          <p:spTgt spid="4">
                                            <p:txEl>
                                              <p:pRg st="2" end="2"/>
                                            </p:txEl>
                                          </p:spTgt>
                                        </p:tgtEl>
                                        <p:attrNameLst>
                                          <p:attrName>style.visibility</p:attrName>
                                        </p:attrNameLst>
                                      </p:cBhvr>
                                      <p:to>
                                        <p:strVal val="visible"/>
                                      </p:to>
                                    </p:set>
                                    <p:animEffect transition="in" filter="dissolve">
                                      <p:cBhvr>
                                        <p:cTn id="11" dur="500"/>
                                        <p:tgtEl>
                                          <p:spTgt spid="4">
                                            <p:txEl>
                                              <p:pRg st="2" end="2"/>
                                            </p:txEl>
                                          </p:spTgt>
                                        </p:tgtEl>
                                      </p:cBhvr>
                                    </p:animEffect>
                                  </p:childTnLst>
                                </p:cTn>
                              </p:par>
                              <p:par>
                                <p:cTn id="12" presetID="9" presetClass="entr" presetSubtype="0" fill="hold" nodeType="withEffect">
                                  <p:stCondLst>
                                    <p:cond delay="0"/>
                                  </p:stCondLst>
                                  <p:childTnLst>
                                    <p:set>
                                      <p:cBhvr>
                                        <p:cTn id="13" dur="1" fill="hold">
                                          <p:stCondLst>
                                            <p:cond delay="0"/>
                                          </p:stCondLst>
                                        </p:cTn>
                                        <p:tgtEl>
                                          <p:spTgt spid="4">
                                            <p:txEl>
                                              <p:pRg st="4" end="4"/>
                                            </p:txEl>
                                          </p:spTgt>
                                        </p:tgtEl>
                                        <p:attrNameLst>
                                          <p:attrName>style.visibility</p:attrName>
                                        </p:attrNameLst>
                                      </p:cBhvr>
                                      <p:to>
                                        <p:strVal val="visible"/>
                                      </p:to>
                                    </p:set>
                                    <p:animEffect transition="in" filter="dissolve">
                                      <p:cBhvr>
                                        <p:cTn id="14" dur="500"/>
                                        <p:tgtEl>
                                          <p:spTgt spid="4">
                                            <p:txEl>
                                              <p:pRg st="4" end="4"/>
                                            </p:txEl>
                                          </p:spTgt>
                                        </p:tgtEl>
                                      </p:cBhvr>
                                    </p:animEffect>
                                  </p:childTnLst>
                                </p:cTn>
                              </p:par>
                              <p:par>
                                <p:cTn id="15" presetID="9" presetClass="entr" presetSubtype="0" fill="hold" nodeType="withEffect">
                                  <p:stCondLst>
                                    <p:cond delay="0"/>
                                  </p:stCondLst>
                                  <p:childTnLst>
                                    <p:set>
                                      <p:cBhvr>
                                        <p:cTn id="16" dur="1" fill="hold">
                                          <p:stCondLst>
                                            <p:cond delay="0"/>
                                          </p:stCondLst>
                                        </p:cTn>
                                        <p:tgtEl>
                                          <p:spTgt spid="4">
                                            <p:txEl>
                                              <p:pRg st="5" end="5"/>
                                            </p:txEl>
                                          </p:spTgt>
                                        </p:tgtEl>
                                        <p:attrNameLst>
                                          <p:attrName>style.visibility</p:attrName>
                                        </p:attrNameLst>
                                      </p:cBhvr>
                                      <p:to>
                                        <p:strVal val="visible"/>
                                      </p:to>
                                    </p:set>
                                    <p:animEffect transition="in" filter="dissolve">
                                      <p:cBhvr>
                                        <p:cTn id="17" dur="500"/>
                                        <p:tgtEl>
                                          <p:spTgt spid="4">
                                            <p:txEl>
                                              <p:pRg st="5" end="5"/>
                                            </p:txEl>
                                          </p:spTgt>
                                        </p:tgtEl>
                                      </p:cBhvr>
                                    </p:animEffect>
                                  </p:childTnLst>
                                </p:cTn>
                              </p:par>
                              <p:par>
                                <p:cTn id="18" presetID="9" presetClass="entr" presetSubtype="0" fill="hold" nodeType="withEffect">
                                  <p:stCondLst>
                                    <p:cond delay="0"/>
                                  </p:stCondLst>
                                  <p:childTnLst>
                                    <p:set>
                                      <p:cBhvr>
                                        <p:cTn id="19" dur="1" fill="hold">
                                          <p:stCondLst>
                                            <p:cond delay="0"/>
                                          </p:stCondLst>
                                        </p:cTn>
                                        <p:tgtEl>
                                          <p:spTgt spid="4">
                                            <p:txEl>
                                              <p:pRg st="6" end="6"/>
                                            </p:txEl>
                                          </p:spTgt>
                                        </p:tgtEl>
                                        <p:attrNameLst>
                                          <p:attrName>style.visibility</p:attrName>
                                        </p:attrNameLst>
                                      </p:cBhvr>
                                      <p:to>
                                        <p:strVal val="visible"/>
                                      </p:to>
                                    </p:set>
                                    <p:animEffect transition="in" filter="dissolve">
                                      <p:cBhvr>
                                        <p:cTn id="20" dur="500"/>
                                        <p:tgtEl>
                                          <p:spTgt spid="4">
                                            <p:txEl>
                                              <p:pRg st="6" end="6"/>
                                            </p:txEl>
                                          </p:spTgt>
                                        </p:tgtEl>
                                      </p:cBhvr>
                                    </p:animEffect>
                                  </p:childTnLst>
                                </p:cTn>
                              </p:par>
                              <p:par>
                                <p:cTn id="21" presetID="9" presetClass="entr" presetSubtype="0" fill="hold" nodeType="withEffect">
                                  <p:stCondLst>
                                    <p:cond delay="0"/>
                                  </p:stCondLst>
                                  <p:childTnLst>
                                    <p:set>
                                      <p:cBhvr>
                                        <p:cTn id="22" dur="1" fill="hold">
                                          <p:stCondLst>
                                            <p:cond delay="0"/>
                                          </p:stCondLst>
                                        </p:cTn>
                                        <p:tgtEl>
                                          <p:spTgt spid="4">
                                            <p:txEl>
                                              <p:pRg st="7" end="7"/>
                                            </p:txEl>
                                          </p:spTgt>
                                        </p:tgtEl>
                                        <p:attrNameLst>
                                          <p:attrName>style.visibility</p:attrName>
                                        </p:attrNameLst>
                                      </p:cBhvr>
                                      <p:to>
                                        <p:strVal val="visible"/>
                                      </p:to>
                                    </p:set>
                                    <p:animEffect transition="in" filter="dissolve">
                                      <p:cBhvr>
                                        <p:cTn id="23" dur="500"/>
                                        <p:tgtEl>
                                          <p:spTgt spid="4">
                                            <p:txEl>
                                              <p:pRg st="7" end="7"/>
                                            </p:txEl>
                                          </p:spTgt>
                                        </p:tgtEl>
                                      </p:cBhvr>
                                    </p:animEffect>
                                  </p:childTnLst>
                                </p:cTn>
                              </p:par>
                              <p:par>
                                <p:cTn id="24" presetID="9" presetClass="entr" presetSubtype="0" fill="hold" nodeType="withEffect">
                                  <p:stCondLst>
                                    <p:cond delay="0"/>
                                  </p:stCondLst>
                                  <p:childTnLst>
                                    <p:set>
                                      <p:cBhvr>
                                        <p:cTn id="25" dur="1" fill="hold">
                                          <p:stCondLst>
                                            <p:cond delay="0"/>
                                          </p:stCondLst>
                                        </p:cTn>
                                        <p:tgtEl>
                                          <p:spTgt spid="4">
                                            <p:txEl>
                                              <p:pRg st="8" end="8"/>
                                            </p:txEl>
                                          </p:spTgt>
                                        </p:tgtEl>
                                        <p:attrNameLst>
                                          <p:attrName>style.visibility</p:attrName>
                                        </p:attrNameLst>
                                      </p:cBhvr>
                                      <p:to>
                                        <p:strVal val="visible"/>
                                      </p:to>
                                    </p:set>
                                    <p:animEffect transition="in" filter="dissolve">
                                      <p:cBhvr>
                                        <p:cTn id="26" dur="500"/>
                                        <p:tgtEl>
                                          <p:spTgt spid="4">
                                            <p:txEl>
                                              <p:pRg st="8" end="8"/>
                                            </p:txEl>
                                          </p:spTgt>
                                        </p:tgtEl>
                                      </p:cBhvr>
                                    </p:animEffect>
                                  </p:childTnLst>
                                </p:cTn>
                              </p:par>
                              <p:par>
                                <p:cTn id="27" presetID="9" presetClass="entr" presetSubtype="0" fill="hold" nodeType="withEffect">
                                  <p:stCondLst>
                                    <p:cond delay="0"/>
                                  </p:stCondLst>
                                  <p:childTnLst>
                                    <p:set>
                                      <p:cBhvr>
                                        <p:cTn id="28" dur="1" fill="hold">
                                          <p:stCondLst>
                                            <p:cond delay="0"/>
                                          </p:stCondLst>
                                        </p:cTn>
                                        <p:tgtEl>
                                          <p:spTgt spid="4">
                                            <p:txEl>
                                              <p:pRg st="9" end="9"/>
                                            </p:txEl>
                                          </p:spTgt>
                                        </p:tgtEl>
                                        <p:attrNameLst>
                                          <p:attrName>style.visibility</p:attrName>
                                        </p:attrNameLst>
                                      </p:cBhvr>
                                      <p:to>
                                        <p:strVal val="visible"/>
                                      </p:to>
                                    </p:set>
                                    <p:animEffect transition="in" filter="dissolve">
                                      <p:cBhvr>
                                        <p:cTn id="29" dur="500"/>
                                        <p:tgtEl>
                                          <p:spTgt spid="4">
                                            <p:txEl>
                                              <p:pRg st="9" end="9"/>
                                            </p:txEl>
                                          </p:spTgt>
                                        </p:tgtEl>
                                      </p:cBhvr>
                                    </p:animEffect>
                                  </p:childTnLst>
                                </p:cTn>
                              </p:par>
                              <p:par>
                                <p:cTn id="30" presetID="9" presetClass="entr" presetSubtype="0" fill="hold" nodeType="withEffect">
                                  <p:stCondLst>
                                    <p:cond delay="0"/>
                                  </p:stCondLst>
                                  <p:childTnLst>
                                    <p:set>
                                      <p:cBhvr>
                                        <p:cTn id="31" dur="1" fill="hold">
                                          <p:stCondLst>
                                            <p:cond delay="0"/>
                                          </p:stCondLst>
                                        </p:cTn>
                                        <p:tgtEl>
                                          <p:spTgt spid="4">
                                            <p:txEl>
                                              <p:pRg st="10" end="10"/>
                                            </p:txEl>
                                          </p:spTgt>
                                        </p:tgtEl>
                                        <p:attrNameLst>
                                          <p:attrName>style.visibility</p:attrName>
                                        </p:attrNameLst>
                                      </p:cBhvr>
                                      <p:to>
                                        <p:strVal val="visible"/>
                                      </p:to>
                                    </p:set>
                                    <p:animEffect transition="in" filter="dissolve">
                                      <p:cBhvr>
                                        <p:cTn id="32" dur="500"/>
                                        <p:tgtEl>
                                          <p:spTgt spid="4">
                                            <p:txEl>
                                              <p:pRg st="10" end="10"/>
                                            </p:txEl>
                                          </p:spTgt>
                                        </p:tgtEl>
                                      </p:cBhvr>
                                    </p:animEffect>
                                  </p:childTnLst>
                                </p:cTn>
                              </p:par>
                              <p:par>
                                <p:cTn id="33" presetID="9" presetClass="entr" presetSubtype="0" fill="hold" nodeType="withEffect">
                                  <p:stCondLst>
                                    <p:cond delay="0"/>
                                  </p:stCondLst>
                                  <p:childTnLst>
                                    <p:set>
                                      <p:cBhvr>
                                        <p:cTn id="34" dur="1" fill="hold">
                                          <p:stCondLst>
                                            <p:cond delay="0"/>
                                          </p:stCondLst>
                                        </p:cTn>
                                        <p:tgtEl>
                                          <p:spTgt spid="4">
                                            <p:txEl>
                                              <p:pRg st="12" end="12"/>
                                            </p:txEl>
                                          </p:spTgt>
                                        </p:tgtEl>
                                        <p:attrNameLst>
                                          <p:attrName>style.visibility</p:attrName>
                                        </p:attrNameLst>
                                      </p:cBhvr>
                                      <p:to>
                                        <p:strVal val="visible"/>
                                      </p:to>
                                    </p:set>
                                    <p:animEffect transition="in" filter="dissolve">
                                      <p:cBhvr>
                                        <p:cTn id="35" dur="500"/>
                                        <p:tgtEl>
                                          <p:spTgt spid="4">
                                            <p:txEl>
                                              <p:pRg st="12" end="12"/>
                                            </p:txEl>
                                          </p:spTgt>
                                        </p:tgtEl>
                                      </p:cBhvr>
                                    </p:animEffect>
                                  </p:childTnLst>
                                </p:cTn>
                              </p:par>
                              <p:par>
                                <p:cTn id="36" presetID="9" presetClass="entr" presetSubtype="0" fill="hold" nodeType="withEffect">
                                  <p:stCondLst>
                                    <p:cond delay="0"/>
                                  </p:stCondLst>
                                  <p:childTnLst>
                                    <p:set>
                                      <p:cBhvr>
                                        <p:cTn id="37" dur="1" fill="hold">
                                          <p:stCondLst>
                                            <p:cond delay="0"/>
                                          </p:stCondLst>
                                        </p:cTn>
                                        <p:tgtEl>
                                          <p:spTgt spid="4">
                                            <p:txEl>
                                              <p:pRg st="13" end="13"/>
                                            </p:txEl>
                                          </p:spTgt>
                                        </p:tgtEl>
                                        <p:attrNameLst>
                                          <p:attrName>style.visibility</p:attrName>
                                        </p:attrNameLst>
                                      </p:cBhvr>
                                      <p:to>
                                        <p:strVal val="visible"/>
                                      </p:to>
                                    </p:set>
                                    <p:animEffect transition="in" filter="dissolve">
                                      <p:cBhvr>
                                        <p:cTn id="38" dur="500"/>
                                        <p:tgtEl>
                                          <p:spTgt spid="4">
                                            <p:txEl>
                                              <p:pRg st="13" end="13"/>
                                            </p:txEl>
                                          </p:spTgt>
                                        </p:tgtEl>
                                      </p:cBhvr>
                                    </p:animEffect>
                                  </p:childTnLst>
                                </p:cTn>
                              </p:par>
                              <p:par>
                                <p:cTn id="39" presetID="9" presetClass="entr" presetSubtype="0" fill="hold" nodeType="withEffect">
                                  <p:stCondLst>
                                    <p:cond delay="0"/>
                                  </p:stCondLst>
                                  <p:childTnLst>
                                    <p:set>
                                      <p:cBhvr>
                                        <p:cTn id="40" dur="1" fill="hold">
                                          <p:stCondLst>
                                            <p:cond delay="0"/>
                                          </p:stCondLst>
                                        </p:cTn>
                                        <p:tgtEl>
                                          <p:spTgt spid="4">
                                            <p:txEl>
                                              <p:pRg st="14" end="14"/>
                                            </p:txEl>
                                          </p:spTgt>
                                        </p:tgtEl>
                                        <p:attrNameLst>
                                          <p:attrName>style.visibility</p:attrName>
                                        </p:attrNameLst>
                                      </p:cBhvr>
                                      <p:to>
                                        <p:strVal val="visible"/>
                                      </p:to>
                                    </p:set>
                                    <p:animEffect transition="in" filter="dissolve">
                                      <p:cBhvr>
                                        <p:cTn id="41" dur="500"/>
                                        <p:tgtEl>
                                          <p:spTgt spid="4">
                                            <p:txEl>
                                              <p:pRg st="14" end="14"/>
                                            </p:txEl>
                                          </p:spTgt>
                                        </p:tgtEl>
                                      </p:cBhvr>
                                    </p:animEffect>
                                  </p:childTnLst>
                                </p:cTn>
                              </p:par>
                              <p:par>
                                <p:cTn id="42" presetID="9" presetClass="entr" presetSubtype="0" fill="hold" nodeType="withEffect">
                                  <p:stCondLst>
                                    <p:cond delay="0"/>
                                  </p:stCondLst>
                                  <p:childTnLst>
                                    <p:set>
                                      <p:cBhvr>
                                        <p:cTn id="43" dur="1" fill="hold">
                                          <p:stCondLst>
                                            <p:cond delay="0"/>
                                          </p:stCondLst>
                                        </p:cTn>
                                        <p:tgtEl>
                                          <p:spTgt spid="4">
                                            <p:txEl>
                                              <p:pRg st="11" end="11"/>
                                            </p:txEl>
                                          </p:spTgt>
                                        </p:tgtEl>
                                        <p:attrNameLst>
                                          <p:attrName>style.visibility</p:attrName>
                                        </p:attrNameLst>
                                      </p:cBhvr>
                                      <p:to>
                                        <p:strVal val="visible"/>
                                      </p:to>
                                    </p:set>
                                    <p:animEffect transition="in" filter="dissolve">
                                      <p:cBhvr>
                                        <p:cTn id="44" dur="500"/>
                                        <p:tgtEl>
                                          <p:spTgt spid="4">
                                            <p:txEl>
                                              <p:pRg st="11" end="11"/>
                                            </p:txEl>
                                          </p:spTgt>
                                        </p:tgtEl>
                                      </p:cBhvr>
                                    </p:animEffect>
                                  </p:childTnLst>
                                </p:cTn>
                              </p:par>
                              <p:par>
                                <p:cTn id="45" presetID="9" presetClass="entr" presetSubtype="0" fill="hold" grpId="0" nodeType="withEffect">
                                  <p:stCondLst>
                                    <p:cond delay="0"/>
                                  </p:stCondLst>
                                  <p:childTnLst>
                                    <p:set>
                                      <p:cBhvr>
                                        <p:cTn id="46" dur="1" fill="hold">
                                          <p:stCondLst>
                                            <p:cond delay="0"/>
                                          </p:stCondLst>
                                        </p:cTn>
                                        <p:tgtEl>
                                          <p:spTgt spid="5"/>
                                        </p:tgtEl>
                                        <p:attrNameLst>
                                          <p:attrName>style.visibility</p:attrName>
                                        </p:attrNameLst>
                                      </p:cBhvr>
                                      <p:to>
                                        <p:strVal val="visible"/>
                                      </p:to>
                                    </p:set>
                                    <p:animEffect transition="in" filter="dissolve">
                                      <p:cBhvr>
                                        <p:cTn id="47" dur="500"/>
                                        <p:tgtEl>
                                          <p:spTgt spid="5"/>
                                        </p:tgtEl>
                                      </p:cBhvr>
                                    </p:animEffect>
                                  </p:childTnLst>
                                </p:cTn>
                              </p:par>
                              <p:par>
                                <p:cTn id="48" presetID="9" presetClass="entr" presetSubtype="0" fill="hold" grpId="0" nodeType="withEffect">
                                  <p:stCondLst>
                                    <p:cond delay="0"/>
                                  </p:stCondLst>
                                  <p:childTnLst>
                                    <p:set>
                                      <p:cBhvr>
                                        <p:cTn id="49" dur="1" fill="hold">
                                          <p:stCondLst>
                                            <p:cond delay="0"/>
                                          </p:stCondLst>
                                        </p:cTn>
                                        <p:tgtEl>
                                          <p:spTgt spid="7"/>
                                        </p:tgtEl>
                                        <p:attrNameLst>
                                          <p:attrName>style.visibility</p:attrName>
                                        </p:attrNameLst>
                                      </p:cBhvr>
                                      <p:to>
                                        <p:strVal val="visible"/>
                                      </p:to>
                                    </p:set>
                                    <p:animEffect transition="in" filter="dissolve">
                                      <p:cBhvr>
                                        <p:cTn id="50" dur="500"/>
                                        <p:tgtEl>
                                          <p:spTgt spid="7"/>
                                        </p:tgtEl>
                                      </p:cBhvr>
                                    </p:animEffect>
                                  </p:childTnLst>
                                </p:cTn>
                              </p:par>
                              <p:par>
                                <p:cTn id="51" presetID="9" presetClass="entr" presetSubtype="0" fill="hold" grpId="0" nodeType="withEffect">
                                  <p:stCondLst>
                                    <p:cond delay="0"/>
                                  </p:stCondLst>
                                  <p:childTnLst>
                                    <p:set>
                                      <p:cBhvr>
                                        <p:cTn id="52" dur="1" fill="hold">
                                          <p:stCondLst>
                                            <p:cond delay="0"/>
                                          </p:stCondLst>
                                        </p:cTn>
                                        <p:tgtEl>
                                          <p:spTgt spid="6"/>
                                        </p:tgtEl>
                                        <p:attrNameLst>
                                          <p:attrName>style.visibility</p:attrName>
                                        </p:attrNameLst>
                                      </p:cBhvr>
                                      <p:to>
                                        <p:strVal val="visible"/>
                                      </p:to>
                                    </p:set>
                                    <p:animEffect transition="in" filter="dissolve">
                                      <p:cBhvr>
                                        <p:cTn id="53" dur="500"/>
                                        <p:tgtEl>
                                          <p:spTgt spid="6"/>
                                        </p:tgtEl>
                                      </p:cBhvr>
                                    </p:animEffect>
                                  </p:childTnLst>
                                </p:cTn>
                              </p:par>
                              <p:par>
                                <p:cTn id="54" presetID="9" presetClass="entr" presetSubtype="0" fill="hold" grpId="0" nodeType="withEffect">
                                  <p:stCondLst>
                                    <p:cond delay="0"/>
                                  </p:stCondLst>
                                  <p:childTnLst>
                                    <p:set>
                                      <p:cBhvr>
                                        <p:cTn id="55" dur="1" fill="hold">
                                          <p:stCondLst>
                                            <p:cond delay="0"/>
                                          </p:stCondLst>
                                        </p:cTn>
                                        <p:tgtEl>
                                          <p:spTgt spid="9"/>
                                        </p:tgtEl>
                                        <p:attrNameLst>
                                          <p:attrName>style.visibility</p:attrName>
                                        </p:attrNameLst>
                                      </p:cBhvr>
                                      <p:to>
                                        <p:strVal val="visible"/>
                                      </p:to>
                                    </p:set>
                                    <p:animEffect transition="in" filter="dissolve">
                                      <p:cBhvr>
                                        <p:cTn id="56"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p:bldP spid="9"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descr="1233421700_00000000.jpg"/>
          <p:cNvPicPr>
            <a:picLocks noChangeAspect="1"/>
          </p:cNvPicPr>
          <p:nvPr/>
        </p:nvPicPr>
        <p:blipFill>
          <a:blip r:embed="rId3"/>
          <a:stretch>
            <a:fillRect/>
          </a:stretch>
        </p:blipFill>
        <p:spPr>
          <a:xfrm>
            <a:off x="0" y="-1"/>
            <a:ext cx="1500166" cy="1125125"/>
          </a:xfrm>
          <a:prstGeom prst="rect">
            <a:avLst/>
          </a:prstGeom>
          <a:ln>
            <a:noFill/>
          </a:ln>
          <a:effectLst>
            <a:softEdge rad="112500"/>
          </a:effectLst>
        </p:spPr>
      </p:pic>
      <p:sp>
        <p:nvSpPr>
          <p:cNvPr id="4" name="Прямоугольник 3"/>
          <p:cNvSpPr/>
          <p:nvPr/>
        </p:nvSpPr>
        <p:spPr>
          <a:xfrm>
            <a:off x="0" y="214290"/>
            <a:ext cx="9144000" cy="6801862"/>
          </a:xfrm>
          <a:prstGeom prst="rect">
            <a:avLst/>
          </a:prstGeom>
        </p:spPr>
        <p:txBody>
          <a:bodyPr wrap="square">
            <a:spAutoFit/>
          </a:bodyPr>
          <a:lstStyle/>
          <a:p>
            <a:pPr algn="ctr"/>
            <a:r>
              <a:rPr lang="ru-RU" sz="3200" b="1" dirty="0" smtClean="0">
                <a:latin typeface="Georgia" pitchFamily="18" charset="0"/>
              </a:rPr>
              <a:t>50. «Орфография»</a:t>
            </a:r>
            <a:endParaRPr lang="en-US" sz="3200" b="1" dirty="0" smtClean="0">
              <a:latin typeface="Georgia" pitchFamily="18" charset="0"/>
            </a:endParaRPr>
          </a:p>
          <a:p>
            <a:pPr algn="ctr"/>
            <a:endParaRPr lang="ru-RU" sz="2800" b="1" i="1" u="sng" dirty="0" smtClean="0">
              <a:latin typeface="Georgia" pitchFamily="18" charset="0"/>
            </a:endParaRPr>
          </a:p>
          <a:p>
            <a:pPr algn="ctr"/>
            <a:r>
              <a:rPr lang="ru-RU" sz="2800" b="1" i="1" dirty="0" smtClean="0">
                <a:latin typeface="Georgia" pitchFamily="18" charset="0"/>
              </a:rPr>
              <a:t>Ответ. Слова НЕ соответствующие написанию:</a:t>
            </a:r>
          </a:p>
          <a:p>
            <a:endParaRPr lang="ru-RU" sz="2400" b="1" i="1" dirty="0" smtClean="0">
              <a:latin typeface="Georgia" pitchFamily="18" charset="0"/>
            </a:endParaRPr>
          </a:p>
          <a:p>
            <a:r>
              <a:rPr lang="ru-RU" sz="2400" b="1" i="1" dirty="0" err="1" smtClean="0">
                <a:latin typeface="Georgia" pitchFamily="18" charset="0"/>
              </a:rPr>
              <a:t>интригаНСКИЙ</a:t>
            </a:r>
            <a:r>
              <a:rPr lang="ru-RU" sz="2400" b="1" i="1" dirty="0" smtClean="0">
                <a:latin typeface="Georgia" pitchFamily="18" charset="0"/>
              </a:rPr>
              <a:t>		искусница</a:t>
            </a:r>
          </a:p>
          <a:p>
            <a:r>
              <a:rPr lang="ru-RU" sz="2400" b="1" i="1" dirty="0" smtClean="0">
                <a:latin typeface="Georgia" pitchFamily="18" charset="0"/>
              </a:rPr>
              <a:t>гигантский			</a:t>
            </a:r>
            <a:r>
              <a:rPr lang="ru-RU" sz="2400" b="1" i="1" dirty="0" err="1" smtClean="0">
                <a:latin typeface="Georgia" pitchFamily="18" charset="0"/>
              </a:rPr>
              <a:t>ненавиСТНИЦА</a:t>
            </a:r>
            <a:endParaRPr lang="ru-RU" sz="2400" b="1" i="1" dirty="0" smtClean="0">
              <a:latin typeface="Georgia" pitchFamily="18" charset="0"/>
            </a:endParaRPr>
          </a:p>
          <a:p>
            <a:r>
              <a:rPr lang="ru-RU" sz="2400" b="1" i="1" dirty="0" smtClean="0">
                <a:latin typeface="Georgia" pitchFamily="18" charset="0"/>
              </a:rPr>
              <a:t>диверсантский			</a:t>
            </a:r>
            <a:r>
              <a:rPr lang="ru-RU" sz="2400" b="1" i="1" dirty="0" err="1" smtClean="0">
                <a:latin typeface="Georgia" pitchFamily="18" charset="0"/>
              </a:rPr>
              <a:t>соучаСТНИЦА</a:t>
            </a:r>
            <a:endParaRPr lang="ru-RU" sz="2400" b="1" i="1" dirty="0" smtClean="0">
              <a:latin typeface="Georgia" pitchFamily="18" charset="0"/>
            </a:endParaRPr>
          </a:p>
          <a:p>
            <a:r>
              <a:rPr lang="ru-RU" sz="2400" b="1" i="1" dirty="0" smtClean="0">
                <a:latin typeface="Georgia" pitchFamily="18" charset="0"/>
              </a:rPr>
              <a:t>дилетантский			</a:t>
            </a:r>
            <a:r>
              <a:rPr lang="ru-RU" sz="2400" b="1" i="1" dirty="0" err="1" smtClean="0">
                <a:latin typeface="Georgia" pitchFamily="18" charset="0"/>
              </a:rPr>
              <a:t>сверСТНИЦА</a:t>
            </a:r>
            <a:endParaRPr lang="ru-RU" sz="2400" b="1" i="1" dirty="0" smtClean="0">
              <a:latin typeface="Georgia" pitchFamily="18" charset="0"/>
            </a:endParaRPr>
          </a:p>
          <a:p>
            <a:r>
              <a:rPr lang="ru-RU" sz="2400" b="1" i="1" dirty="0" smtClean="0">
                <a:latin typeface="Georgia" pitchFamily="18" charset="0"/>
              </a:rPr>
              <a:t>шотландский			</a:t>
            </a:r>
            <a:r>
              <a:rPr lang="ru-RU" sz="2400" b="1" i="1" dirty="0" err="1" smtClean="0">
                <a:latin typeface="Georgia" pitchFamily="18" charset="0"/>
              </a:rPr>
              <a:t>прелеСТНИЦА</a:t>
            </a:r>
            <a:endParaRPr lang="ru-RU" sz="2400" b="1" i="1" dirty="0" smtClean="0">
              <a:latin typeface="Georgia" pitchFamily="18" charset="0"/>
            </a:endParaRPr>
          </a:p>
          <a:p>
            <a:r>
              <a:rPr lang="ru-RU" sz="2400" b="1" i="1" dirty="0" smtClean="0">
                <a:latin typeface="Georgia" pitchFamily="18" charset="0"/>
              </a:rPr>
              <a:t>декадентский			чудесница		  </a:t>
            </a:r>
          </a:p>
          <a:p>
            <a:r>
              <a:rPr lang="ru-RU" sz="2400" b="1" i="1" dirty="0" smtClean="0">
                <a:latin typeface="Georgia" pitchFamily="18" charset="0"/>
              </a:rPr>
              <a:t>голландский			</a:t>
            </a:r>
            <a:r>
              <a:rPr lang="ru-RU" sz="2400" b="1" i="1" dirty="0" err="1" smtClean="0">
                <a:latin typeface="Georgia" pitchFamily="18" charset="0"/>
              </a:rPr>
              <a:t>пакоСТНИЦА</a:t>
            </a:r>
            <a:endParaRPr lang="ru-RU" sz="2400" b="1" i="1" dirty="0" smtClean="0">
              <a:latin typeface="Georgia" pitchFamily="18" charset="0"/>
            </a:endParaRPr>
          </a:p>
          <a:p>
            <a:r>
              <a:rPr lang="ru-RU" sz="2400" b="1" i="1" dirty="0" smtClean="0">
                <a:latin typeface="Georgia" pitchFamily="18" charset="0"/>
              </a:rPr>
              <a:t>комендантский			</a:t>
            </a:r>
            <a:r>
              <a:rPr lang="ru-RU" sz="2400" b="1" i="1" dirty="0" err="1" smtClean="0">
                <a:latin typeface="Georgia" pitchFamily="18" charset="0"/>
              </a:rPr>
              <a:t>намеСТНИЦА</a:t>
            </a:r>
            <a:endParaRPr lang="ru-RU" sz="2400" b="1" i="1" dirty="0" smtClean="0">
              <a:latin typeface="Georgia" pitchFamily="18" charset="0"/>
            </a:endParaRPr>
          </a:p>
          <a:p>
            <a:r>
              <a:rPr lang="ru-RU" sz="2400" b="1" i="1" dirty="0" smtClean="0">
                <a:latin typeface="Georgia" pitchFamily="18" charset="0"/>
              </a:rPr>
              <a:t>финляндский			наперсница</a:t>
            </a:r>
          </a:p>
          <a:p>
            <a:r>
              <a:rPr lang="ru-RU" sz="2400" b="1" i="1" dirty="0" smtClean="0">
                <a:latin typeface="Georgia" pitchFamily="18" charset="0"/>
              </a:rPr>
              <a:t>президентский			</a:t>
            </a:r>
            <a:r>
              <a:rPr lang="ru-RU" sz="2400" b="1" i="1" dirty="0" err="1" smtClean="0">
                <a:latin typeface="Georgia" pitchFamily="18" charset="0"/>
              </a:rPr>
              <a:t>завиСТНИЦА</a:t>
            </a:r>
            <a:endParaRPr lang="ru-RU" sz="2400" b="1" i="1" dirty="0" smtClean="0">
              <a:latin typeface="Georgia" pitchFamily="18" charset="0"/>
            </a:endParaRPr>
          </a:p>
          <a:p>
            <a:r>
              <a:rPr lang="ru-RU" sz="2400" b="1" i="1" dirty="0" smtClean="0">
                <a:latin typeface="Georgia" pitchFamily="18" charset="0"/>
              </a:rPr>
              <a:t>нормандский</a:t>
            </a:r>
            <a:r>
              <a:rPr lang="ru-RU" sz="2800" b="1" i="1" dirty="0" smtClean="0">
                <a:latin typeface="Georgia" pitchFamily="18" charset="0"/>
              </a:rPr>
              <a:t>			</a:t>
            </a:r>
            <a:r>
              <a:rPr lang="ru-RU" sz="2400" b="1" i="1" dirty="0" err="1" smtClean="0">
                <a:latin typeface="Georgia" pitchFamily="18" charset="0"/>
              </a:rPr>
              <a:t>креСТНИЦА</a:t>
            </a:r>
            <a:endParaRPr lang="ru-RU" sz="2400" b="1" i="1" dirty="0" smtClean="0">
              <a:latin typeface="Georgia" pitchFamily="18" charset="0"/>
            </a:endParaRPr>
          </a:p>
          <a:p>
            <a:pPr marL="514350" indent="-514350"/>
            <a:endParaRPr lang="ru-RU" sz="2800" b="1" i="1" dirty="0" smtClean="0">
              <a:latin typeface="Georgia" pitchFamily="18" charset="0"/>
            </a:endParaRPr>
          </a:p>
        </p:txBody>
      </p:sp>
      <p:cxnSp>
        <p:nvCxnSpPr>
          <p:cNvPr id="10" name="Прямая соединительная линия 9"/>
          <p:cNvCxnSpPr/>
          <p:nvPr/>
        </p:nvCxnSpPr>
        <p:spPr>
          <a:xfrm>
            <a:off x="71406" y="3000372"/>
            <a:ext cx="2143140" cy="1588"/>
          </a:xfrm>
          <a:prstGeom prst="line">
            <a:avLst/>
          </a:prstGeom>
          <a:ln/>
        </p:spPr>
        <p:style>
          <a:lnRef idx="2">
            <a:schemeClr val="dk1"/>
          </a:lnRef>
          <a:fillRef idx="0">
            <a:schemeClr val="dk1"/>
          </a:fillRef>
          <a:effectRef idx="1">
            <a:schemeClr val="dk1"/>
          </a:effectRef>
          <a:fontRef idx="minor">
            <a:schemeClr val="tx1"/>
          </a:fontRef>
        </p:style>
      </p:cxnSp>
      <p:cxnSp>
        <p:nvCxnSpPr>
          <p:cNvPr id="13" name="Прямая соединительная линия 12"/>
          <p:cNvCxnSpPr/>
          <p:nvPr/>
        </p:nvCxnSpPr>
        <p:spPr>
          <a:xfrm>
            <a:off x="71438" y="3355974"/>
            <a:ext cx="2714612" cy="1588"/>
          </a:xfrm>
          <a:prstGeom prst="line">
            <a:avLst/>
          </a:prstGeom>
          <a:ln/>
        </p:spPr>
        <p:style>
          <a:lnRef idx="2">
            <a:schemeClr val="dk1"/>
          </a:lnRef>
          <a:fillRef idx="0">
            <a:schemeClr val="dk1"/>
          </a:fillRef>
          <a:effectRef idx="1">
            <a:schemeClr val="dk1"/>
          </a:effectRef>
          <a:fontRef idx="minor">
            <a:schemeClr val="tx1"/>
          </a:fontRef>
        </p:style>
      </p:cxnSp>
      <p:cxnSp>
        <p:nvCxnSpPr>
          <p:cNvPr id="14" name="Прямая соединительная линия 13"/>
          <p:cNvCxnSpPr/>
          <p:nvPr/>
        </p:nvCxnSpPr>
        <p:spPr>
          <a:xfrm>
            <a:off x="71406" y="3714752"/>
            <a:ext cx="2714612" cy="1588"/>
          </a:xfrm>
          <a:prstGeom prst="line">
            <a:avLst/>
          </a:prstGeom>
          <a:ln/>
        </p:spPr>
        <p:style>
          <a:lnRef idx="2">
            <a:schemeClr val="dk1"/>
          </a:lnRef>
          <a:fillRef idx="0">
            <a:schemeClr val="dk1"/>
          </a:fillRef>
          <a:effectRef idx="1">
            <a:schemeClr val="dk1"/>
          </a:effectRef>
          <a:fontRef idx="minor">
            <a:schemeClr val="tx1"/>
          </a:fontRef>
        </p:style>
      </p:cxnSp>
      <p:cxnSp>
        <p:nvCxnSpPr>
          <p:cNvPr id="15" name="Прямая соединительная линия 14"/>
          <p:cNvCxnSpPr/>
          <p:nvPr/>
        </p:nvCxnSpPr>
        <p:spPr>
          <a:xfrm>
            <a:off x="71438" y="4071942"/>
            <a:ext cx="2500298" cy="1588"/>
          </a:xfrm>
          <a:prstGeom prst="line">
            <a:avLst/>
          </a:prstGeom>
          <a:ln/>
        </p:spPr>
        <p:style>
          <a:lnRef idx="2">
            <a:schemeClr val="dk1"/>
          </a:lnRef>
          <a:fillRef idx="0">
            <a:schemeClr val="dk1"/>
          </a:fillRef>
          <a:effectRef idx="1">
            <a:schemeClr val="dk1"/>
          </a:effectRef>
          <a:fontRef idx="minor">
            <a:schemeClr val="tx1"/>
          </a:fontRef>
        </p:style>
      </p:cxnSp>
      <p:cxnSp>
        <p:nvCxnSpPr>
          <p:cNvPr id="17" name="Прямая соединительная линия 16"/>
          <p:cNvCxnSpPr/>
          <p:nvPr/>
        </p:nvCxnSpPr>
        <p:spPr>
          <a:xfrm>
            <a:off x="71438" y="4429132"/>
            <a:ext cx="2571736" cy="1588"/>
          </a:xfrm>
          <a:prstGeom prst="line">
            <a:avLst/>
          </a:prstGeom>
          <a:ln/>
        </p:spPr>
        <p:style>
          <a:lnRef idx="2">
            <a:schemeClr val="dk1"/>
          </a:lnRef>
          <a:fillRef idx="0">
            <a:schemeClr val="dk1"/>
          </a:fillRef>
          <a:effectRef idx="1">
            <a:schemeClr val="dk1"/>
          </a:effectRef>
          <a:fontRef idx="minor">
            <a:schemeClr val="tx1"/>
          </a:fontRef>
        </p:style>
      </p:cxnSp>
      <p:cxnSp>
        <p:nvCxnSpPr>
          <p:cNvPr id="19" name="Прямая соединительная линия 18"/>
          <p:cNvCxnSpPr/>
          <p:nvPr/>
        </p:nvCxnSpPr>
        <p:spPr>
          <a:xfrm>
            <a:off x="71438" y="4786322"/>
            <a:ext cx="2214546" cy="1588"/>
          </a:xfrm>
          <a:prstGeom prst="line">
            <a:avLst/>
          </a:prstGeom>
          <a:ln/>
        </p:spPr>
        <p:style>
          <a:lnRef idx="2">
            <a:schemeClr val="dk1"/>
          </a:lnRef>
          <a:fillRef idx="0">
            <a:schemeClr val="dk1"/>
          </a:fillRef>
          <a:effectRef idx="1">
            <a:schemeClr val="dk1"/>
          </a:effectRef>
          <a:fontRef idx="minor">
            <a:schemeClr val="tx1"/>
          </a:fontRef>
        </p:style>
      </p:cxnSp>
      <p:cxnSp>
        <p:nvCxnSpPr>
          <p:cNvPr id="21" name="Прямая соединительная линия 20"/>
          <p:cNvCxnSpPr/>
          <p:nvPr/>
        </p:nvCxnSpPr>
        <p:spPr>
          <a:xfrm>
            <a:off x="0" y="5143512"/>
            <a:ext cx="2786050" cy="1588"/>
          </a:xfrm>
          <a:prstGeom prst="line">
            <a:avLst/>
          </a:prstGeom>
          <a:ln/>
        </p:spPr>
        <p:style>
          <a:lnRef idx="2">
            <a:schemeClr val="dk1"/>
          </a:lnRef>
          <a:fillRef idx="0">
            <a:schemeClr val="dk1"/>
          </a:fillRef>
          <a:effectRef idx="1">
            <a:schemeClr val="dk1"/>
          </a:effectRef>
          <a:fontRef idx="minor">
            <a:schemeClr val="tx1"/>
          </a:fontRef>
        </p:style>
      </p:cxnSp>
      <p:cxnSp>
        <p:nvCxnSpPr>
          <p:cNvPr id="27" name="Прямая соединительная линия 26"/>
          <p:cNvCxnSpPr/>
          <p:nvPr/>
        </p:nvCxnSpPr>
        <p:spPr>
          <a:xfrm>
            <a:off x="71438" y="5572140"/>
            <a:ext cx="2428860" cy="1588"/>
          </a:xfrm>
          <a:prstGeom prst="line">
            <a:avLst/>
          </a:prstGeom>
          <a:ln/>
        </p:spPr>
        <p:style>
          <a:lnRef idx="2">
            <a:schemeClr val="dk1"/>
          </a:lnRef>
          <a:fillRef idx="0">
            <a:schemeClr val="dk1"/>
          </a:fillRef>
          <a:effectRef idx="1">
            <a:schemeClr val="dk1"/>
          </a:effectRef>
          <a:fontRef idx="minor">
            <a:schemeClr val="tx1"/>
          </a:fontRef>
        </p:style>
      </p:cxnSp>
      <p:cxnSp>
        <p:nvCxnSpPr>
          <p:cNvPr id="30" name="Прямая соединительная линия 29"/>
          <p:cNvCxnSpPr/>
          <p:nvPr/>
        </p:nvCxnSpPr>
        <p:spPr>
          <a:xfrm>
            <a:off x="71406" y="5929330"/>
            <a:ext cx="2714612" cy="1588"/>
          </a:xfrm>
          <a:prstGeom prst="line">
            <a:avLst/>
          </a:prstGeom>
          <a:ln/>
        </p:spPr>
        <p:style>
          <a:lnRef idx="2">
            <a:schemeClr val="dk1"/>
          </a:lnRef>
          <a:fillRef idx="0">
            <a:schemeClr val="dk1"/>
          </a:fillRef>
          <a:effectRef idx="1">
            <a:schemeClr val="dk1"/>
          </a:effectRef>
          <a:fontRef idx="minor">
            <a:schemeClr val="tx1"/>
          </a:fontRef>
        </p:style>
      </p:cxnSp>
      <p:cxnSp>
        <p:nvCxnSpPr>
          <p:cNvPr id="31" name="Прямая соединительная линия 30"/>
          <p:cNvCxnSpPr/>
          <p:nvPr/>
        </p:nvCxnSpPr>
        <p:spPr>
          <a:xfrm>
            <a:off x="71438" y="6356370"/>
            <a:ext cx="2357422" cy="1588"/>
          </a:xfrm>
          <a:prstGeom prst="line">
            <a:avLst/>
          </a:prstGeom>
          <a:ln/>
        </p:spPr>
        <p:style>
          <a:lnRef idx="2">
            <a:schemeClr val="dk1"/>
          </a:lnRef>
          <a:fillRef idx="0">
            <a:schemeClr val="dk1"/>
          </a:fillRef>
          <a:effectRef idx="1">
            <a:schemeClr val="dk1"/>
          </a:effectRef>
          <a:fontRef idx="minor">
            <a:schemeClr val="tx1"/>
          </a:fontRef>
        </p:style>
      </p:cxnSp>
      <p:cxnSp>
        <p:nvCxnSpPr>
          <p:cNvPr id="33" name="Прямая соединительная линия 32"/>
          <p:cNvCxnSpPr/>
          <p:nvPr/>
        </p:nvCxnSpPr>
        <p:spPr>
          <a:xfrm>
            <a:off x="4643470" y="2643182"/>
            <a:ext cx="1857356" cy="1588"/>
          </a:xfrm>
          <a:prstGeom prst="line">
            <a:avLst/>
          </a:prstGeom>
          <a:ln/>
        </p:spPr>
        <p:style>
          <a:lnRef idx="2">
            <a:schemeClr val="dk1"/>
          </a:lnRef>
          <a:fillRef idx="0">
            <a:schemeClr val="dk1"/>
          </a:fillRef>
          <a:effectRef idx="1">
            <a:schemeClr val="dk1"/>
          </a:effectRef>
          <a:fontRef idx="minor">
            <a:schemeClr val="tx1"/>
          </a:fontRef>
        </p:style>
      </p:cxnSp>
      <p:cxnSp>
        <p:nvCxnSpPr>
          <p:cNvPr id="42" name="Прямая соединительная линия 41"/>
          <p:cNvCxnSpPr/>
          <p:nvPr/>
        </p:nvCxnSpPr>
        <p:spPr>
          <a:xfrm>
            <a:off x="4643438" y="4429132"/>
            <a:ext cx="1857356" cy="1588"/>
          </a:xfrm>
          <a:prstGeom prst="line">
            <a:avLst/>
          </a:prstGeom>
          <a:ln/>
        </p:spPr>
        <p:style>
          <a:lnRef idx="2">
            <a:schemeClr val="dk1"/>
          </a:lnRef>
          <a:fillRef idx="0">
            <a:schemeClr val="dk1"/>
          </a:fillRef>
          <a:effectRef idx="1">
            <a:schemeClr val="dk1"/>
          </a:effectRef>
          <a:fontRef idx="minor">
            <a:schemeClr val="tx1"/>
          </a:fontRef>
        </p:style>
      </p:cxnSp>
      <p:cxnSp>
        <p:nvCxnSpPr>
          <p:cNvPr id="43" name="Прямая соединительная линия 42"/>
          <p:cNvCxnSpPr/>
          <p:nvPr/>
        </p:nvCxnSpPr>
        <p:spPr>
          <a:xfrm>
            <a:off x="4643438" y="5570552"/>
            <a:ext cx="2071702" cy="1588"/>
          </a:xfrm>
          <a:prstGeom prst="line">
            <a:avLst/>
          </a:prstGeom>
          <a:ln/>
        </p:spPr>
        <p:style>
          <a:lnRef idx="2">
            <a:schemeClr val="dk1"/>
          </a:lnRef>
          <a:fillRef idx="0">
            <a:schemeClr val="dk1"/>
          </a:fillRef>
          <a:effectRef idx="1">
            <a:schemeClr val="dk1"/>
          </a:effectRef>
          <a:fontRef idx="minor">
            <a:schemeClr val="tx1"/>
          </a:fontRef>
        </p:style>
      </p:cxnSp>
      <p:sp>
        <p:nvSpPr>
          <p:cNvPr id="18" name="Управляющая кнопка: назад 17">
            <a:hlinkClick r:id="rId4" action="ppaction://hlinksldjump" highlightClick="1">
              <a:snd r:embed="rId5" name="push.wav" builtIn="1"/>
            </a:hlinkClick>
          </p:cNvPr>
          <p:cNvSpPr/>
          <p:nvPr/>
        </p:nvSpPr>
        <p:spPr>
          <a:xfrm>
            <a:off x="285720" y="6500810"/>
            <a:ext cx="714380" cy="357190"/>
          </a:xfrm>
          <a:prstGeom prst="actionButtonBackPrevious">
            <a:avLst/>
          </a:prstGeom>
          <a:solidFill>
            <a:schemeClr val="accent1">
              <a:lumMod val="20000"/>
              <a:lumOff val="80000"/>
            </a:schemeClr>
          </a:solidFill>
          <a:ln>
            <a:solidFill>
              <a:schemeClr val="tx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transition spd="slow">
    <p:dissolve/>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4">
                                            <p:txEl>
                                              <p:pRg st="4" end="4"/>
                                            </p:txEl>
                                          </p:spTgt>
                                        </p:tgtEl>
                                        <p:attrNameLst>
                                          <p:attrName>style.visibility</p:attrName>
                                        </p:attrNameLst>
                                      </p:cBhvr>
                                      <p:to>
                                        <p:strVal val="visible"/>
                                      </p:to>
                                    </p:set>
                                    <p:animEffect transition="in" filter="checkerboard(across)">
                                      <p:cBhvr>
                                        <p:cTn id="7" dur="500"/>
                                        <p:tgtEl>
                                          <p:spTgt spid="4">
                                            <p:txEl>
                                              <p:pRg st="4" end="4"/>
                                            </p:txEl>
                                          </p:spTgt>
                                        </p:tgtEl>
                                      </p:cBhvr>
                                    </p:animEffect>
                                  </p:childTnLst>
                                </p:cTn>
                              </p:par>
                              <p:par>
                                <p:cTn id="8" presetID="5" presetClass="entr" presetSubtype="10" fill="hold" nodeType="withEffect">
                                  <p:stCondLst>
                                    <p:cond delay="0"/>
                                  </p:stCondLst>
                                  <p:childTnLst>
                                    <p:set>
                                      <p:cBhvr>
                                        <p:cTn id="9" dur="1" fill="hold">
                                          <p:stCondLst>
                                            <p:cond delay="0"/>
                                          </p:stCondLst>
                                        </p:cTn>
                                        <p:tgtEl>
                                          <p:spTgt spid="4">
                                            <p:txEl>
                                              <p:pRg st="5" end="5"/>
                                            </p:txEl>
                                          </p:spTgt>
                                        </p:tgtEl>
                                        <p:attrNameLst>
                                          <p:attrName>style.visibility</p:attrName>
                                        </p:attrNameLst>
                                      </p:cBhvr>
                                      <p:to>
                                        <p:strVal val="visible"/>
                                      </p:to>
                                    </p:set>
                                    <p:animEffect transition="in" filter="checkerboard(across)">
                                      <p:cBhvr>
                                        <p:cTn id="10" dur="500"/>
                                        <p:tgtEl>
                                          <p:spTgt spid="4">
                                            <p:txEl>
                                              <p:pRg st="5" end="5"/>
                                            </p:txEl>
                                          </p:spTgt>
                                        </p:tgtEl>
                                      </p:cBhvr>
                                    </p:animEffect>
                                  </p:childTnLst>
                                </p:cTn>
                              </p:par>
                              <p:par>
                                <p:cTn id="11" presetID="5" presetClass="entr" presetSubtype="10" fill="hold" nodeType="withEffect">
                                  <p:stCondLst>
                                    <p:cond delay="0"/>
                                  </p:stCondLst>
                                  <p:childTnLst>
                                    <p:set>
                                      <p:cBhvr>
                                        <p:cTn id="12" dur="1" fill="hold">
                                          <p:stCondLst>
                                            <p:cond delay="0"/>
                                          </p:stCondLst>
                                        </p:cTn>
                                        <p:tgtEl>
                                          <p:spTgt spid="4">
                                            <p:txEl>
                                              <p:pRg st="6" end="6"/>
                                            </p:txEl>
                                          </p:spTgt>
                                        </p:tgtEl>
                                        <p:attrNameLst>
                                          <p:attrName>style.visibility</p:attrName>
                                        </p:attrNameLst>
                                      </p:cBhvr>
                                      <p:to>
                                        <p:strVal val="visible"/>
                                      </p:to>
                                    </p:set>
                                    <p:animEffect transition="in" filter="checkerboard(across)">
                                      <p:cBhvr>
                                        <p:cTn id="13" dur="500"/>
                                        <p:tgtEl>
                                          <p:spTgt spid="4">
                                            <p:txEl>
                                              <p:pRg st="6" end="6"/>
                                            </p:txEl>
                                          </p:spTgt>
                                        </p:tgtEl>
                                      </p:cBhvr>
                                    </p:animEffect>
                                  </p:childTnLst>
                                </p:cTn>
                              </p:par>
                              <p:par>
                                <p:cTn id="14" presetID="5" presetClass="entr" presetSubtype="10" fill="hold" nodeType="withEffect">
                                  <p:stCondLst>
                                    <p:cond delay="0"/>
                                  </p:stCondLst>
                                  <p:childTnLst>
                                    <p:set>
                                      <p:cBhvr>
                                        <p:cTn id="15" dur="1" fill="hold">
                                          <p:stCondLst>
                                            <p:cond delay="0"/>
                                          </p:stCondLst>
                                        </p:cTn>
                                        <p:tgtEl>
                                          <p:spTgt spid="4">
                                            <p:txEl>
                                              <p:pRg st="7" end="7"/>
                                            </p:txEl>
                                          </p:spTgt>
                                        </p:tgtEl>
                                        <p:attrNameLst>
                                          <p:attrName>style.visibility</p:attrName>
                                        </p:attrNameLst>
                                      </p:cBhvr>
                                      <p:to>
                                        <p:strVal val="visible"/>
                                      </p:to>
                                    </p:set>
                                    <p:animEffect transition="in" filter="checkerboard(across)">
                                      <p:cBhvr>
                                        <p:cTn id="16" dur="500"/>
                                        <p:tgtEl>
                                          <p:spTgt spid="4">
                                            <p:txEl>
                                              <p:pRg st="7" end="7"/>
                                            </p:txEl>
                                          </p:spTgt>
                                        </p:tgtEl>
                                      </p:cBhvr>
                                    </p:animEffect>
                                  </p:childTnLst>
                                </p:cTn>
                              </p:par>
                              <p:par>
                                <p:cTn id="17" presetID="5" presetClass="entr" presetSubtype="10" fill="hold" nodeType="withEffect">
                                  <p:stCondLst>
                                    <p:cond delay="0"/>
                                  </p:stCondLst>
                                  <p:childTnLst>
                                    <p:set>
                                      <p:cBhvr>
                                        <p:cTn id="18" dur="1" fill="hold">
                                          <p:stCondLst>
                                            <p:cond delay="0"/>
                                          </p:stCondLst>
                                        </p:cTn>
                                        <p:tgtEl>
                                          <p:spTgt spid="4">
                                            <p:txEl>
                                              <p:pRg st="8" end="8"/>
                                            </p:txEl>
                                          </p:spTgt>
                                        </p:tgtEl>
                                        <p:attrNameLst>
                                          <p:attrName>style.visibility</p:attrName>
                                        </p:attrNameLst>
                                      </p:cBhvr>
                                      <p:to>
                                        <p:strVal val="visible"/>
                                      </p:to>
                                    </p:set>
                                    <p:animEffect transition="in" filter="checkerboard(across)">
                                      <p:cBhvr>
                                        <p:cTn id="19" dur="500"/>
                                        <p:tgtEl>
                                          <p:spTgt spid="4">
                                            <p:txEl>
                                              <p:pRg st="8" end="8"/>
                                            </p:txEl>
                                          </p:spTgt>
                                        </p:tgtEl>
                                      </p:cBhvr>
                                    </p:animEffect>
                                  </p:childTnLst>
                                </p:cTn>
                              </p:par>
                              <p:par>
                                <p:cTn id="20" presetID="5" presetClass="entr" presetSubtype="10" fill="hold" nodeType="withEffect">
                                  <p:stCondLst>
                                    <p:cond delay="0"/>
                                  </p:stCondLst>
                                  <p:childTnLst>
                                    <p:set>
                                      <p:cBhvr>
                                        <p:cTn id="21" dur="1" fill="hold">
                                          <p:stCondLst>
                                            <p:cond delay="0"/>
                                          </p:stCondLst>
                                        </p:cTn>
                                        <p:tgtEl>
                                          <p:spTgt spid="4">
                                            <p:txEl>
                                              <p:pRg st="9" end="9"/>
                                            </p:txEl>
                                          </p:spTgt>
                                        </p:tgtEl>
                                        <p:attrNameLst>
                                          <p:attrName>style.visibility</p:attrName>
                                        </p:attrNameLst>
                                      </p:cBhvr>
                                      <p:to>
                                        <p:strVal val="visible"/>
                                      </p:to>
                                    </p:set>
                                    <p:animEffect transition="in" filter="checkerboard(across)">
                                      <p:cBhvr>
                                        <p:cTn id="22" dur="500"/>
                                        <p:tgtEl>
                                          <p:spTgt spid="4">
                                            <p:txEl>
                                              <p:pRg st="9" end="9"/>
                                            </p:txEl>
                                          </p:spTgt>
                                        </p:tgtEl>
                                      </p:cBhvr>
                                    </p:animEffect>
                                  </p:childTnLst>
                                </p:cTn>
                              </p:par>
                              <p:par>
                                <p:cTn id="23" presetID="5" presetClass="entr" presetSubtype="10" fill="hold" nodeType="withEffect">
                                  <p:stCondLst>
                                    <p:cond delay="0"/>
                                  </p:stCondLst>
                                  <p:childTnLst>
                                    <p:set>
                                      <p:cBhvr>
                                        <p:cTn id="24" dur="1" fill="hold">
                                          <p:stCondLst>
                                            <p:cond delay="0"/>
                                          </p:stCondLst>
                                        </p:cTn>
                                        <p:tgtEl>
                                          <p:spTgt spid="4">
                                            <p:txEl>
                                              <p:pRg st="10" end="10"/>
                                            </p:txEl>
                                          </p:spTgt>
                                        </p:tgtEl>
                                        <p:attrNameLst>
                                          <p:attrName>style.visibility</p:attrName>
                                        </p:attrNameLst>
                                      </p:cBhvr>
                                      <p:to>
                                        <p:strVal val="visible"/>
                                      </p:to>
                                    </p:set>
                                    <p:animEffect transition="in" filter="checkerboard(across)">
                                      <p:cBhvr>
                                        <p:cTn id="25" dur="500"/>
                                        <p:tgtEl>
                                          <p:spTgt spid="4">
                                            <p:txEl>
                                              <p:pRg st="10" end="10"/>
                                            </p:txEl>
                                          </p:spTgt>
                                        </p:tgtEl>
                                      </p:cBhvr>
                                    </p:animEffect>
                                  </p:childTnLst>
                                </p:cTn>
                              </p:par>
                              <p:par>
                                <p:cTn id="26" presetID="5" presetClass="entr" presetSubtype="10" fill="hold" nodeType="withEffect">
                                  <p:stCondLst>
                                    <p:cond delay="0"/>
                                  </p:stCondLst>
                                  <p:childTnLst>
                                    <p:set>
                                      <p:cBhvr>
                                        <p:cTn id="27" dur="1" fill="hold">
                                          <p:stCondLst>
                                            <p:cond delay="0"/>
                                          </p:stCondLst>
                                        </p:cTn>
                                        <p:tgtEl>
                                          <p:spTgt spid="4">
                                            <p:txEl>
                                              <p:pRg st="11" end="11"/>
                                            </p:txEl>
                                          </p:spTgt>
                                        </p:tgtEl>
                                        <p:attrNameLst>
                                          <p:attrName>style.visibility</p:attrName>
                                        </p:attrNameLst>
                                      </p:cBhvr>
                                      <p:to>
                                        <p:strVal val="visible"/>
                                      </p:to>
                                    </p:set>
                                    <p:animEffect transition="in" filter="checkerboard(across)">
                                      <p:cBhvr>
                                        <p:cTn id="28" dur="500"/>
                                        <p:tgtEl>
                                          <p:spTgt spid="4">
                                            <p:txEl>
                                              <p:pRg st="11" end="11"/>
                                            </p:txEl>
                                          </p:spTgt>
                                        </p:tgtEl>
                                      </p:cBhvr>
                                    </p:animEffect>
                                  </p:childTnLst>
                                </p:cTn>
                              </p:par>
                              <p:par>
                                <p:cTn id="29" presetID="5" presetClass="entr" presetSubtype="10" fill="hold" nodeType="withEffect">
                                  <p:stCondLst>
                                    <p:cond delay="0"/>
                                  </p:stCondLst>
                                  <p:childTnLst>
                                    <p:set>
                                      <p:cBhvr>
                                        <p:cTn id="30" dur="1" fill="hold">
                                          <p:stCondLst>
                                            <p:cond delay="0"/>
                                          </p:stCondLst>
                                        </p:cTn>
                                        <p:tgtEl>
                                          <p:spTgt spid="4">
                                            <p:txEl>
                                              <p:pRg st="12" end="12"/>
                                            </p:txEl>
                                          </p:spTgt>
                                        </p:tgtEl>
                                        <p:attrNameLst>
                                          <p:attrName>style.visibility</p:attrName>
                                        </p:attrNameLst>
                                      </p:cBhvr>
                                      <p:to>
                                        <p:strVal val="visible"/>
                                      </p:to>
                                    </p:set>
                                    <p:animEffect transition="in" filter="checkerboard(across)">
                                      <p:cBhvr>
                                        <p:cTn id="31" dur="500"/>
                                        <p:tgtEl>
                                          <p:spTgt spid="4">
                                            <p:txEl>
                                              <p:pRg st="12" end="12"/>
                                            </p:txEl>
                                          </p:spTgt>
                                        </p:tgtEl>
                                      </p:cBhvr>
                                    </p:animEffect>
                                  </p:childTnLst>
                                </p:cTn>
                              </p:par>
                              <p:par>
                                <p:cTn id="32" presetID="5" presetClass="entr" presetSubtype="10" fill="hold" nodeType="withEffect">
                                  <p:stCondLst>
                                    <p:cond delay="0"/>
                                  </p:stCondLst>
                                  <p:childTnLst>
                                    <p:set>
                                      <p:cBhvr>
                                        <p:cTn id="33" dur="1" fill="hold">
                                          <p:stCondLst>
                                            <p:cond delay="0"/>
                                          </p:stCondLst>
                                        </p:cTn>
                                        <p:tgtEl>
                                          <p:spTgt spid="4">
                                            <p:txEl>
                                              <p:pRg st="13" end="13"/>
                                            </p:txEl>
                                          </p:spTgt>
                                        </p:tgtEl>
                                        <p:attrNameLst>
                                          <p:attrName>style.visibility</p:attrName>
                                        </p:attrNameLst>
                                      </p:cBhvr>
                                      <p:to>
                                        <p:strVal val="visible"/>
                                      </p:to>
                                    </p:set>
                                    <p:animEffect transition="in" filter="checkerboard(across)">
                                      <p:cBhvr>
                                        <p:cTn id="34" dur="500"/>
                                        <p:tgtEl>
                                          <p:spTgt spid="4">
                                            <p:txEl>
                                              <p:pRg st="13" end="13"/>
                                            </p:txEl>
                                          </p:spTgt>
                                        </p:tgtEl>
                                      </p:cBhvr>
                                    </p:animEffect>
                                  </p:childTnLst>
                                </p:cTn>
                              </p:par>
                              <p:par>
                                <p:cTn id="35" presetID="5" presetClass="entr" presetSubtype="10" fill="hold" nodeType="withEffect">
                                  <p:stCondLst>
                                    <p:cond delay="0"/>
                                  </p:stCondLst>
                                  <p:childTnLst>
                                    <p:set>
                                      <p:cBhvr>
                                        <p:cTn id="36" dur="1" fill="hold">
                                          <p:stCondLst>
                                            <p:cond delay="0"/>
                                          </p:stCondLst>
                                        </p:cTn>
                                        <p:tgtEl>
                                          <p:spTgt spid="4">
                                            <p:txEl>
                                              <p:pRg st="14" end="14"/>
                                            </p:txEl>
                                          </p:spTgt>
                                        </p:tgtEl>
                                        <p:attrNameLst>
                                          <p:attrName>style.visibility</p:attrName>
                                        </p:attrNameLst>
                                      </p:cBhvr>
                                      <p:to>
                                        <p:strVal val="visible"/>
                                      </p:to>
                                    </p:set>
                                    <p:animEffect transition="in" filter="checkerboard(across)">
                                      <p:cBhvr>
                                        <p:cTn id="37" dur="500"/>
                                        <p:tgtEl>
                                          <p:spTgt spid="4">
                                            <p:txEl>
                                              <p:pRg st="14" end="14"/>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29" presetClass="entr" presetSubtype="0" fill="hold" nodeType="clickEffect">
                                  <p:stCondLst>
                                    <p:cond delay="0"/>
                                  </p:stCondLst>
                                  <p:childTnLst>
                                    <p:set>
                                      <p:cBhvr>
                                        <p:cTn id="41" dur="1" fill="hold">
                                          <p:stCondLst>
                                            <p:cond delay="0"/>
                                          </p:stCondLst>
                                        </p:cTn>
                                        <p:tgtEl>
                                          <p:spTgt spid="10"/>
                                        </p:tgtEl>
                                        <p:attrNameLst>
                                          <p:attrName>style.visibility</p:attrName>
                                        </p:attrNameLst>
                                      </p:cBhvr>
                                      <p:to>
                                        <p:strVal val="visible"/>
                                      </p:to>
                                    </p:set>
                                    <p:anim calcmode="lin" valueType="num">
                                      <p:cBhvr>
                                        <p:cTn id="42" dur="1000" fill="hold"/>
                                        <p:tgtEl>
                                          <p:spTgt spid="10"/>
                                        </p:tgtEl>
                                        <p:attrNameLst>
                                          <p:attrName>ppt_x</p:attrName>
                                        </p:attrNameLst>
                                      </p:cBhvr>
                                      <p:tavLst>
                                        <p:tav tm="0">
                                          <p:val>
                                            <p:strVal val="#ppt_x-.2"/>
                                          </p:val>
                                        </p:tav>
                                        <p:tav tm="100000">
                                          <p:val>
                                            <p:strVal val="#ppt_x"/>
                                          </p:val>
                                        </p:tav>
                                      </p:tavLst>
                                    </p:anim>
                                    <p:anim calcmode="lin" valueType="num">
                                      <p:cBhvr>
                                        <p:cTn id="43" dur="1000" fill="hold"/>
                                        <p:tgtEl>
                                          <p:spTgt spid="10"/>
                                        </p:tgtEl>
                                        <p:attrNameLst>
                                          <p:attrName>ppt_y</p:attrName>
                                        </p:attrNameLst>
                                      </p:cBhvr>
                                      <p:tavLst>
                                        <p:tav tm="0">
                                          <p:val>
                                            <p:strVal val="#ppt_y"/>
                                          </p:val>
                                        </p:tav>
                                        <p:tav tm="100000">
                                          <p:val>
                                            <p:strVal val="#ppt_y"/>
                                          </p:val>
                                        </p:tav>
                                      </p:tavLst>
                                    </p:anim>
                                    <p:animEffect transition="in" filter="wipe(right)" prLst="gradientSize: 0.1">
                                      <p:cBhvr>
                                        <p:cTn id="44" dur="1000"/>
                                        <p:tgtEl>
                                          <p:spTgt spid="10"/>
                                        </p:tgtEl>
                                      </p:cBhvr>
                                    </p:animEffect>
                                  </p:childTnLst>
                                </p:cTn>
                              </p:par>
                            </p:childTnLst>
                          </p:cTn>
                        </p:par>
                      </p:childTnLst>
                    </p:cTn>
                  </p:par>
                  <p:par>
                    <p:cTn id="45" fill="hold">
                      <p:stCondLst>
                        <p:cond delay="indefinite"/>
                      </p:stCondLst>
                      <p:childTnLst>
                        <p:par>
                          <p:cTn id="46" fill="hold">
                            <p:stCondLst>
                              <p:cond delay="0"/>
                            </p:stCondLst>
                            <p:childTnLst>
                              <p:par>
                                <p:cTn id="47" presetID="29" presetClass="entr" presetSubtype="0" fill="hold" nodeType="clickEffect">
                                  <p:stCondLst>
                                    <p:cond delay="0"/>
                                  </p:stCondLst>
                                  <p:childTnLst>
                                    <p:set>
                                      <p:cBhvr>
                                        <p:cTn id="48" dur="1" fill="hold">
                                          <p:stCondLst>
                                            <p:cond delay="0"/>
                                          </p:stCondLst>
                                        </p:cTn>
                                        <p:tgtEl>
                                          <p:spTgt spid="13"/>
                                        </p:tgtEl>
                                        <p:attrNameLst>
                                          <p:attrName>style.visibility</p:attrName>
                                        </p:attrNameLst>
                                      </p:cBhvr>
                                      <p:to>
                                        <p:strVal val="visible"/>
                                      </p:to>
                                    </p:set>
                                    <p:anim calcmode="lin" valueType="num">
                                      <p:cBhvr>
                                        <p:cTn id="49" dur="1000" fill="hold"/>
                                        <p:tgtEl>
                                          <p:spTgt spid="13"/>
                                        </p:tgtEl>
                                        <p:attrNameLst>
                                          <p:attrName>ppt_x</p:attrName>
                                        </p:attrNameLst>
                                      </p:cBhvr>
                                      <p:tavLst>
                                        <p:tav tm="0">
                                          <p:val>
                                            <p:strVal val="#ppt_x-.2"/>
                                          </p:val>
                                        </p:tav>
                                        <p:tav tm="100000">
                                          <p:val>
                                            <p:strVal val="#ppt_x"/>
                                          </p:val>
                                        </p:tav>
                                      </p:tavLst>
                                    </p:anim>
                                    <p:anim calcmode="lin" valueType="num">
                                      <p:cBhvr>
                                        <p:cTn id="50" dur="1000" fill="hold"/>
                                        <p:tgtEl>
                                          <p:spTgt spid="13"/>
                                        </p:tgtEl>
                                        <p:attrNameLst>
                                          <p:attrName>ppt_y</p:attrName>
                                        </p:attrNameLst>
                                      </p:cBhvr>
                                      <p:tavLst>
                                        <p:tav tm="0">
                                          <p:val>
                                            <p:strVal val="#ppt_y"/>
                                          </p:val>
                                        </p:tav>
                                        <p:tav tm="100000">
                                          <p:val>
                                            <p:strVal val="#ppt_y"/>
                                          </p:val>
                                        </p:tav>
                                      </p:tavLst>
                                    </p:anim>
                                    <p:animEffect transition="in" filter="wipe(right)" prLst="gradientSize: 0.1">
                                      <p:cBhvr>
                                        <p:cTn id="51" dur="1000"/>
                                        <p:tgtEl>
                                          <p:spTgt spid="13"/>
                                        </p:tgtEl>
                                      </p:cBhvr>
                                    </p:animEffect>
                                  </p:childTnLst>
                                </p:cTn>
                              </p:par>
                            </p:childTnLst>
                          </p:cTn>
                        </p:par>
                      </p:childTnLst>
                    </p:cTn>
                  </p:par>
                  <p:par>
                    <p:cTn id="52" fill="hold">
                      <p:stCondLst>
                        <p:cond delay="indefinite"/>
                      </p:stCondLst>
                      <p:childTnLst>
                        <p:par>
                          <p:cTn id="53" fill="hold">
                            <p:stCondLst>
                              <p:cond delay="0"/>
                            </p:stCondLst>
                            <p:childTnLst>
                              <p:par>
                                <p:cTn id="54" presetID="29" presetClass="entr" presetSubtype="0" fill="hold" nodeType="clickEffect">
                                  <p:stCondLst>
                                    <p:cond delay="0"/>
                                  </p:stCondLst>
                                  <p:childTnLst>
                                    <p:set>
                                      <p:cBhvr>
                                        <p:cTn id="55" dur="1" fill="hold">
                                          <p:stCondLst>
                                            <p:cond delay="0"/>
                                          </p:stCondLst>
                                        </p:cTn>
                                        <p:tgtEl>
                                          <p:spTgt spid="14"/>
                                        </p:tgtEl>
                                        <p:attrNameLst>
                                          <p:attrName>style.visibility</p:attrName>
                                        </p:attrNameLst>
                                      </p:cBhvr>
                                      <p:to>
                                        <p:strVal val="visible"/>
                                      </p:to>
                                    </p:set>
                                    <p:anim calcmode="lin" valueType="num">
                                      <p:cBhvr>
                                        <p:cTn id="56" dur="1000" fill="hold"/>
                                        <p:tgtEl>
                                          <p:spTgt spid="14"/>
                                        </p:tgtEl>
                                        <p:attrNameLst>
                                          <p:attrName>ppt_x</p:attrName>
                                        </p:attrNameLst>
                                      </p:cBhvr>
                                      <p:tavLst>
                                        <p:tav tm="0">
                                          <p:val>
                                            <p:strVal val="#ppt_x-.2"/>
                                          </p:val>
                                        </p:tav>
                                        <p:tav tm="100000">
                                          <p:val>
                                            <p:strVal val="#ppt_x"/>
                                          </p:val>
                                        </p:tav>
                                      </p:tavLst>
                                    </p:anim>
                                    <p:anim calcmode="lin" valueType="num">
                                      <p:cBhvr>
                                        <p:cTn id="57" dur="1000" fill="hold"/>
                                        <p:tgtEl>
                                          <p:spTgt spid="14"/>
                                        </p:tgtEl>
                                        <p:attrNameLst>
                                          <p:attrName>ppt_y</p:attrName>
                                        </p:attrNameLst>
                                      </p:cBhvr>
                                      <p:tavLst>
                                        <p:tav tm="0">
                                          <p:val>
                                            <p:strVal val="#ppt_y"/>
                                          </p:val>
                                        </p:tav>
                                        <p:tav tm="100000">
                                          <p:val>
                                            <p:strVal val="#ppt_y"/>
                                          </p:val>
                                        </p:tav>
                                      </p:tavLst>
                                    </p:anim>
                                    <p:animEffect transition="in" filter="wipe(right)" prLst="gradientSize: 0.1">
                                      <p:cBhvr>
                                        <p:cTn id="58" dur="1000"/>
                                        <p:tgtEl>
                                          <p:spTgt spid="14"/>
                                        </p:tgtEl>
                                      </p:cBhvr>
                                    </p:animEffect>
                                  </p:childTnLst>
                                </p:cTn>
                              </p:par>
                            </p:childTnLst>
                          </p:cTn>
                        </p:par>
                      </p:childTnLst>
                    </p:cTn>
                  </p:par>
                  <p:par>
                    <p:cTn id="59" fill="hold">
                      <p:stCondLst>
                        <p:cond delay="indefinite"/>
                      </p:stCondLst>
                      <p:childTnLst>
                        <p:par>
                          <p:cTn id="60" fill="hold">
                            <p:stCondLst>
                              <p:cond delay="0"/>
                            </p:stCondLst>
                            <p:childTnLst>
                              <p:par>
                                <p:cTn id="61" presetID="29" presetClass="entr" presetSubtype="0" fill="hold" nodeType="clickEffect">
                                  <p:stCondLst>
                                    <p:cond delay="0"/>
                                  </p:stCondLst>
                                  <p:childTnLst>
                                    <p:set>
                                      <p:cBhvr>
                                        <p:cTn id="62" dur="1" fill="hold">
                                          <p:stCondLst>
                                            <p:cond delay="0"/>
                                          </p:stCondLst>
                                        </p:cTn>
                                        <p:tgtEl>
                                          <p:spTgt spid="15"/>
                                        </p:tgtEl>
                                        <p:attrNameLst>
                                          <p:attrName>style.visibility</p:attrName>
                                        </p:attrNameLst>
                                      </p:cBhvr>
                                      <p:to>
                                        <p:strVal val="visible"/>
                                      </p:to>
                                    </p:set>
                                    <p:anim calcmode="lin" valueType="num">
                                      <p:cBhvr>
                                        <p:cTn id="63" dur="1000" fill="hold"/>
                                        <p:tgtEl>
                                          <p:spTgt spid="15"/>
                                        </p:tgtEl>
                                        <p:attrNameLst>
                                          <p:attrName>ppt_x</p:attrName>
                                        </p:attrNameLst>
                                      </p:cBhvr>
                                      <p:tavLst>
                                        <p:tav tm="0">
                                          <p:val>
                                            <p:strVal val="#ppt_x-.2"/>
                                          </p:val>
                                        </p:tav>
                                        <p:tav tm="100000">
                                          <p:val>
                                            <p:strVal val="#ppt_x"/>
                                          </p:val>
                                        </p:tav>
                                      </p:tavLst>
                                    </p:anim>
                                    <p:anim calcmode="lin" valueType="num">
                                      <p:cBhvr>
                                        <p:cTn id="64" dur="1000" fill="hold"/>
                                        <p:tgtEl>
                                          <p:spTgt spid="15"/>
                                        </p:tgtEl>
                                        <p:attrNameLst>
                                          <p:attrName>ppt_y</p:attrName>
                                        </p:attrNameLst>
                                      </p:cBhvr>
                                      <p:tavLst>
                                        <p:tav tm="0">
                                          <p:val>
                                            <p:strVal val="#ppt_y"/>
                                          </p:val>
                                        </p:tav>
                                        <p:tav tm="100000">
                                          <p:val>
                                            <p:strVal val="#ppt_y"/>
                                          </p:val>
                                        </p:tav>
                                      </p:tavLst>
                                    </p:anim>
                                    <p:animEffect transition="in" filter="wipe(right)" prLst="gradientSize: 0.1">
                                      <p:cBhvr>
                                        <p:cTn id="65" dur="1000"/>
                                        <p:tgtEl>
                                          <p:spTgt spid="15"/>
                                        </p:tgtEl>
                                      </p:cBhvr>
                                    </p:animEffect>
                                  </p:childTnLst>
                                </p:cTn>
                              </p:par>
                            </p:childTnLst>
                          </p:cTn>
                        </p:par>
                      </p:childTnLst>
                    </p:cTn>
                  </p:par>
                  <p:par>
                    <p:cTn id="66" fill="hold">
                      <p:stCondLst>
                        <p:cond delay="indefinite"/>
                      </p:stCondLst>
                      <p:childTnLst>
                        <p:par>
                          <p:cTn id="67" fill="hold">
                            <p:stCondLst>
                              <p:cond delay="0"/>
                            </p:stCondLst>
                            <p:childTnLst>
                              <p:par>
                                <p:cTn id="68" presetID="29" presetClass="entr" presetSubtype="0" fill="hold" nodeType="clickEffect">
                                  <p:stCondLst>
                                    <p:cond delay="0"/>
                                  </p:stCondLst>
                                  <p:childTnLst>
                                    <p:set>
                                      <p:cBhvr>
                                        <p:cTn id="69" dur="1" fill="hold">
                                          <p:stCondLst>
                                            <p:cond delay="0"/>
                                          </p:stCondLst>
                                        </p:cTn>
                                        <p:tgtEl>
                                          <p:spTgt spid="17"/>
                                        </p:tgtEl>
                                        <p:attrNameLst>
                                          <p:attrName>style.visibility</p:attrName>
                                        </p:attrNameLst>
                                      </p:cBhvr>
                                      <p:to>
                                        <p:strVal val="visible"/>
                                      </p:to>
                                    </p:set>
                                    <p:anim calcmode="lin" valueType="num">
                                      <p:cBhvr>
                                        <p:cTn id="70" dur="1000" fill="hold"/>
                                        <p:tgtEl>
                                          <p:spTgt spid="17"/>
                                        </p:tgtEl>
                                        <p:attrNameLst>
                                          <p:attrName>ppt_x</p:attrName>
                                        </p:attrNameLst>
                                      </p:cBhvr>
                                      <p:tavLst>
                                        <p:tav tm="0">
                                          <p:val>
                                            <p:strVal val="#ppt_x-.2"/>
                                          </p:val>
                                        </p:tav>
                                        <p:tav tm="100000">
                                          <p:val>
                                            <p:strVal val="#ppt_x"/>
                                          </p:val>
                                        </p:tav>
                                      </p:tavLst>
                                    </p:anim>
                                    <p:anim calcmode="lin" valueType="num">
                                      <p:cBhvr>
                                        <p:cTn id="71" dur="1000" fill="hold"/>
                                        <p:tgtEl>
                                          <p:spTgt spid="17"/>
                                        </p:tgtEl>
                                        <p:attrNameLst>
                                          <p:attrName>ppt_y</p:attrName>
                                        </p:attrNameLst>
                                      </p:cBhvr>
                                      <p:tavLst>
                                        <p:tav tm="0">
                                          <p:val>
                                            <p:strVal val="#ppt_y"/>
                                          </p:val>
                                        </p:tav>
                                        <p:tav tm="100000">
                                          <p:val>
                                            <p:strVal val="#ppt_y"/>
                                          </p:val>
                                        </p:tav>
                                      </p:tavLst>
                                    </p:anim>
                                    <p:animEffect transition="in" filter="wipe(right)" prLst="gradientSize: 0.1">
                                      <p:cBhvr>
                                        <p:cTn id="72" dur="1000"/>
                                        <p:tgtEl>
                                          <p:spTgt spid="17"/>
                                        </p:tgtEl>
                                      </p:cBhvr>
                                    </p:animEffect>
                                  </p:childTnLst>
                                </p:cTn>
                              </p:par>
                            </p:childTnLst>
                          </p:cTn>
                        </p:par>
                      </p:childTnLst>
                    </p:cTn>
                  </p:par>
                  <p:par>
                    <p:cTn id="73" fill="hold">
                      <p:stCondLst>
                        <p:cond delay="indefinite"/>
                      </p:stCondLst>
                      <p:childTnLst>
                        <p:par>
                          <p:cTn id="74" fill="hold">
                            <p:stCondLst>
                              <p:cond delay="0"/>
                            </p:stCondLst>
                            <p:childTnLst>
                              <p:par>
                                <p:cTn id="75" presetID="29" presetClass="entr" presetSubtype="0" fill="hold" nodeType="clickEffect">
                                  <p:stCondLst>
                                    <p:cond delay="0"/>
                                  </p:stCondLst>
                                  <p:childTnLst>
                                    <p:set>
                                      <p:cBhvr>
                                        <p:cTn id="76" dur="1" fill="hold">
                                          <p:stCondLst>
                                            <p:cond delay="0"/>
                                          </p:stCondLst>
                                        </p:cTn>
                                        <p:tgtEl>
                                          <p:spTgt spid="19"/>
                                        </p:tgtEl>
                                        <p:attrNameLst>
                                          <p:attrName>style.visibility</p:attrName>
                                        </p:attrNameLst>
                                      </p:cBhvr>
                                      <p:to>
                                        <p:strVal val="visible"/>
                                      </p:to>
                                    </p:set>
                                    <p:anim calcmode="lin" valueType="num">
                                      <p:cBhvr>
                                        <p:cTn id="77" dur="1000" fill="hold"/>
                                        <p:tgtEl>
                                          <p:spTgt spid="19"/>
                                        </p:tgtEl>
                                        <p:attrNameLst>
                                          <p:attrName>ppt_x</p:attrName>
                                        </p:attrNameLst>
                                      </p:cBhvr>
                                      <p:tavLst>
                                        <p:tav tm="0">
                                          <p:val>
                                            <p:strVal val="#ppt_x-.2"/>
                                          </p:val>
                                        </p:tav>
                                        <p:tav tm="100000">
                                          <p:val>
                                            <p:strVal val="#ppt_x"/>
                                          </p:val>
                                        </p:tav>
                                      </p:tavLst>
                                    </p:anim>
                                    <p:anim calcmode="lin" valueType="num">
                                      <p:cBhvr>
                                        <p:cTn id="78" dur="1000" fill="hold"/>
                                        <p:tgtEl>
                                          <p:spTgt spid="19"/>
                                        </p:tgtEl>
                                        <p:attrNameLst>
                                          <p:attrName>ppt_y</p:attrName>
                                        </p:attrNameLst>
                                      </p:cBhvr>
                                      <p:tavLst>
                                        <p:tav tm="0">
                                          <p:val>
                                            <p:strVal val="#ppt_y"/>
                                          </p:val>
                                        </p:tav>
                                        <p:tav tm="100000">
                                          <p:val>
                                            <p:strVal val="#ppt_y"/>
                                          </p:val>
                                        </p:tav>
                                      </p:tavLst>
                                    </p:anim>
                                    <p:animEffect transition="in" filter="wipe(right)" prLst="gradientSize: 0.1">
                                      <p:cBhvr>
                                        <p:cTn id="79" dur="1000"/>
                                        <p:tgtEl>
                                          <p:spTgt spid="19"/>
                                        </p:tgtEl>
                                      </p:cBhvr>
                                    </p:animEffect>
                                  </p:childTnLst>
                                </p:cTn>
                              </p:par>
                            </p:childTnLst>
                          </p:cTn>
                        </p:par>
                      </p:childTnLst>
                    </p:cTn>
                  </p:par>
                  <p:par>
                    <p:cTn id="80" fill="hold">
                      <p:stCondLst>
                        <p:cond delay="indefinite"/>
                      </p:stCondLst>
                      <p:childTnLst>
                        <p:par>
                          <p:cTn id="81" fill="hold">
                            <p:stCondLst>
                              <p:cond delay="0"/>
                            </p:stCondLst>
                            <p:childTnLst>
                              <p:par>
                                <p:cTn id="82" presetID="29" presetClass="entr" presetSubtype="0" fill="hold" nodeType="clickEffect">
                                  <p:stCondLst>
                                    <p:cond delay="0"/>
                                  </p:stCondLst>
                                  <p:childTnLst>
                                    <p:set>
                                      <p:cBhvr>
                                        <p:cTn id="83" dur="1" fill="hold">
                                          <p:stCondLst>
                                            <p:cond delay="0"/>
                                          </p:stCondLst>
                                        </p:cTn>
                                        <p:tgtEl>
                                          <p:spTgt spid="21"/>
                                        </p:tgtEl>
                                        <p:attrNameLst>
                                          <p:attrName>style.visibility</p:attrName>
                                        </p:attrNameLst>
                                      </p:cBhvr>
                                      <p:to>
                                        <p:strVal val="visible"/>
                                      </p:to>
                                    </p:set>
                                    <p:anim calcmode="lin" valueType="num">
                                      <p:cBhvr>
                                        <p:cTn id="84" dur="1000" fill="hold"/>
                                        <p:tgtEl>
                                          <p:spTgt spid="21"/>
                                        </p:tgtEl>
                                        <p:attrNameLst>
                                          <p:attrName>ppt_x</p:attrName>
                                        </p:attrNameLst>
                                      </p:cBhvr>
                                      <p:tavLst>
                                        <p:tav tm="0">
                                          <p:val>
                                            <p:strVal val="#ppt_x-.2"/>
                                          </p:val>
                                        </p:tav>
                                        <p:tav tm="100000">
                                          <p:val>
                                            <p:strVal val="#ppt_x"/>
                                          </p:val>
                                        </p:tav>
                                      </p:tavLst>
                                    </p:anim>
                                    <p:anim calcmode="lin" valueType="num">
                                      <p:cBhvr>
                                        <p:cTn id="85" dur="1000" fill="hold"/>
                                        <p:tgtEl>
                                          <p:spTgt spid="21"/>
                                        </p:tgtEl>
                                        <p:attrNameLst>
                                          <p:attrName>ppt_y</p:attrName>
                                        </p:attrNameLst>
                                      </p:cBhvr>
                                      <p:tavLst>
                                        <p:tav tm="0">
                                          <p:val>
                                            <p:strVal val="#ppt_y"/>
                                          </p:val>
                                        </p:tav>
                                        <p:tav tm="100000">
                                          <p:val>
                                            <p:strVal val="#ppt_y"/>
                                          </p:val>
                                        </p:tav>
                                      </p:tavLst>
                                    </p:anim>
                                    <p:animEffect transition="in" filter="wipe(right)" prLst="gradientSize: 0.1">
                                      <p:cBhvr>
                                        <p:cTn id="86" dur="1000"/>
                                        <p:tgtEl>
                                          <p:spTgt spid="21"/>
                                        </p:tgtEl>
                                      </p:cBhvr>
                                    </p:animEffect>
                                  </p:childTnLst>
                                </p:cTn>
                              </p:par>
                            </p:childTnLst>
                          </p:cTn>
                        </p:par>
                      </p:childTnLst>
                    </p:cTn>
                  </p:par>
                  <p:par>
                    <p:cTn id="87" fill="hold">
                      <p:stCondLst>
                        <p:cond delay="indefinite"/>
                      </p:stCondLst>
                      <p:childTnLst>
                        <p:par>
                          <p:cTn id="88" fill="hold">
                            <p:stCondLst>
                              <p:cond delay="0"/>
                            </p:stCondLst>
                            <p:childTnLst>
                              <p:par>
                                <p:cTn id="89" presetID="29" presetClass="entr" presetSubtype="0" fill="hold" nodeType="clickEffect">
                                  <p:stCondLst>
                                    <p:cond delay="0"/>
                                  </p:stCondLst>
                                  <p:childTnLst>
                                    <p:set>
                                      <p:cBhvr>
                                        <p:cTn id="90" dur="1" fill="hold">
                                          <p:stCondLst>
                                            <p:cond delay="0"/>
                                          </p:stCondLst>
                                        </p:cTn>
                                        <p:tgtEl>
                                          <p:spTgt spid="27"/>
                                        </p:tgtEl>
                                        <p:attrNameLst>
                                          <p:attrName>style.visibility</p:attrName>
                                        </p:attrNameLst>
                                      </p:cBhvr>
                                      <p:to>
                                        <p:strVal val="visible"/>
                                      </p:to>
                                    </p:set>
                                    <p:anim calcmode="lin" valueType="num">
                                      <p:cBhvr>
                                        <p:cTn id="91" dur="1000" fill="hold"/>
                                        <p:tgtEl>
                                          <p:spTgt spid="27"/>
                                        </p:tgtEl>
                                        <p:attrNameLst>
                                          <p:attrName>ppt_x</p:attrName>
                                        </p:attrNameLst>
                                      </p:cBhvr>
                                      <p:tavLst>
                                        <p:tav tm="0">
                                          <p:val>
                                            <p:strVal val="#ppt_x-.2"/>
                                          </p:val>
                                        </p:tav>
                                        <p:tav tm="100000">
                                          <p:val>
                                            <p:strVal val="#ppt_x"/>
                                          </p:val>
                                        </p:tav>
                                      </p:tavLst>
                                    </p:anim>
                                    <p:anim calcmode="lin" valueType="num">
                                      <p:cBhvr>
                                        <p:cTn id="92" dur="1000" fill="hold"/>
                                        <p:tgtEl>
                                          <p:spTgt spid="27"/>
                                        </p:tgtEl>
                                        <p:attrNameLst>
                                          <p:attrName>ppt_y</p:attrName>
                                        </p:attrNameLst>
                                      </p:cBhvr>
                                      <p:tavLst>
                                        <p:tav tm="0">
                                          <p:val>
                                            <p:strVal val="#ppt_y"/>
                                          </p:val>
                                        </p:tav>
                                        <p:tav tm="100000">
                                          <p:val>
                                            <p:strVal val="#ppt_y"/>
                                          </p:val>
                                        </p:tav>
                                      </p:tavLst>
                                    </p:anim>
                                    <p:animEffect transition="in" filter="wipe(right)" prLst="gradientSize: 0.1">
                                      <p:cBhvr>
                                        <p:cTn id="93" dur="1000"/>
                                        <p:tgtEl>
                                          <p:spTgt spid="27"/>
                                        </p:tgtEl>
                                      </p:cBhvr>
                                    </p:animEffect>
                                  </p:childTnLst>
                                </p:cTn>
                              </p:par>
                            </p:childTnLst>
                          </p:cTn>
                        </p:par>
                      </p:childTnLst>
                    </p:cTn>
                  </p:par>
                  <p:par>
                    <p:cTn id="94" fill="hold">
                      <p:stCondLst>
                        <p:cond delay="indefinite"/>
                      </p:stCondLst>
                      <p:childTnLst>
                        <p:par>
                          <p:cTn id="95" fill="hold">
                            <p:stCondLst>
                              <p:cond delay="0"/>
                            </p:stCondLst>
                            <p:childTnLst>
                              <p:par>
                                <p:cTn id="96" presetID="29" presetClass="entr" presetSubtype="0" fill="hold" nodeType="clickEffect">
                                  <p:stCondLst>
                                    <p:cond delay="0"/>
                                  </p:stCondLst>
                                  <p:childTnLst>
                                    <p:set>
                                      <p:cBhvr>
                                        <p:cTn id="97" dur="1" fill="hold">
                                          <p:stCondLst>
                                            <p:cond delay="0"/>
                                          </p:stCondLst>
                                        </p:cTn>
                                        <p:tgtEl>
                                          <p:spTgt spid="30"/>
                                        </p:tgtEl>
                                        <p:attrNameLst>
                                          <p:attrName>style.visibility</p:attrName>
                                        </p:attrNameLst>
                                      </p:cBhvr>
                                      <p:to>
                                        <p:strVal val="visible"/>
                                      </p:to>
                                    </p:set>
                                    <p:anim calcmode="lin" valueType="num">
                                      <p:cBhvr>
                                        <p:cTn id="98" dur="1000" fill="hold"/>
                                        <p:tgtEl>
                                          <p:spTgt spid="30"/>
                                        </p:tgtEl>
                                        <p:attrNameLst>
                                          <p:attrName>ppt_x</p:attrName>
                                        </p:attrNameLst>
                                      </p:cBhvr>
                                      <p:tavLst>
                                        <p:tav tm="0">
                                          <p:val>
                                            <p:strVal val="#ppt_x-.2"/>
                                          </p:val>
                                        </p:tav>
                                        <p:tav tm="100000">
                                          <p:val>
                                            <p:strVal val="#ppt_x"/>
                                          </p:val>
                                        </p:tav>
                                      </p:tavLst>
                                    </p:anim>
                                    <p:anim calcmode="lin" valueType="num">
                                      <p:cBhvr>
                                        <p:cTn id="99" dur="1000" fill="hold"/>
                                        <p:tgtEl>
                                          <p:spTgt spid="30"/>
                                        </p:tgtEl>
                                        <p:attrNameLst>
                                          <p:attrName>ppt_y</p:attrName>
                                        </p:attrNameLst>
                                      </p:cBhvr>
                                      <p:tavLst>
                                        <p:tav tm="0">
                                          <p:val>
                                            <p:strVal val="#ppt_y"/>
                                          </p:val>
                                        </p:tav>
                                        <p:tav tm="100000">
                                          <p:val>
                                            <p:strVal val="#ppt_y"/>
                                          </p:val>
                                        </p:tav>
                                      </p:tavLst>
                                    </p:anim>
                                    <p:animEffect transition="in" filter="wipe(right)" prLst="gradientSize: 0.1">
                                      <p:cBhvr>
                                        <p:cTn id="100" dur="1000"/>
                                        <p:tgtEl>
                                          <p:spTgt spid="30"/>
                                        </p:tgtEl>
                                      </p:cBhvr>
                                    </p:animEffect>
                                  </p:childTnLst>
                                </p:cTn>
                              </p:par>
                            </p:childTnLst>
                          </p:cTn>
                        </p:par>
                      </p:childTnLst>
                    </p:cTn>
                  </p:par>
                  <p:par>
                    <p:cTn id="101" fill="hold">
                      <p:stCondLst>
                        <p:cond delay="indefinite"/>
                      </p:stCondLst>
                      <p:childTnLst>
                        <p:par>
                          <p:cTn id="102" fill="hold">
                            <p:stCondLst>
                              <p:cond delay="0"/>
                            </p:stCondLst>
                            <p:childTnLst>
                              <p:par>
                                <p:cTn id="103" presetID="29" presetClass="entr" presetSubtype="0" fill="hold" nodeType="clickEffect">
                                  <p:stCondLst>
                                    <p:cond delay="0"/>
                                  </p:stCondLst>
                                  <p:childTnLst>
                                    <p:set>
                                      <p:cBhvr>
                                        <p:cTn id="104" dur="1" fill="hold">
                                          <p:stCondLst>
                                            <p:cond delay="0"/>
                                          </p:stCondLst>
                                        </p:cTn>
                                        <p:tgtEl>
                                          <p:spTgt spid="31"/>
                                        </p:tgtEl>
                                        <p:attrNameLst>
                                          <p:attrName>style.visibility</p:attrName>
                                        </p:attrNameLst>
                                      </p:cBhvr>
                                      <p:to>
                                        <p:strVal val="visible"/>
                                      </p:to>
                                    </p:set>
                                    <p:anim calcmode="lin" valueType="num">
                                      <p:cBhvr>
                                        <p:cTn id="105" dur="1000" fill="hold"/>
                                        <p:tgtEl>
                                          <p:spTgt spid="31"/>
                                        </p:tgtEl>
                                        <p:attrNameLst>
                                          <p:attrName>ppt_x</p:attrName>
                                        </p:attrNameLst>
                                      </p:cBhvr>
                                      <p:tavLst>
                                        <p:tav tm="0">
                                          <p:val>
                                            <p:strVal val="#ppt_x-.2"/>
                                          </p:val>
                                        </p:tav>
                                        <p:tav tm="100000">
                                          <p:val>
                                            <p:strVal val="#ppt_x"/>
                                          </p:val>
                                        </p:tav>
                                      </p:tavLst>
                                    </p:anim>
                                    <p:anim calcmode="lin" valueType="num">
                                      <p:cBhvr>
                                        <p:cTn id="106" dur="1000" fill="hold"/>
                                        <p:tgtEl>
                                          <p:spTgt spid="31"/>
                                        </p:tgtEl>
                                        <p:attrNameLst>
                                          <p:attrName>ppt_y</p:attrName>
                                        </p:attrNameLst>
                                      </p:cBhvr>
                                      <p:tavLst>
                                        <p:tav tm="0">
                                          <p:val>
                                            <p:strVal val="#ppt_y"/>
                                          </p:val>
                                        </p:tav>
                                        <p:tav tm="100000">
                                          <p:val>
                                            <p:strVal val="#ppt_y"/>
                                          </p:val>
                                        </p:tav>
                                      </p:tavLst>
                                    </p:anim>
                                    <p:animEffect transition="in" filter="wipe(right)" prLst="gradientSize: 0.1">
                                      <p:cBhvr>
                                        <p:cTn id="107" dur="1000"/>
                                        <p:tgtEl>
                                          <p:spTgt spid="31"/>
                                        </p:tgtEl>
                                      </p:cBhvr>
                                    </p:animEffect>
                                  </p:childTnLst>
                                </p:cTn>
                              </p:par>
                            </p:childTnLst>
                          </p:cTn>
                        </p:par>
                      </p:childTnLst>
                    </p:cTn>
                  </p:par>
                  <p:par>
                    <p:cTn id="108" fill="hold">
                      <p:stCondLst>
                        <p:cond delay="indefinite"/>
                      </p:stCondLst>
                      <p:childTnLst>
                        <p:par>
                          <p:cTn id="109" fill="hold">
                            <p:stCondLst>
                              <p:cond delay="0"/>
                            </p:stCondLst>
                            <p:childTnLst>
                              <p:par>
                                <p:cTn id="110" presetID="29" presetClass="entr" presetSubtype="0" fill="hold" nodeType="clickEffect">
                                  <p:stCondLst>
                                    <p:cond delay="0"/>
                                  </p:stCondLst>
                                  <p:childTnLst>
                                    <p:set>
                                      <p:cBhvr>
                                        <p:cTn id="111" dur="1" fill="hold">
                                          <p:stCondLst>
                                            <p:cond delay="0"/>
                                          </p:stCondLst>
                                        </p:cTn>
                                        <p:tgtEl>
                                          <p:spTgt spid="33"/>
                                        </p:tgtEl>
                                        <p:attrNameLst>
                                          <p:attrName>style.visibility</p:attrName>
                                        </p:attrNameLst>
                                      </p:cBhvr>
                                      <p:to>
                                        <p:strVal val="visible"/>
                                      </p:to>
                                    </p:set>
                                    <p:anim calcmode="lin" valueType="num">
                                      <p:cBhvr>
                                        <p:cTn id="112" dur="1000" fill="hold"/>
                                        <p:tgtEl>
                                          <p:spTgt spid="33"/>
                                        </p:tgtEl>
                                        <p:attrNameLst>
                                          <p:attrName>ppt_x</p:attrName>
                                        </p:attrNameLst>
                                      </p:cBhvr>
                                      <p:tavLst>
                                        <p:tav tm="0">
                                          <p:val>
                                            <p:strVal val="#ppt_x-.2"/>
                                          </p:val>
                                        </p:tav>
                                        <p:tav tm="100000">
                                          <p:val>
                                            <p:strVal val="#ppt_x"/>
                                          </p:val>
                                        </p:tav>
                                      </p:tavLst>
                                    </p:anim>
                                    <p:anim calcmode="lin" valueType="num">
                                      <p:cBhvr>
                                        <p:cTn id="113" dur="1000" fill="hold"/>
                                        <p:tgtEl>
                                          <p:spTgt spid="33"/>
                                        </p:tgtEl>
                                        <p:attrNameLst>
                                          <p:attrName>ppt_y</p:attrName>
                                        </p:attrNameLst>
                                      </p:cBhvr>
                                      <p:tavLst>
                                        <p:tav tm="0">
                                          <p:val>
                                            <p:strVal val="#ppt_y"/>
                                          </p:val>
                                        </p:tav>
                                        <p:tav tm="100000">
                                          <p:val>
                                            <p:strVal val="#ppt_y"/>
                                          </p:val>
                                        </p:tav>
                                      </p:tavLst>
                                    </p:anim>
                                    <p:animEffect transition="in" filter="wipe(right)" prLst="gradientSize: 0.1">
                                      <p:cBhvr>
                                        <p:cTn id="114" dur="1000"/>
                                        <p:tgtEl>
                                          <p:spTgt spid="33"/>
                                        </p:tgtEl>
                                      </p:cBhvr>
                                    </p:animEffect>
                                  </p:childTnLst>
                                </p:cTn>
                              </p:par>
                            </p:childTnLst>
                          </p:cTn>
                        </p:par>
                      </p:childTnLst>
                    </p:cTn>
                  </p:par>
                  <p:par>
                    <p:cTn id="115" fill="hold">
                      <p:stCondLst>
                        <p:cond delay="indefinite"/>
                      </p:stCondLst>
                      <p:childTnLst>
                        <p:par>
                          <p:cTn id="116" fill="hold">
                            <p:stCondLst>
                              <p:cond delay="0"/>
                            </p:stCondLst>
                            <p:childTnLst>
                              <p:par>
                                <p:cTn id="117" presetID="29" presetClass="entr" presetSubtype="0" fill="hold" nodeType="clickEffect">
                                  <p:stCondLst>
                                    <p:cond delay="0"/>
                                  </p:stCondLst>
                                  <p:childTnLst>
                                    <p:set>
                                      <p:cBhvr>
                                        <p:cTn id="118" dur="1" fill="hold">
                                          <p:stCondLst>
                                            <p:cond delay="0"/>
                                          </p:stCondLst>
                                        </p:cTn>
                                        <p:tgtEl>
                                          <p:spTgt spid="42"/>
                                        </p:tgtEl>
                                        <p:attrNameLst>
                                          <p:attrName>style.visibility</p:attrName>
                                        </p:attrNameLst>
                                      </p:cBhvr>
                                      <p:to>
                                        <p:strVal val="visible"/>
                                      </p:to>
                                    </p:set>
                                    <p:anim calcmode="lin" valueType="num">
                                      <p:cBhvr>
                                        <p:cTn id="119" dur="1000" fill="hold"/>
                                        <p:tgtEl>
                                          <p:spTgt spid="42"/>
                                        </p:tgtEl>
                                        <p:attrNameLst>
                                          <p:attrName>ppt_x</p:attrName>
                                        </p:attrNameLst>
                                      </p:cBhvr>
                                      <p:tavLst>
                                        <p:tav tm="0">
                                          <p:val>
                                            <p:strVal val="#ppt_x-.2"/>
                                          </p:val>
                                        </p:tav>
                                        <p:tav tm="100000">
                                          <p:val>
                                            <p:strVal val="#ppt_x"/>
                                          </p:val>
                                        </p:tav>
                                      </p:tavLst>
                                    </p:anim>
                                    <p:anim calcmode="lin" valueType="num">
                                      <p:cBhvr>
                                        <p:cTn id="120" dur="1000" fill="hold"/>
                                        <p:tgtEl>
                                          <p:spTgt spid="42"/>
                                        </p:tgtEl>
                                        <p:attrNameLst>
                                          <p:attrName>ppt_y</p:attrName>
                                        </p:attrNameLst>
                                      </p:cBhvr>
                                      <p:tavLst>
                                        <p:tav tm="0">
                                          <p:val>
                                            <p:strVal val="#ppt_y"/>
                                          </p:val>
                                        </p:tav>
                                        <p:tav tm="100000">
                                          <p:val>
                                            <p:strVal val="#ppt_y"/>
                                          </p:val>
                                        </p:tav>
                                      </p:tavLst>
                                    </p:anim>
                                    <p:animEffect transition="in" filter="wipe(right)" prLst="gradientSize: 0.1">
                                      <p:cBhvr>
                                        <p:cTn id="121" dur="1000"/>
                                        <p:tgtEl>
                                          <p:spTgt spid="42"/>
                                        </p:tgtEl>
                                      </p:cBhvr>
                                    </p:animEffect>
                                  </p:childTnLst>
                                </p:cTn>
                              </p:par>
                            </p:childTnLst>
                          </p:cTn>
                        </p:par>
                      </p:childTnLst>
                    </p:cTn>
                  </p:par>
                  <p:par>
                    <p:cTn id="122" fill="hold">
                      <p:stCondLst>
                        <p:cond delay="indefinite"/>
                      </p:stCondLst>
                      <p:childTnLst>
                        <p:par>
                          <p:cTn id="123" fill="hold">
                            <p:stCondLst>
                              <p:cond delay="0"/>
                            </p:stCondLst>
                            <p:childTnLst>
                              <p:par>
                                <p:cTn id="124" presetID="29" presetClass="entr" presetSubtype="0" fill="hold" nodeType="clickEffect">
                                  <p:stCondLst>
                                    <p:cond delay="0"/>
                                  </p:stCondLst>
                                  <p:childTnLst>
                                    <p:set>
                                      <p:cBhvr>
                                        <p:cTn id="125" dur="1" fill="hold">
                                          <p:stCondLst>
                                            <p:cond delay="0"/>
                                          </p:stCondLst>
                                        </p:cTn>
                                        <p:tgtEl>
                                          <p:spTgt spid="43"/>
                                        </p:tgtEl>
                                        <p:attrNameLst>
                                          <p:attrName>style.visibility</p:attrName>
                                        </p:attrNameLst>
                                      </p:cBhvr>
                                      <p:to>
                                        <p:strVal val="visible"/>
                                      </p:to>
                                    </p:set>
                                    <p:anim calcmode="lin" valueType="num">
                                      <p:cBhvr>
                                        <p:cTn id="126" dur="1000" fill="hold"/>
                                        <p:tgtEl>
                                          <p:spTgt spid="43"/>
                                        </p:tgtEl>
                                        <p:attrNameLst>
                                          <p:attrName>ppt_x</p:attrName>
                                        </p:attrNameLst>
                                      </p:cBhvr>
                                      <p:tavLst>
                                        <p:tav tm="0">
                                          <p:val>
                                            <p:strVal val="#ppt_x-.2"/>
                                          </p:val>
                                        </p:tav>
                                        <p:tav tm="100000">
                                          <p:val>
                                            <p:strVal val="#ppt_x"/>
                                          </p:val>
                                        </p:tav>
                                      </p:tavLst>
                                    </p:anim>
                                    <p:anim calcmode="lin" valueType="num">
                                      <p:cBhvr>
                                        <p:cTn id="127" dur="1000" fill="hold"/>
                                        <p:tgtEl>
                                          <p:spTgt spid="43"/>
                                        </p:tgtEl>
                                        <p:attrNameLst>
                                          <p:attrName>ppt_y</p:attrName>
                                        </p:attrNameLst>
                                      </p:cBhvr>
                                      <p:tavLst>
                                        <p:tav tm="0">
                                          <p:val>
                                            <p:strVal val="#ppt_y"/>
                                          </p:val>
                                        </p:tav>
                                        <p:tav tm="100000">
                                          <p:val>
                                            <p:strVal val="#ppt_y"/>
                                          </p:val>
                                        </p:tav>
                                      </p:tavLst>
                                    </p:anim>
                                    <p:animEffect transition="in" filter="wipe(right)" prLst="gradientSize: 0.1">
                                      <p:cBhvr>
                                        <p:cTn id="128" dur="10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descr="1233421700_00000000.jpg"/>
          <p:cNvPicPr>
            <a:picLocks noChangeAspect="1"/>
          </p:cNvPicPr>
          <p:nvPr/>
        </p:nvPicPr>
        <p:blipFill>
          <a:blip r:embed="rId3"/>
          <a:stretch>
            <a:fillRect/>
          </a:stretch>
        </p:blipFill>
        <p:spPr>
          <a:xfrm>
            <a:off x="0" y="-1"/>
            <a:ext cx="1500166" cy="1125125"/>
          </a:xfrm>
          <a:prstGeom prst="rect">
            <a:avLst/>
          </a:prstGeom>
          <a:ln>
            <a:noFill/>
          </a:ln>
          <a:effectLst>
            <a:softEdge rad="112500"/>
          </a:effectLst>
        </p:spPr>
      </p:pic>
      <p:sp>
        <p:nvSpPr>
          <p:cNvPr id="4" name="Прямоугольник 3"/>
          <p:cNvSpPr/>
          <p:nvPr/>
        </p:nvSpPr>
        <p:spPr>
          <a:xfrm>
            <a:off x="1428728" y="214290"/>
            <a:ext cx="7715272" cy="8279190"/>
          </a:xfrm>
          <a:prstGeom prst="rect">
            <a:avLst/>
          </a:prstGeom>
        </p:spPr>
        <p:txBody>
          <a:bodyPr wrap="square">
            <a:spAutoFit/>
          </a:bodyPr>
          <a:lstStyle/>
          <a:p>
            <a:pPr algn="r"/>
            <a:r>
              <a:rPr lang="ru-RU" sz="3200" b="1" dirty="0" smtClean="0">
                <a:latin typeface="Georgia" pitchFamily="18" charset="0"/>
              </a:rPr>
              <a:t>10. «Синтаксис и пунктуация»</a:t>
            </a:r>
          </a:p>
          <a:p>
            <a:endParaRPr lang="ru-RU" sz="3200" b="1" dirty="0" smtClean="0">
              <a:latin typeface="Georgia" pitchFamily="18" charset="0"/>
            </a:endParaRPr>
          </a:p>
          <a:p>
            <a:r>
              <a:rPr lang="ru-RU" sz="2800" b="1" u="sng" dirty="0" smtClean="0">
                <a:latin typeface="Georgia" pitchFamily="18" charset="0"/>
              </a:rPr>
              <a:t>Задание.</a:t>
            </a:r>
            <a:r>
              <a:rPr lang="ru-RU" sz="2800" b="1" dirty="0" smtClean="0">
                <a:latin typeface="Georgia" pitchFamily="18" charset="0"/>
              </a:rPr>
              <a:t> </a:t>
            </a:r>
            <a:r>
              <a:rPr lang="ru-RU" sz="2800" b="1" i="1" dirty="0" smtClean="0">
                <a:latin typeface="Georgia" pitchFamily="18" charset="0"/>
              </a:rPr>
              <a:t>Расшифровать схемы предложений, привести примеры:</a:t>
            </a:r>
          </a:p>
          <a:p>
            <a:pPr algn="ctr"/>
            <a:endParaRPr lang="ru-RU" sz="4800" b="1" dirty="0" smtClean="0">
              <a:latin typeface="Georgia" pitchFamily="18" charset="0"/>
            </a:endParaRPr>
          </a:p>
          <a:p>
            <a:pPr algn="ctr"/>
            <a:r>
              <a:rPr lang="en-US" sz="4800" b="1" dirty="0" smtClean="0">
                <a:latin typeface="Georgia" pitchFamily="18" charset="0"/>
              </a:rPr>
              <a:t>[</a:t>
            </a:r>
            <a:r>
              <a:rPr lang="ru-RU" sz="4800" b="1" dirty="0" smtClean="0">
                <a:latin typeface="Georgia" pitchFamily="18" charset="0"/>
              </a:rPr>
              <a:t> </a:t>
            </a:r>
            <a:r>
              <a:rPr lang="en-US" sz="4800" b="1" dirty="0" smtClean="0">
                <a:latin typeface="Georgia" pitchFamily="18" charset="0"/>
              </a:rPr>
              <a:t>]</a:t>
            </a:r>
            <a:r>
              <a:rPr lang="ru-RU" sz="4800" b="1" dirty="0" smtClean="0">
                <a:latin typeface="Georgia" pitchFamily="18" charset="0"/>
              </a:rPr>
              <a:t>, и </a:t>
            </a:r>
            <a:r>
              <a:rPr lang="en-US" sz="4800" b="1" dirty="0" smtClean="0">
                <a:latin typeface="Georgia" pitchFamily="18" charset="0"/>
              </a:rPr>
              <a:t>[</a:t>
            </a:r>
            <a:r>
              <a:rPr lang="ru-RU" sz="4800" b="1" dirty="0" smtClean="0">
                <a:latin typeface="Georgia" pitchFamily="18" charset="0"/>
              </a:rPr>
              <a:t> </a:t>
            </a:r>
            <a:r>
              <a:rPr lang="en-US" sz="4800" b="1" dirty="0" smtClean="0">
                <a:latin typeface="Georgia" pitchFamily="18" charset="0"/>
              </a:rPr>
              <a:t>]</a:t>
            </a:r>
            <a:r>
              <a:rPr lang="ru-RU" sz="4800" b="1" dirty="0" smtClean="0">
                <a:latin typeface="Georgia" pitchFamily="18" charset="0"/>
              </a:rPr>
              <a:t>.</a:t>
            </a:r>
          </a:p>
          <a:p>
            <a:pPr algn="ctr"/>
            <a:endParaRPr lang="ru-RU" sz="4800" b="1" dirty="0" smtClean="0">
              <a:latin typeface="Georgia" pitchFamily="18" charset="0"/>
            </a:endParaRPr>
          </a:p>
          <a:p>
            <a:pPr algn="ctr"/>
            <a:r>
              <a:rPr lang="ru-RU" sz="4800" b="1" dirty="0" smtClean="0">
                <a:latin typeface="Georgia" pitchFamily="18" charset="0"/>
              </a:rPr>
              <a:t>А: «П».</a:t>
            </a:r>
          </a:p>
          <a:p>
            <a:pPr algn="ctr"/>
            <a:endParaRPr lang="ru-RU" sz="4800" b="1" dirty="0" smtClean="0">
              <a:latin typeface="Georgia" pitchFamily="18" charset="0"/>
            </a:endParaRPr>
          </a:p>
          <a:p>
            <a:pPr algn="ctr"/>
            <a:r>
              <a:rPr lang="ru-RU" sz="4800" b="1" dirty="0" smtClean="0">
                <a:latin typeface="Georgia" pitchFamily="18" charset="0"/>
              </a:rPr>
              <a:t>«П», - а.</a:t>
            </a:r>
          </a:p>
          <a:p>
            <a:endParaRPr lang="ru-RU" sz="3200" b="1" dirty="0" smtClean="0">
              <a:latin typeface="Georgia" pitchFamily="18" charset="0"/>
            </a:endParaRPr>
          </a:p>
          <a:p>
            <a:endParaRPr lang="ru-RU" sz="3200" b="1" dirty="0" smtClean="0">
              <a:latin typeface="Georgia" pitchFamily="18" charset="0"/>
            </a:endParaRPr>
          </a:p>
          <a:p>
            <a:endParaRPr lang="en-US" sz="3200" b="1" dirty="0" smtClean="0">
              <a:latin typeface="Georgia" pitchFamily="18" charset="0"/>
            </a:endParaRPr>
          </a:p>
          <a:p>
            <a:pPr algn="ctr"/>
            <a:endParaRPr lang="ru-RU" sz="2800" b="1" i="1" u="sng" dirty="0" smtClean="0">
              <a:latin typeface="Georgia" pitchFamily="18" charset="0"/>
            </a:endParaRPr>
          </a:p>
        </p:txBody>
      </p:sp>
      <p:sp>
        <p:nvSpPr>
          <p:cNvPr id="8" name="Прямоугольник 7"/>
          <p:cNvSpPr/>
          <p:nvPr/>
        </p:nvSpPr>
        <p:spPr>
          <a:xfrm>
            <a:off x="0" y="6396335"/>
            <a:ext cx="940514" cy="461665"/>
          </a:xfrm>
          <a:prstGeom prst="rect">
            <a:avLst/>
          </a:prstGeom>
          <a:noFill/>
        </p:spPr>
        <p:txBody>
          <a:bodyPr wrap="none" lIns="91440" tIns="45720" rIns="91440" bIns="45720">
            <a:spAutoFit/>
          </a:bodyPr>
          <a:lstStyle/>
          <a:p>
            <a:pPr algn="ctr"/>
            <a:r>
              <a:rPr lang="ru-RU" sz="2400" b="1" cap="none" spc="0"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hlinkClick r:id="rId4" action="ppaction://hlinksldjump"/>
              </a:rPr>
              <a:t>Ответ</a:t>
            </a:r>
            <a:endParaRPr lang="ru-RU" sz="2400"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Tree>
  </p:cSld>
  <p:clrMapOvr>
    <a:masterClrMapping/>
  </p:clrMapOvr>
  <p:transition spd="slow">
    <p:dissolve/>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with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dissolve">
                                      <p:cBhvr>
                                        <p:cTn id="7" dur="500"/>
                                        <p:tgtEl>
                                          <p:spTgt spid="4">
                                            <p:txEl>
                                              <p:pRg st="0" end="0"/>
                                            </p:txEl>
                                          </p:spTgt>
                                        </p:tgtEl>
                                      </p:cBhvr>
                                    </p:animEffect>
                                  </p:childTnLst>
                                </p:cTn>
                              </p:par>
                            </p:childTnLst>
                          </p:cTn>
                        </p:par>
                        <p:par>
                          <p:cTn id="8" fill="hold">
                            <p:stCondLst>
                              <p:cond delay="500"/>
                            </p:stCondLst>
                            <p:childTnLst>
                              <p:par>
                                <p:cTn id="9" presetID="9" presetClass="entr" presetSubtype="0" fill="hold" nodeType="afterEffect">
                                  <p:stCondLst>
                                    <p:cond delay="0"/>
                                  </p:stCondLst>
                                  <p:childTnLst>
                                    <p:set>
                                      <p:cBhvr>
                                        <p:cTn id="10" dur="1" fill="hold">
                                          <p:stCondLst>
                                            <p:cond delay="0"/>
                                          </p:stCondLst>
                                        </p:cTn>
                                        <p:tgtEl>
                                          <p:spTgt spid="4">
                                            <p:txEl>
                                              <p:pRg st="2" end="2"/>
                                            </p:txEl>
                                          </p:spTgt>
                                        </p:tgtEl>
                                        <p:attrNameLst>
                                          <p:attrName>style.visibility</p:attrName>
                                        </p:attrNameLst>
                                      </p:cBhvr>
                                      <p:to>
                                        <p:strVal val="visible"/>
                                      </p:to>
                                    </p:set>
                                    <p:animEffect transition="in" filter="dissolve">
                                      <p:cBhvr>
                                        <p:cTn id="11" dur="500"/>
                                        <p:tgtEl>
                                          <p:spTgt spid="4">
                                            <p:txEl>
                                              <p:pRg st="2" end="2"/>
                                            </p:txEl>
                                          </p:spTgt>
                                        </p:tgtEl>
                                      </p:cBhvr>
                                    </p:animEffect>
                                  </p:childTnLst>
                                </p:cTn>
                              </p:par>
                              <p:par>
                                <p:cTn id="12" presetID="9" presetClass="entr" presetSubtype="0" fill="hold" nodeType="withEffect">
                                  <p:stCondLst>
                                    <p:cond delay="0"/>
                                  </p:stCondLst>
                                  <p:childTnLst>
                                    <p:set>
                                      <p:cBhvr>
                                        <p:cTn id="13" dur="1" fill="hold">
                                          <p:stCondLst>
                                            <p:cond delay="0"/>
                                          </p:stCondLst>
                                        </p:cTn>
                                        <p:tgtEl>
                                          <p:spTgt spid="8">
                                            <p:txEl>
                                              <p:pRg st="0" end="0"/>
                                            </p:txEl>
                                          </p:spTgt>
                                        </p:tgtEl>
                                        <p:attrNameLst>
                                          <p:attrName>style.visibility</p:attrName>
                                        </p:attrNameLst>
                                      </p:cBhvr>
                                      <p:to>
                                        <p:strVal val="visible"/>
                                      </p:to>
                                    </p:set>
                                    <p:animEffect transition="in" filter="dissolve">
                                      <p:cBhvr>
                                        <p:cTn id="14" dur="500"/>
                                        <p:tgtEl>
                                          <p:spTgt spid="8">
                                            <p:txEl>
                                              <p:pRg st="0" end="0"/>
                                            </p:txEl>
                                          </p:spTgt>
                                        </p:tgtEl>
                                      </p:cBhvr>
                                    </p:animEffect>
                                  </p:childTnLst>
                                </p:cTn>
                              </p:par>
                            </p:childTnLst>
                          </p:cTn>
                        </p:par>
                        <p:par>
                          <p:cTn id="15" fill="hold">
                            <p:stCondLst>
                              <p:cond delay="1000"/>
                            </p:stCondLst>
                            <p:childTnLst>
                              <p:par>
                                <p:cTn id="16" presetID="9" presetClass="entr" presetSubtype="0" fill="hold" nodeType="afterEffect">
                                  <p:stCondLst>
                                    <p:cond delay="0"/>
                                  </p:stCondLst>
                                  <p:childTnLst>
                                    <p:set>
                                      <p:cBhvr>
                                        <p:cTn id="17" dur="1" fill="hold">
                                          <p:stCondLst>
                                            <p:cond delay="0"/>
                                          </p:stCondLst>
                                        </p:cTn>
                                        <p:tgtEl>
                                          <p:spTgt spid="4">
                                            <p:txEl>
                                              <p:pRg st="4" end="4"/>
                                            </p:txEl>
                                          </p:spTgt>
                                        </p:tgtEl>
                                        <p:attrNameLst>
                                          <p:attrName>style.visibility</p:attrName>
                                        </p:attrNameLst>
                                      </p:cBhvr>
                                      <p:to>
                                        <p:strVal val="visible"/>
                                      </p:to>
                                    </p:set>
                                    <p:animEffect transition="in" filter="dissolve">
                                      <p:cBhvr>
                                        <p:cTn id="18" dur="500"/>
                                        <p:tgtEl>
                                          <p:spTgt spid="4">
                                            <p:txEl>
                                              <p:pRg st="4" end="4"/>
                                            </p:txEl>
                                          </p:spTgt>
                                        </p:tgtEl>
                                      </p:cBhvr>
                                    </p:animEffect>
                                  </p:childTnLst>
                                </p:cTn>
                              </p:par>
                            </p:childTnLst>
                          </p:cTn>
                        </p:par>
                        <p:par>
                          <p:cTn id="19" fill="hold">
                            <p:stCondLst>
                              <p:cond delay="1500"/>
                            </p:stCondLst>
                            <p:childTnLst>
                              <p:par>
                                <p:cTn id="20" presetID="9" presetClass="entr" presetSubtype="0" fill="hold" nodeType="afterEffect">
                                  <p:stCondLst>
                                    <p:cond delay="0"/>
                                  </p:stCondLst>
                                  <p:childTnLst>
                                    <p:set>
                                      <p:cBhvr>
                                        <p:cTn id="21" dur="1" fill="hold">
                                          <p:stCondLst>
                                            <p:cond delay="0"/>
                                          </p:stCondLst>
                                        </p:cTn>
                                        <p:tgtEl>
                                          <p:spTgt spid="4">
                                            <p:txEl>
                                              <p:pRg st="6" end="6"/>
                                            </p:txEl>
                                          </p:spTgt>
                                        </p:tgtEl>
                                        <p:attrNameLst>
                                          <p:attrName>style.visibility</p:attrName>
                                        </p:attrNameLst>
                                      </p:cBhvr>
                                      <p:to>
                                        <p:strVal val="visible"/>
                                      </p:to>
                                    </p:set>
                                    <p:animEffect transition="in" filter="dissolve">
                                      <p:cBhvr>
                                        <p:cTn id="22" dur="500"/>
                                        <p:tgtEl>
                                          <p:spTgt spid="4">
                                            <p:txEl>
                                              <p:pRg st="6" end="6"/>
                                            </p:txEl>
                                          </p:spTgt>
                                        </p:tgtEl>
                                      </p:cBhvr>
                                    </p:animEffect>
                                  </p:childTnLst>
                                </p:cTn>
                              </p:par>
                            </p:childTnLst>
                          </p:cTn>
                        </p:par>
                        <p:par>
                          <p:cTn id="23" fill="hold">
                            <p:stCondLst>
                              <p:cond delay="2000"/>
                            </p:stCondLst>
                            <p:childTnLst>
                              <p:par>
                                <p:cTn id="24" presetID="9" presetClass="entr" presetSubtype="0" fill="hold" nodeType="afterEffect">
                                  <p:stCondLst>
                                    <p:cond delay="0"/>
                                  </p:stCondLst>
                                  <p:childTnLst>
                                    <p:set>
                                      <p:cBhvr>
                                        <p:cTn id="25" dur="1" fill="hold">
                                          <p:stCondLst>
                                            <p:cond delay="0"/>
                                          </p:stCondLst>
                                        </p:cTn>
                                        <p:tgtEl>
                                          <p:spTgt spid="4">
                                            <p:txEl>
                                              <p:pRg st="8" end="8"/>
                                            </p:txEl>
                                          </p:spTgt>
                                        </p:tgtEl>
                                        <p:attrNameLst>
                                          <p:attrName>style.visibility</p:attrName>
                                        </p:attrNameLst>
                                      </p:cBhvr>
                                      <p:to>
                                        <p:strVal val="visible"/>
                                      </p:to>
                                    </p:set>
                                    <p:animEffect transition="in" filter="dissolve">
                                      <p:cBhvr>
                                        <p:cTn id="26" dur="500"/>
                                        <p:tgtEl>
                                          <p:spTgt spid="4">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1500166" y="214290"/>
            <a:ext cx="6729727" cy="1323439"/>
          </a:xfrm>
          <a:prstGeom prst="rect">
            <a:avLst/>
          </a:prstGeom>
        </p:spPr>
        <p:txBody>
          <a:bodyPr wrap="none">
            <a:spAutoFit/>
          </a:bodyPr>
          <a:lstStyle/>
          <a:p>
            <a:r>
              <a:rPr lang="ru-RU" sz="3200" b="1" dirty="0">
                <a:latin typeface="Georgia" pitchFamily="18" charset="0"/>
              </a:rPr>
              <a:t>2</a:t>
            </a:r>
            <a:r>
              <a:rPr lang="ru-RU" sz="3200" b="1" dirty="0" smtClean="0">
                <a:latin typeface="Georgia" pitchFamily="18" charset="0"/>
              </a:rPr>
              <a:t>0. «Лексика и Фразеология»</a:t>
            </a:r>
          </a:p>
          <a:p>
            <a:endParaRPr lang="ru-RU" sz="2400" b="1" u="sng" dirty="0" smtClean="0">
              <a:latin typeface="Georgia" pitchFamily="18" charset="0"/>
            </a:endParaRPr>
          </a:p>
          <a:p>
            <a:r>
              <a:rPr lang="ru-RU" sz="2400" b="1" i="1" dirty="0" smtClean="0">
                <a:latin typeface="Georgia" pitchFamily="18" charset="0"/>
              </a:rPr>
              <a:t>Ответьте на вопросы:</a:t>
            </a:r>
          </a:p>
        </p:txBody>
      </p:sp>
      <p:pic>
        <p:nvPicPr>
          <p:cNvPr id="3" name="Рисунок 2" descr="1233421700_00000000.jpg"/>
          <p:cNvPicPr>
            <a:picLocks noChangeAspect="1"/>
          </p:cNvPicPr>
          <p:nvPr/>
        </p:nvPicPr>
        <p:blipFill>
          <a:blip r:embed="rId3"/>
          <a:stretch>
            <a:fillRect/>
          </a:stretch>
        </p:blipFill>
        <p:spPr>
          <a:xfrm>
            <a:off x="0" y="-1"/>
            <a:ext cx="1500166" cy="1125125"/>
          </a:xfrm>
          <a:prstGeom prst="rect">
            <a:avLst/>
          </a:prstGeom>
          <a:ln>
            <a:noFill/>
          </a:ln>
          <a:effectLst>
            <a:softEdge rad="112500"/>
          </a:effectLst>
        </p:spPr>
      </p:pic>
      <p:sp>
        <p:nvSpPr>
          <p:cNvPr id="6" name="Прямоугольник 5"/>
          <p:cNvSpPr/>
          <p:nvPr/>
        </p:nvSpPr>
        <p:spPr>
          <a:xfrm>
            <a:off x="0" y="1643050"/>
            <a:ext cx="9144000" cy="6401753"/>
          </a:xfrm>
          <a:prstGeom prst="rect">
            <a:avLst/>
          </a:prstGeom>
          <a:noFill/>
        </p:spPr>
        <p:txBody>
          <a:bodyPr wrap="square" lIns="91440" tIns="45720" rIns="91440" bIns="45720">
            <a:spAutoFit/>
          </a:bodyPr>
          <a:lstStyle/>
          <a:p>
            <a:pPr marL="914400" indent="-914400">
              <a:buAutoNum type="arabicPeriod"/>
            </a:pPr>
            <a:r>
              <a:rPr lang="ru-RU" sz="3200" b="1" cap="none" spc="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Что не купишь за деньги?                </a:t>
            </a:r>
          </a:p>
          <a:p>
            <a:pPr marL="914400" indent="-914400">
              <a:buAutoNum type="arabicPeriod"/>
            </a:pPr>
            <a:endParaRPr lang="ru-RU" sz="32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ndParaRPr>
          </a:p>
          <a:p>
            <a:pPr marL="914400" indent="-914400">
              <a:buAutoNum type="arabicPeriod"/>
            </a:pPr>
            <a:r>
              <a:rPr lang="ru-RU" sz="32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Что можно увидеть закрытыми глазами?</a:t>
            </a:r>
          </a:p>
          <a:p>
            <a:pPr marL="914400" indent="-914400">
              <a:buAutoNum type="arabicPeriod"/>
            </a:pPr>
            <a:endParaRPr lang="ru-RU" sz="32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ndParaRPr>
          </a:p>
          <a:p>
            <a:pPr marL="914400" indent="-914400">
              <a:buAutoNum type="arabicPeriod"/>
            </a:pPr>
            <a:r>
              <a:rPr lang="ru-RU" sz="32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Какой месяц короче других?</a:t>
            </a:r>
          </a:p>
          <a:p>
            <a:pPr marL="914400" indent="-914400">
              <a:buAutoNum type="arabicPeriod"/>
            </a:pPr>
            <a:endParaRPr lang="ru-RU" sz="32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ndParaRPr>
          </a:p>
          <a:p>
            <a:pPr marL="914400" indent="-914400">
              <a:buAutoNum type="arabicPeriod"/>
            </a:pPr>
            <a:r>
              <a:rPr lang="ru-RU" sz="32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В какой клетке не держат птиц и зверей?</a:t>
            </a:r>
          </a:p>
          <a:p>
            <a:pPr marL="914400" indent="-914400">
              <a:buAutoNum type="arabicPeriod"/>
            </a:pPr>
            <a:endParaRPr lang="ru-RU" sz="32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ndParaRPr>
          </a:p>
          <a:p>
            <a:pPr marL="914400" indent="-914400">
              <a:buAutoNum type="arabicPeriod"/>
            </a:pPr>
            <a:r>
              <a:rPr lang="ru-RU" sz="32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Какой жанр литературного произведения называют мужским именем?</a:t>
            </a:r>
          </a:p>
          <a:p>
            <a:pPr marL="914400" indent="-914400" algn="just">
              <a:buAutoNum type="arabicPeriod"/>
            </a:pPr>
            <a:endParaRPr lang="ru-RU" sz="36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ndParaRPr>
          </a:p>
          <a:p>
            <a:pPr marL="914400" indent="-914400" algn="ctr">
              <a:buAutoNum type="arabicPeriod"/>
            </a:pPr>
            <a:endParaRPr lang="ru-RU" sz="5400" b="1" cap="none" spc="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endParaRPr>
          </a:p>
        </p:txBody>
      </p:sp>
      <p:sp>
        <p:nvSpPr>
          <p:cNvPr id="7" name="Прямоугольник 6"/>
          <p:cNvSpPr/>
          <p:nvPr/>
        </p:nvSpPr>
        <p:spPr>
          <a:xfrm>
            <a:off x="6143636" y="1785926"/>
            <a:ext cx="1638712" cy="400110"/>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ru-RU" sz="2000" b="1" cap="none" spc="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Здоровье</a:t>
            </a:r>
            <a:endParaRPr lang="ru-RU" sz="2000" b="1" cap="none" spc="0"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
        <p:nvSpPr>
          <p:cNvPr id="8" name="Прямоугольник 7"/>
          <p:cNvSpPr/>
          <p:nvPr/>
        </p:nvSpPr>
        <p:spPr>
          <a:xfrm>
            <a:off x="8429652" y="2714620"/>
            <a:ext cx="598241" cy="400110"/>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ru-RU" sz="2000" b="1" cap="none" spc="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Сон</a:t>
            </a:r>
            <a:endParaRPr lang="ru-RU" sz="2000" b="1" cap="none" spc="0"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
        <p:nvSpPr>
          <p:cNvPr id="9" name="Прямоугольник 8"/>
          <p:cNvSpPr/>
          <p:nvPr/>
        </p:nvSpPr>
        <p:spPr>
          <a:xfrm>
            <a:off x="6357950" y="3714752"/>
            <a:ext cx="678391" cy="400110"/>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ru-RU" sz="2000" b="1" cap="none" spc="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Май</a:t>
            </a:r>
            <a:endParaRPr lang="ru-RU" sz="2000" b="1" cap="none" spc="0"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
        <p:nvSpPr>
          <p:cNvPr id="10" name="Прямоугольник 9"/>
          <p:cNvSpPr/>
          <p:nvPr/>
        </p:nvSpPr>
        <p:spPr>
          <a:xfrm>
            <a:off x="6858016" y="5143512"/>
            <a:ext cx="1546577" cy="400110"/>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ru-RU" sz="2000" b="1" cap="none" spc="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В тетрадной</a:t>
            </a:r>
            <a:endParaRPr lang="ru-RU" sz="2000" b="1" cap="none" spc="0"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
        <p:nvSpPr>
          <p:cNvPr id="11" name="Прямоугольник 10"/>
          <p:cNvSpPr/>
          <p:nvPr/>
        </p:nvSpPr>
        <p:spPr>
          <a:xfrm>
            <a:off x="6429388" y="6143644"/>
            <a:ext cx="905376" cy="400110"/>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ru-RU" sz="2000" b="1" cap="none" spc="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Роман</a:t>
            </a:r>
            <a:endParaRPr lang="ru-RU" sz="2000" b="1" cap="none" spc="0"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
        <p:nvSpPr>
          <p:cNvPr id="12" name="Управляющая кнопка: назад 11">
            <a:hlinkClick r:id="rId4" action="ppaction://hlinksldjump" highlightClick="1">
              <a:snd r:embed="rId5" name="push.wav" builtIn="1"/>
            </a:hlinkClick>
          </p:cNvPr>
          <p:cNvSpPr/>
          <p:nvPr/>
        </p:nvSpPr>
        <p:spPr>
          <a:xfrm>
            <a:off x="214282" y="6357958"/>
            <a:ext cx="714380" cy="357190"/>
          </a:xfrm>
          <a:prstGeom prst="actionButtonBackPrevious">
            <a:avLst/>
          </a:prstGeom>
          <a:solidFill>
            <a:schemeClr val="accent1">
              <a:lumMod val="20000"/>
              <a:lumOff val="80000"/>
            </a:schemeClr>
          </a:solidFill>
          <a:ln>
            <a:solidFill>
              <a:schemeClr val="tx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Tree>
  </p:cSld>
  <p:clrMapOvr>
    <a:masterClrMapping/>
  </p:clrMapOvr>
  <p:transition spd="slow">
    <p:dissolve/>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with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dissolve">
                                      <p:cBhvr>
                                        <p:cTn id="7" dur="500"/>
                                        <p:tgtEl>
                                          <p:spTgt spid="2">
                                            <p:txEl>
                                              <p:pRg st="0" end="0"/>
                                            </p:txEl>
                                          </p:spTgt>
                                        </p:tgtEl>
                                      </p:cBhvr>
                                    </p:animEffect>
                                  </p:childTnLst>
                                </p:cTn>
                              </p:par>
                            </p:childTnLst>
                          </p:cTn>
                        </p:par>
                        <p:par>
                          <p:cTn id="8" fill="hold">
                            <p:stCondLst>
                              <p:cond delay="500"/>
                            </p:stCondLst>
                            <p:childTnLst>
                              <p:par>
                                <p:cTn id="9" presetID="9" presetClass="entr" presetSubtype="0" fill="hold" nodeType="after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animEffect transition="in" filter="dissolve">
                                      <p:cBhvr>
                                        <p:cTn id="11" dur="500"/>
                                        <p:tgtEl>
                                          <p:spTgt spid="2">
                                            <p:txEl>
                                              <p:pRg st="2" end="2"/>
                                            </p:txEl>
                                          </p:spTgt>
                                        </p:tgtEl>
                                      </p:cBhvr>
                                    </p:animEffect>
                                  </p:childTnLst>
                                </p:cTn>
                              </p:par>
                            </p:childTnLst>
                          </p:cTn>
                        </p:par>
                        <p:par>
                          <p:cTn id="12" fill="hold">
                            <p:stCondLst>
                              <p:cond delay="1000"/>
                            </p:stCondLst>
                            <p:childTnLst>
                              <p:par>
                                <p:cTn id="13" presetID="9" presetClass="entr" presetSubtype="0" fill="hold" nodeType="afterEffect">
                                  <p:stCondLst>
                                    <p:cond delay="0"/>
                                  </p:stCondLst>
                                  <p:childTnLst>
                                    <p:set>
                                      <p:cBhvr>
                                        <p:cTn id="14" dur="1" fill="hold">
                                          <p:stCondLst>
                                            <p:cond delay="0"/>
                                          </p:stCondLst>
                                        </p:cTn>
                                        <p:tgtEl>
                                          <p:spTgt spid="6">
                                            <p:txEl>
                                              <p:pRg st="0" end="0"/>
                                            </p:txEl>
                                          </p:spTgt>
                                        </p:tgtEl>
                                        <p:attrNameLst>
                                          <p:attrName>style.visibility</p:attrName>
                                        </p:attrNameLst>
                                      </p:cBhvr>
                                      <p:to>
                                        <p:strVal val="visible"/>
                                      </p:to>
                                    </p:set>
                                    <p:animEffect transition="in" filter="dissolve">
                                      <p:cBhvr>
                                        <p:cTn id="15" dur="500"/>
                                        <p:tgtEl>
                                          <p:spTgt spid="6">
                                            <p:txEl>
                                              <p:pRg st="0" end="0"/>
                                            </p:txEl>
                                          </p:spTgt>
                                        </p:tgtEl>
                                      </p:cBhvr>
                                    </p:animEffect>
                                  </p:childTnLst>
                                </p:cTn>
                              </p:par>
                              <p:par>
                                <p:cTn id="16" presetID="9" presetClass="entr" presetSubtype="0" fill="hold" nodeType="withEffect">
                                  <p:stCondLst>
                                    <p:cond delay="0"/>
                                  </p:stCondLst>
                                  <p:childTnLst>
                                    <p:set>
                                      <p:cBhvr>
                                        <p:cTn id="17" dur="1" fill="hold">
                                          <p:stCondLst>
                                            <p:cond delay="0"/>
                                          </p:stCondLst>
                                        </p:cTn>
                                        <p:tgtEl>
                                          <p:spTgt spid="6">
                                            <p:txEl>
                                              <p:pRg st="2" end="2"/>
                                            </p:txEl>
                                          </p:spTgt>
                                        </p:tgtEl>
                                        <p:attrNameLst>
                                          <p:attrName>style.visibility</p:attrName>
                                        </p:attrNameLst>
                                      </p:cBhvr>
                                      <p:to>
                                        <p:strVal val="visible"/>
                                      </p:to>
                                    </p:set>
                                    <p:animEffect transition="in" filter="dissolve">
                                      <p:cBhvr>
                                        <p:cTn id="18" dur="500"/>
                                        <p:tgtEl>
                                          <p:spTgt spid="6">
                                            <p:txEl>
                                              <p:pRg st="2" end="2"/>
                                            </p:txEl>
                                          </p:spTgt>
                                        </p:tgtEl>
                                      </p:cBhvr>
                                    </p:animEffect>
                                  </p:childTnLst>
                                </p:cTn>
                              </p:par>
                              <p:par>
                                <p:cTn id="19" presetID="9" presetClass="entr" presetSubtype="0" fill="hold" nodeType="withEffect">
                                  <p:stCondLst>
                                    <p:cond delay="0"/>
                                  </p:stCondLst>
                                  <p:childTnLst>
                                    <p:set>
                                      <p:cBhvr>
                                        <p:cTn id="20" dur="1" fill="hold">
                                          <p:stCondLst>
                                            <p:cond delay="0"/>
                                          </p:stCondLst>
                                        </p:cTn>
                                        <p:tgtEl>
                                          <p:spTgt spid="6">
                                            <p:txEl>
                                              <p:pRg st="4" end="4"/>
                                            </p:txEl>
                                          </p:spTgt>
                                        </p:tgtEl>
                                        <p:attrNameLst>
                                          <p:attrName>style.visibility</p:attrName>
                                        </p:attrNameLst>
                                      </p:cBhvr>
                                      <p:to>
                                        <p:strVal val="visible"/>
                                      </p:to>
                                    </p:set>
                                    <p:animEffect transition="in" filter="dissolve">
                                      <p:cBhvr>
                                        <p:cTn id="21" dur="500"/>
                                        <p:tgtEl>
                                          <p:spTgt spid="6">
                                            <p:txEl>
                                              <p:pRg st="4" end="4"/>
                                            </p:txEl>
                                          </p:spTgt>
                                        </p:tgtEl>
                                      </p:cBhvr>
                                    </p:animEffect>
                                  </p:childTnLst>
                                </p:cTn>
                              </p:par>
                              <p:par>
                                <p:cTn id="22" presetID="9" presetClass="entr" presetSubtype="0" fill="hold" nodeType="withEffect">
                                  <p:stCondLst>
                                    <p:cond delay="0"/>
                                  </p:stCondLst>
                                  <p:childTnLst>
                                    <p:set>
                                      <p:cBhvr>
                                        <p:cTn id="23" dur="1" fill="hold">
                                          <p:stCondLst>
                                            <p:cond delay="0"/>
                                          </p:stCondLst>
                                        </p:cTn>
                                        <p:tgtEl>
                                          <p:spTgt spid="6">
                                            <p:txEl>
                                              <p:pRg st="6" end="6"/>
                                            </p:txEl>
                                          </p:spTgt>
                                        </p:tgtEl>
                                        <p:attrNameLst>
                                          <p:attrName>style.visibility</p:attrName>
                                        </p:attrNameLst>
                                      </p:cBhvr>
                                      <p:to>
                                        <p:strVal val="visible"/>
                                      </p:to>
                                    </p:set>
                                    <p:animEffect transition="in" filter="dissolve">
                                      <p:cBhvr>
                                        <p:cTn id="24" dur="500"/>
                                        <p:tgtEl>
                                          <p:spTgt spid="6">
                                            <p:txEl>
                                              <p:pRg st="6" end="6"/>
                                            </p:txEl>
                                          </p:spTgt>
                                        </p:tgtEl>
                                      </p:cBhvr>
                                    </p:animEffect>
                                  </p:childTnLst>
                                </p:cTn>
                              </p:par>
                              <p:par>
                                <p:cTn id="25" presetID="9" presetClass="entr" presetSubtype="0" fill="hold" nodeType="withEffect">
                                  <p:stCondLst>
                                    <p:cond delay="0"/>
                                  </p:stCondLst>
                                  <p:childTnLst>
                                    <p:set>
                                      <p:cBhvr>
                                        <p:cTn id="26" dur="1" fill="hold">
                                          <p:stCondLst>
                                            <p:cond delay="0"/>
                                          </p:stCondLst>
                                        </p:cTn>
                                        <p:tgtEl>
                                          <p:spTgt spid="6">
                                            <p:txEl>
                                              <p:pRg st="8" end="8"/>
                                            </p:txEl>
                                          </p:spTgt>
                                        </p:tgtEl>
                                        <p:attrNameLst>
                                          <p:attrName>style.visibility</p:attrName>
                                        </p:attrNameLst>
                                      </p:cBhvr>
                                      <p:to>
                                        <p:strVal val="visible"/>
                                      </p:to>
                                    </p:set>
                                    <p:animEffect transition="in" filter="dissolve">
                                      <p:cBhvr>
                                        <p:cTn id="27" dur="500"/>
                                        <p:tgtEl>
                                          <p:spTgt spid="6">
                                            <p:txEl>
                                              <p:pRg st="8" end="8"/>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40" presetClass="entr" presetSubtype="0" fill="hold" nodeType="clickEffect">
                                  <p:stCondLst>
                                    <p:cond delay="0"/>
                                  </p:stCondLst>
                                  <p:iterate type="wd">
                                    <p:tmPct val="10000"/>
                                  </p:iterate>
                                  <p:childTnLst>
                                    <p:set>
                                      <p:cBhvr>
                                        <p:cTn id="31" dur="1" fill="hold">
                                          <p:stCondLst>
                                            <p:cond delay="0"/>
                                          </p:stCondLst>
                                        </p:cTn>
                                        <p:tgtEl>
                                          <p:spTgt spid="7">
                                            <p:txEl>
                                              <p:pRg st="0" end="0"/>
                                            </p:txEl>
                                          </p:spTgt>
                                        </p:tgtEl>
                                        <p:attrNameLst>
                                          <p:attrName>style.visibility</p:attrName>
                                        </p:attrNameLst>
                                      </p:cBhvr>
                                      <p:to>
                                        <p:strVal val="visible"/>
                                      </p:to>
                                    </p:set>
                                    <p:animEffect transition="in" filter="fade">
                                      <p:cBhvr>
                                        <p:cTn id="32" dur="1000"/>
                                        <p:tgtEl>
                                          <p:spTgt spid="7">
                                            <p:txEl>
                                              <p:pRg st="0" end="0"/>
                                            </p:txEl>
                                          </p:spTgt>
                                        </p:tgtEl>
                                      </p:cBhvr>
                                    </p:animEffect>
                                    <p:anim calcmode="lin" valueType="num">
                                      <p:cBhvr>
                                        <p:cTn id="33" dur="1000" fill="hold"/>
                                        <p:tgtEl>
                                          <p:spTgt spid="7">
                                            <p:txEl>
                                              <p:pRg st="0" end="0"/>
                                            </p:txEl>
                                          </p:spTgt>
                                        </p:tgtEl>
                                        <p:attrNameLst>
                                          <p:attrName>ppt_x</p:attrName>
                                        </p:attrNameLst>
                                      </p:cBhvr>
                                      <p:tavLst>
                                        <p:tav tm="0">
                                          <p:val>
                                            <p:strVal val="#ppt_x-.1"/>
                                          </p:val>
                                        </p:tav>
                                        <p:tav tm="100000">
                                          <p:val>
                                            <p:strVal val="#ppt_x"/>
                                          </p:val>
                                        </p:tav>
                                      </p:tavLst>
                                    </p:anim>
                                    <p:anim calcmode="lin" valueType="num">
                                      <p:cBhvr>
                                        <p:cTn id="34" dur="1000" fill="hold"/>
                                        <p:tgtEl>
                                          <p:spTgt spid="7">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40" presetClass="entr" presetSubtype="0" fill="hold" nodeType="clickEffect">
                                  <p:stCondLst>
                                    <p:cond delay="0"/>
                                  </p:stCondLst>
                                  <p:iterate type="lt">
                                    <p:tmPct val="10000"/>
                                  </p:iterate>
                                  <p:childTnLst>
                                    <p:set>
                                      <p:cBhvr>
                                        <p:cTn id="38" dur="1" fill="hold">
                                          <p:stCondLst>
                                            <p:cond delay="0"/>
                                          </p:stCondLst>
                                        </p:cTn>
                                        <p:tgtEl>
                                          <p:spTgt spid="8">
                                            <p:txEl>
                                              <p:pRg st="0" end="0"/>
                                            </p:txEl>
                                          </p:spTgt>
                                        </p:tgtEl>
                                        <p:attrNameLst>
                                          <p:attrName>style.visibility</p:attrName>
                                        </p:attrNameLst>
                                      </p:cBhvr>
                                      <p:to>
                                        <p:strVal val="visible"/>
                                      </p:to>
                                    </p:set>
                                    <p:animEffect transition="in" filter="fade">
                                      <p:cBhvr>
                                        <p:cTn id="39" dur="1000"/>
                                        <p:tgtEl>
                                          <p:spTgt spid="8">
                                            <p:txEl>
                                              <p:pRg st="0" end="0"/>
                                            </p:txEl>
                                          </p:spTgt>
                                        </p:tgtEl>
                                      </p:cBhvr>
                                    </p:animEffect>
                                    <p:anim calcmode="lin" valueType="num">
                                      <p:cBhvr>
                                        <p:cTn id="40" dur="1000" fill="hold"/>
                                        <p:tgtEl>
                                          <p:spTgt spid="8">
                                            <p:txEl>
                                              <p:pRg st="0" end="0"/>
                                            </p:txEl>
                                          </p:spTgt>
                                        </p:tgtEl>
                                        <p:attrNameLst>
                                          <p:attrName>ppt_x</p:attrName>
                                        </p:attrNameLst>
                                      </p:cBhvr>
                                      <p:tavLst>
                                        <p:tav tm="0">
                                          <p:val>
                                            <p:strVal val="#ppt_x-.1"/>
                                          </p:val>
                                        </p:tav>
                                        <p:tav tm="100000">
                                          <p:val>
                                            <p:strVal val="#ppt_x"/>
                                          </p:val>
                                        </p:tav>
                                      </p:tavLst>
                                    </p:anim>
                                    <p:anim calcmode="lin" valueType="num">
                                      <p:cBhvr>
                                        <p:cTn id="41" dur="1000" fill="hold"/>
                                        <p:tgtEl>
                                          <p:spTgt spid="8">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42" fill="hold">
                      <p:stCondLst>
                        <p:cond delay="indefinite"/>
                      </p:stCondLst>
                      <p:childTnLst>
                        <p:par>
                          <p:cTn id="43" fill="hold">
                            <p:stCondLst>
                              <p:cond delay="0"/>
                            </p:stCondLst>
                            <p:childTnLst>
                              <p:par>
                                <p:cTn id="44" presetID="40" presetClass="entr" presetSubtype="0" fill="hold" nodeType="clickEffect">
                                  <p:stCondLst>
                                    <p:cond delay="0"/>
                                  </p:stCondLst>
                                  <p:iterate type="lt">
                                    <p:tmPct val="10000"/>
                                  </p:iterate>
                                  <p:childTnLst>
                                    <p:set>
                                      <p:cBhvr>
                                        <p:cTn id="45" dur="1" fill="hold">
                                          <p:stCondLst>
                                            <p:cond delay="0"/>
                                          </p:stCondLst>
                                        </p:cTn>
                                        <p:tgtEl>
                                          <p:spTgt spid="9">
                                            <p:txEl>
                                              <p:pRg st="0" end="0"/>
                                            </p:txEl>
                                          </p:spTgt>
                                        </p:tgtEl>
                                        <p:attrNameLst>
                                          <p:attrName>style.visibility</p:attrName>
                                        </p:attrNameLst>
                                      </p:cBhvr>
                                      <p:to>
                                        <p:strVal val="visible"/>
                                      </p:to>
                                    </p:set>
                                    <p:animEffect transition="in" filter="fade">
                                      <p:cBhvr>
                                        <p:cTn id="46" dur="1000"/>
                                        <p:tgtEl>
                                          <p:spTgt spid="9">
                                            <p:txEl>
                                              <p:pRg st="0" end="0"/>
                                            </p:txEl>
                                          </p:spTgt>
                                        </p:tgtEl>
                                      </p:cBhvr>
                                    </p:animEffect>
                                    <p:anim calcmode="lin" valueType="num">
                                      <p:cBhvr>
                                        <p:cTn id="47" dur="1000" fill="hold"/>
                                        <p:tgtEl>
                                          <p:spTgt spid="9">
                                            <p:txEl>
                                              <p:pRg st="0" end="0"/>
                                            </p:txEl>
                                          </p:spTgt>
                                        </p:tgtEl>
                                        <p:attrNameLst>
                                          <p:attrName>ppt_x</p:attrName>
                                        </p:attrNameLst>
                                      </p:cBhvr>
                                      <p:tavLst>
                                        <p:tav tm="0">
                                          <p:val>
                                            <p:strVal val="#ppt_x-.1"/>
                                          </p:val>
                                        </p:tav>
                                        <p:tav tm="100000">
                                          <p:val>
                                            <p:strVal val="#ppt_x"/>
                                          </p:val>
                                        </p:tav>
                                      </p:tavLst>
                                    </p:anim>
                                    <p:anim calcmode="lin" valueType="num">
                                      <p:cBhvr>
                                        <p:cTn id="48" dur="1000" fill="hold"/>
                                        <p:tgtEl>
                                          <p:spTgt spid="9">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49" fill="hold">
                      <p:stCondLst>
                        <p:cond delay="indefinite"/>
                      </p:stCondLst>
                      <p:childTnLst>
                        <p:par>
                          <p:cTn id="50" fill="hold">
                            <p:stCondLst>
                              <p:cond delay="0"/>
                            </p:stCondLst>
                            <p:childTnLst>
                              <p:par>
                                <p:cTn id="51" presetID="40" presetClass="entr" presetSubtype="0" fill="hold" nodeType="clickEffect">
                                  <p:stCondLst>
                                    <p:cond delay="0"/>
                                  </p:stCondLst>
                                  <p:iterate type="lt">
                                    <p:tmPct val="10000"/>
                                  </p:iterate>
                                  <p:childTnLst>
                                    <p:set>
                                      <p:cBhvr>
                                        <p:cTn id="52" dur="1" fill="hold">
                                          <p:stCondLst>
                                            <p:cond delay="0"/>
                                          </p:stCondLst>
                                        </p:cTn>
                                        <p:tgtEl>
                                          <p:spTgt spid="10">
                                            <p:txEl>
                                              <p:pRg st="0" end="0"/>
                                            </p:txEl>
                                          </p:spTgt>
                                        </p:tgtEl>
                                        <p:attrNameLst>
                                          <p:attrName>style.visibility</p:attrName>
                                        </p:attrNameLst>
                                      </p:cBhvr>
                                      <p:to>
                                        <p:strVal val="visible"/>
                                      </p:to>
                                    </p:set>
                                    <p:animEffect transition="in" filter="fade">
                                      <p:cBhvr>
                                        <p:cTn id="53" dur="1000"/>
                                        <p:tgtEl>
                                          <p:spTgt spid="10">
                                            <p:txEl>
                                              <p:pRg st="0" end="0"/>
                                            </p:txEl>
                                          </p:spTgt>
                                        </p:tgtEl>
                                      </p:cBhvr>
                                    </p:animEffect>
                                    <p:anim calcmode="lin" valueType="num">
                                      <p:cBhvr>
                                        <p:cTn id="54" dur="1000" fill="hold"/>
                                        <p:tgtEl>
                                          <p:spTgt spid="10">
                                            <p:txEl>
                                              <p:pRg st="0" end="0"/>
                                            </p:txEl>
                                          </p:spTgt>
                                        </p:tgtEl>
                                        <p:attrNameLst>
                                          <p:attrName>ppt_x</p:attrName>
                                        </p:attrNameLst>
                                      </p:cBhvr>
                                      <p:tavLst>
                                        <p:tav tm="0">
                                          <p:val>
                                            <p:strVal val="#ppt_x-.1"/>
                                          </p:val>
                                        </p:tav>
                                        <p:tav tm="100000">
                                          <p:val>
                                            <p:strVal val="#ppt_x"/>
                                          </p:val>
                                        </p:tav>
                                      </p:tavLst>
                                    </p:anim>
                                    <p:anim calcmode="lin" valueType="num">
                                      <p:cBhvr>
                                        <p:cTn id="55" dur="1000" fill="hold"/>
                                        <p:tgtEl>
                                          <p:spTgt spid="10">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56" fill="hold">
                      <p:stCondLst>
                        <p:cond delay="indefinite"/>
                      </p:stCondLst>
                      <p:childTnLst>
                        <p:par>
                          <p:cTn id="57" fill="hold">
                            <p:stCondLst>
                              <p:cond delay="0"/>
                            </p:stCondLst>
                            <p:childTnLst>
                              <p:par>
                                <p:cTn id="58" presetID="40" presetClass="entr" presetSubtype="0" fill="hold" nodeType="clickEffect">
                                  <p:stCondLst>
                                    <p:cond delay="0"/>
                                  </p:stCondLst>
                                  <p:iterate type="lt">
                                    <p:tmPct val="10000"/>
                                  </p:iterate>
                                  <p:childTnLst>
                                    <p:set>
                                      <p:cBhvr>
                                        <p:cTn id="59" dur="1" fill="hold">
                                          <p:stCondLst>
                                            <p:cond delay="0"/>
                                          </p:stCondLst>
                                        </p:cTn>
                                        <p:tgtEl>
                                          <p:spTgt spid="11">
                                            <p:txEl>
                                              <p:pRg st="0" end="0"/>
                                            </p:txEl>
                                          </p:spTgt>
                                        </p:tgtEl>
                                        <p:attrNameLst>
                                          <p:attrName>style.visibility</p:attrName>
                                        </p:attrNameLst>
                                      </p:cBhvr>
                                      <p:to>
                                        <p:strVal val="visible"/>
                                      </p:to>
                                    </p:set>
                                    <p:animEffect transition="in" filter="fade">
                                      <p:cBhvr>
                                        <p:cTn id="60" dur="1000"/>
                                        <p:tgtEl>
                                          <p:spTgt spid="11">
                                            <p:txEl>
                                              <p:pRg st="0" end="0"/>
                                            </p:txEl>
                                          </p:spTgt>
                                        </p:tgtEl>
                                      </p:cBhvr>
                                    </p:animEffect>
                                    <p:anim calcmode="lin" valueType="num">
                                      <p:cBhvr>
                                        <p:cTn id="61" dur="1000" fill="hold"/>
                                        <p:tgtEl>
                                          <p:spTgt spid="11">
                                            <p:txEl>
                                              <p:pRg st="0" end="0"/>
                                            </p:txEl>
                                          </p:spTgt>
                                        </p:tgtEl>
                                        <p:attrNameLst>
                                          <p:attrName>ppt_x</p:attrName>
                                        </p:attrNameLst>
                                      </p:cBhvr>
                                      <p:tavLst>
                                        <p:tav tm="0">
                                          <p:val>
                                            <p:strVal val="#ppt_x-.1"/>
                                          </p:val>
                                        </p:tav>
                                        <p:tav tm="100000">
                                          <p:val>
                                            <p:strVal val="#ppt_x"/>
                                          </p:val>
                                        </p:tav>
                                      </p:tavLst>
                                    </p:anim>
                                    <p:anim calcmode="lin" valueType="num">
                                      <p:cBhvr>
                                        <p:cTn id="62" dur="1000" fill="hold"/>
                                        <p:tgtEl>
                                          <p:spTgt spid="11">
                                            <p:txEl>
                                              <p:pRg st="0" end="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descr="1233421700_00000000.jpg"/>
          <p:cNvPicPr>
            <a:picLocks noChangeAspect="1"/>
          </p:cNvPicPr>
          <p:nvPr/>
        </p:nvPicPr>
        <p:blipFill>
          <a:blip r:embed="rId3"/>
          <a:stretch>
            <a:fillRect/>
          </a:stretch>
        </p:blipFill>
        <p:spPr>
          <a:xfrm>
            <a:off x="0" y="-1"/>
            <a:ext cx="1500166" cy="1125125"/>
          </a:xfrm>
          <a:prstGeom prst="rect">
            <a:avLst/>
          </a:prstGeom>
          <a:ln>
            <a:noFill/>
          </a:ln>
          <a:effectLst>
            <a:softEdge rad="112500"/>
          </a:effectLst>
        </p:spPr>
      </p:pic>
      <p:sp>
        <p:nvSpPr>
          <p:cNvPr id="4" name="Прямоугольник 3"/>
          <p:cNvSpPr/>
          <p:nvPr/>
        </p:nvSpPr>
        <p:spPr>
          <a:xfrm>
            <a:off x="1428728" y="214290"/>
            <a:ext cx="7715272" cy="7602081"/>
          </a:xfrm>
          <a:prstGeom prst="rect">
            <a:avLst/>
          </a:prstGeom>
        </p:spPr>
        <p:txBody>
          <a:bodyPr wrap="square">
            <a:spAutoFit/>
          </a:bodyPr>
          <a:lstStyle/>
          <a:p>
            <a:pPr algn="r"/>
            <a:r>
              <a:rPr lang="ru-RU" sz="3200" b="1" dirty="0" smtClean="0">
                <a:latin typeface="Georgia" pitchFamily="18" charset="0"/>
              </a:rPr>
              <a:t>10. «Синтаксис и пунктуация»</a:t>
            </a:r>
          </a:p>
          <a:p>
            <a:endParaRPr lang="ru-RU" sz="3200" b="1" dirty="0" smtClean="0">
              <a:latin typeface="Georgia" pitchFamily="18" charset="0"/>
            </a:endParaRPr>
          </a:p>
          <a:p>
            <a:r>
              <a:rPr lang="ru-RU" sz="2800" b="1" u="sng" dirty="0" smtClean="0">
                <a:latin typeface="Georgia" pitchFamily="18" charset="0"/>
              </a:rPr>
              <a:t>Ответ:</a:t>
            </a:r>
          </a:p>
          <a:p>
            <a:pPr algn="ctr"/>
            <a:r>
              <a:rPr lang="en-US" sz="4800" b="1" dirty="0" smtClean="0">
                <a:latin typeface="Georgia" pitchFamily="18" charset="0"/>
                <a:cs typeface="Times New Roman" pitchFamily="18" charset="0"/>
              </a:rPr>
              <a:t>[</a:t>
            </a:r>
            <a:r>
              <a:rPr lang="ru-RU" sz="4800" b="1" dirty="0" smtClean="0">
                <a:latin typeface="Georgia" pitchFamily="18" charset="0"/>
                <a:cs typeface="Times New Roman" pitchFamily="18" charset="0"/>
              </a:rPr>
              <a:t> </a:t>
            </a:r>
            <a:r>
              <a:rPr lang="en-US" sz="4800" b="1" dirty="0" smtClean="0">
                <a:latin typeface="Georgia" pitchFamily="18" charset="0"/>
                <a:cs typeface="Times New Roman" pitchFamily="18" charset="0"/>
              </a:rPr>
              <a:t>]</a:t>
            </a:r>
            <a:r>
              <a:rPr lang="ru-RU" sz="4800" b="1" dirty="0" smtClean="0">
                <a:latin typeface="Georgia" pitchFamily="18" charset="0"/>
                <a:cs typeface="Times New Roman" pitchFamily="18" charset="0"/>
              </a:rPr>
              <a:t>, и </a:t>
            </a:r>
            <a:r>
              <a:rPr lang="en-US" sz="4800" b="1" dirty="0" smtClean="0">
                <a:latin typeface="Georgia" pitchFamily="18" charset="0"/>
                <a:cs typeface="Times New Roman" pitchFamily="18" charset="0"/>
              </a:rPr>
              <a:t>[</a:t>
            </a:r>
            <a:r>
              <a:rPr lang="ru-RU" sz="4800" b="1" dirty="0" smtClean="0">
                <a:latin typeface="Georgia" pitchFamily="18" charset="0"/>
                <a:cs typeface="Times New Roman" pitchFamily="18" charset="0"/>
              </a:rPr>
              <a:t> </a:t>
            </a:r>
            <a:r>
              <a:rPr lang="en-US" sz="4800" b="1" dirty="0" smtClean="0">
                <a:latin typeface="Georgia" pitchFamily="18" charset="0"/>
                <a:cs typeface="Times New Roman" pitchFamily="18" charset="0"/>
              </a:rPr>
              <a:t>]</a:t>
            </a:r>
            <a:r>
              <a:rPr lang="ru-RU" sz="4800" b="1" dirty="0" smtClean="0">
                <a:latin typeface="Georgia" pitchFamily="18" charset="0"/>
                <a:cs typeface="Times New Roman" pitchFamily="18" charset="0"/>
              </a:rPr>
              <a:t>. </a:t>
            </a:r>
          </a:p>
          <a:p>
            <a:pPr algn="ctr"/>
            <a:endParaRPr lang="ru-RU" sz="2800" b="1" dirty="0" smtClean="0">
              <a:latin typeface="Georgia" pitchFamily="18" charset="0"/>
              <a:cs typeface="Times New Roman" pitchFamily="18" charset="0"/>
            </a:endParaRPr>
          </a:p>
          <a:p>
            <a:pPr algn="ctr"/>
            <a:r>
              <a:rPr lang="ru-RU" sz="2800" b="1" dirty="0" smtClean="0">
                <a:latin typeface="Georgia" pitchFamily="18" charset="0"/>
                <a:cs typeface="Times New Roman" pitchFamily="18" charset="0"/>
              </a:rPr>
              <a:t>Запятая в сложном предложении.</a:t>
            </a:r>
          </a:p>
          <a:p>
            <a:pPr algn="ctr"/>
            <a:endParaRPr lang="ru-RU" sz="4800" b="1" dirty="0" smtClean="0">
              <a:latin typeface="Georgia" pitchFamily="18" charset="0"/>
            </a:endParaRPr>
          </a:p>
          <a:p>
            <a:pPr algn="ctr"/>
            <a:r>
              <a:rPr lang="ru-RU" sz="4800" b="1" dirty="0" smtClean="0">
                <a:latin typeface="Georgia" pitchFamily="18" charset="0"/>
              </a:rPr>
              <a:t>А: «П». «П», - а.</a:t>
            </a:r>
          </a:p>
          <a:p>
            <a:endParaRPr lang="ru-RU" sz="2800" b="1" dirty="0" smtClean="0">
              <a:latin typeface="Georgia" pitchFamily="18" charset="0"/>
              <a:cs typeface="Times New Roman" pitchFamily="18" charset="0"/>
            </a:endParaRPr>
          </a:p>
          <a:p>
            <a:pPr algn="ctr"/>
            <a:r>
              <a:rPr lang="ru-RU" sz="2800" b="1" dirty="0" smtClean="0">
                <a:latin typeface="Georgia" pitchFamily="18" charset="0"/>
                <a:cs typeface="Times New Roman" pitchFamily="18" charset="0"/>
              </a:rPr>
              <a:t>Пунктуация в предложениях с прямой речью.</a:t>
            </a:r>
            <a:r>
              <a:rPr lang="ru-RU" sz="2800" b="1" dirty="0" smtClean="0">
                <a:solidFill>
                  <a:srgbClr val="0E20D0"/>
                </a:solidFill>
                <a:latin typeface="Times New Roman" pitchFamily="18" charset="0"/>
                <a:cs typeface="Times New Roman" pitchFamily="18" charset="0"/>
              </a:rPr>
              <a:t> </a:t>
            </a:r>
            <a:r>
              <a:rPr lang="ru-RU" sz="4800" b="1" dirty="0" smtClean="0">
                <a:solidFill>
                  <a:srgbClr val="0E20D0"/>
                </a:solidFill>
                <a:latin typeface="Times New Roman" pitchFamily="18" charset="0"/>
                <a:cs typeface="Times New Roman" pitchFamily="18" charset="0"/>
              </a:rPr>
              <a:t>                                        </a:t>
            </a:r>
            <a:endParaRPr lang="ru-RU" sz="3200" b="1" dirty="0" smtClean="0">
              <a:latin typeface="Georgia" pitchFamily="18" charset="0"/>
            </a:endParaRPr>
          </a:p>
          <a:p>
            <a:endParaRPr lang="ru-RU" sz="3200" b="1" dirty="0" smtClean="0">
              <a:latin typeface="Georgia" pitchFamily="18" charset="0"/>
            </a:endParaRPr>
          </a:p>
          <a:p>
            <a:endParaRPr lang="en-US" sz="3200" b="1" dirty="0" smtClean="0">
              <a:latin typeface="Georgia" pitchFamily="18" charset="0"/>
            </a:endParaRPr>
          </a:p>
          <a:p>
            <a:pPr algn="ctr"/>
            <a:endParaRPr lang="ru-RU" sz="2800" b="1" i="1" u="sng" dirty="0" smtClean="0">
              <a:latin typeface="Georgia" pitchFamily="18" charset="0"/>
            </a:endParaRPr>
          </a:p>
        </p:txBody>
      </p:sp>
      <p:sp>
        <p:nvSpPr>
          <p:cNvPr id="5" name="Управляющая кнопка: назад 4">
            <a:hlinkClick r:id="rId4" action="ppaction://hlinksldjump" highlightClick="1">
              <a:snd r:embed="rId5" name="push.wav" builtIn="1"/>
            </a:hlinkClick>
          </p:cNvPr>
          <p:cNvSpPr/>
          <p:nvPr/>
        </p:nvSpPr>
        <p:spPr>
          <a:xfrm>
            <a:off x="285720" y="6286520"/>
            <a:ext cx="714380" cy="357190"/>
          </a:xfrm>
          <a:prstGeom prst="actionButtonBackPrevious">
            <a:avLst/>
          </a:prstGeom>
          <a:solidFill>
            <a:schemeClr val="accent1">
              <a:lumMod val="20000"/>
              <a:lumOff val="80000"/>
            </a:schemeClr>
          </a:solidFill>
          <a:ln>
            <a:solidFill>
              <a:schemeClr val="tx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transition spd="slow">
    <p:dissolve/>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with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dissolve">
                                      <p:cBhvr>
                                        <p:cTn id="7" dur="500"/>
                                        <p:tgtEl>
                                          <p:spTgt spid="4">
                                            <p:txEl>
                                              <p:pRg st="0" end="0"/>
                                            </p:txEl>
                                          </p:spTgt>
                                        </p:tgtEl>
                                      </p:cBhvr>
                                    </p:animEffect>
                                  </p:childTnLst>
                                </p:cTn>
                              </p:par>
                            </p:childTnLst>
                          </p:cTn>
                        </p:par>
                        <p:par>
                          <p:cTn id="8" fill="hold">
                            <p:stCondLst>
                              <p:cond delay="500"/>
                            </p:stCondLst>
                            <p:childTnLst>
                              <p:par>
                                <p:cTn id="9" presetID="9" presetClass="entr" presetSubtype="0" fill="hold" nodeType="afterEffect">
                                  <p:stCondLst>
                                    <p:cond delay="0"/>
                                  </p:stCondLst>
                                  <p:childTnLst>
                                    <p:set>
                                      <p:cBhvr>
                                        <p:cTn id="10" dur="1" fill="hold">
                                          <p:stCondLst>
                                            <p:cond delay="0"/>
                                          </p:stCondLst>
                                        </p:cTn>
                                        <p:tgtEl>
                                          <p:spTgt spid="4">
                                            <p:txEl>
                                              <p:pRg st="2" end="2"/>
                                            </p:txEl>
                                          </p:spTgt>
                                        </p:tgtEl>
                                        <p:attrNameLst>
                                          <p:attrName>style.visibility</p:attrName>
                                        </p:attrNameLst>
                                      </p:cBhvr>
                                      <p:to>
                                        <p:strVal val="visible"/>
                                      </p:to>
                                    </p:set>
                                    <p:animEffect transition="in" filter="dissolve">
                                      <p:cBhvr>
                                        <p:cTn id="11" dur="500"/>
                                        <p:tgtEl>
                                          <p:spTgt spid="4">
                                            <p:txEl>
                                              <p:pRg st="2" end="2"/>
                                            </p:txEl>
                                          </p:spTgt>
                                        </p:tgtEl>
                                      </p:cBhvr>
                                    </p:animEffect>
                                  </p:childTnLst>
                                </p:cTn>
                              </p:par>
                            </p:childTnLst>
                          </p:cTn>
                        </p:par>
                        <p:par>
                          <p:cTn id="12" fill="hold">
                            <p:stCondLst>
                              <p:cond delay="1000"/>
                            </p:stCondLst>
                            <p:childTnLst>
                              <p:par>
                                <p:cTn id="13" presetID="9" presetClass="entr" presetSubtype="0" fill="hold" nodeType="afterEffect">
                                  <p:stCondLst>
                                    <p:cond delay="0"/>
                                  </p:stCondLst>
                                  <p:childTnLst>
                                    <p:set>
                                      <p:cBhvr>
                                        <p:cTn id="14" dur="1" fill="hold">
                                          <p:stCondLst>
                                            <p:cond delay="0"/>
                                          </p:stCondLst>
                                        </p:cTn>
                                        <p:tgtEl>
                                          <p:spTgt spid="4">
                                            <p:txEl>
                                              <p:pRg st="3" end="3"/>
                                            </p:txEl>
                                          </p:spTgt>
                                        </p:tgtEl>
                                        <p:attrNameLst>
                                          <p:attrName>style.visibility</p:attrName>
                                        </p:attrNameLst>
                                      </p:cBhvr>
                                      <p:to>
                                        <p:strVal val="visible"/>
                                      </p:to>
                                    </p:set>
                                    <p:animEffect transition="in" filter="dissolve">
                                      <p:cBhvr>
                                        <p:cTn id="15" dur="500"/>
                                        <p:tgtEl>
                                          <p:spTgt spid="4">
                                            <p:txEl>
                                              <p:pRg st="3" end="3"/>
                                            </p:txEl>
                                          </p:spTgt>
                                        </p:tgtEl>
                                      </p:cBhvr>
                                    </p:animEffect>
                                  </p:childTnLst>
                                </p:cTn>
                              </p:par>
                            </p:childTnLst>
                          </p:cTn>
                        </p:par>
                        <p:par>
                          <p:cTn id="16" fill="hold">
                            <p:stCondLst>
                              <p:cond delay="1500"/>
                            </p:stCondLst>
                            <p:childTnLst>
                              <p:par>
                                <p:cTn id="17" presetID="9" presetClass="entr" presetSubtype="0" fill="hold" nodeType="afterEffect">
                                  <p:stCondLst>
                                    <p:cond delay="0"/>
                                  </p:stCondLst>
                                  <p:childTnLst>
                                    <p:set>
                                      <p:cBhvr>
                                        <p:cTn id="18" dur="1" fill="hold">
                                          <p:stCondLst>
                                            <p:cond delay="0"/>
                                          </p:stCondLst>
                                        </p:cTn>
                                        <p:tgtEl>
                                          <p:spTgt spid="4">
                                            <p:txEl>
                                              <p:pRg st="5" end="5"/>
                                            </p:txEl>
                                          </p:spTgt>
                                        </p:tgtEl>
                                        <p:attrNameLst>
                                          <p:attrName>style.visibility</p:attrName>
                                        </p:attrNameLst>
                                      </p:cBhvr>
                                      <p:to>
                                        <p:strVal val="visible"/>
                                      </p:to>
                                    </p:set>
                                    <p:animEffect transition="in" filter="dissolve">
                                      <p:cBhvr>
                                        <p:cTn id="19" dur="500"/>
                                        <p:tgtEl>
                                          <p:spTgt spid="4">
                                            <p:txEl>
                                              <p:pRg st="5" end="5"/>
                                            </p:txEl>
                                          </p:spTgt>
                                        </p:tgtEl>
                                      </p:cBhvr>
                                    </p:animEffect>
                                  </p:childTnLst>
                                </p:cTn>
                              </p:par>
                            </p:childTnLst>
                          </p:cTn>
                        </p:par>
                        <p:par>
                          <p:cTn id="20" fill="hold">
                            <p:stCondLst>
                              <p:cond delay="2000"/>
                            </p:stCondLst>
                            <p:childTnLst>
                              <p:par>
                                <p:cTn id="21" presetID="9" presetClass="entr" presetSubtype="0" fill="hold" nodeType="afterEffect">
                                  <p:stCondLst>
                                    <p:cond delay="0"/>
                                  </p:stCondLst>
                                  <p:childTnLst>
                                    <p:set>
                                      <p:cBhvr>
                                        <p:cTn id="22" dur="1" fill="hold">
                                          <p:stCondLst>
                                            <p:cond delay="0"/>
                                          </p:stCondLst>
                                        </p:cTn>
                                        <p:tgtEl>
                                          <p:spTgt spid="4">
                                            <p:txEl>
                                              <p:pRg st="7" end="7"/>
                                            </p:txEl>
                                          </p:spTgt>
                                        </p:tgtEl>
                                        <p:attrNameLst>
                                          <p:attrName>style.visibility</p:attrName>
                                        </p:attrNameLst>
                                      </p:cBhvr>
                                      <p:to>
                                        <p:strVal val="visible"/>
                                      </p:to>
                                    </p:set>
                                    <p:animEffect transition="in" filter="dissolve">
                                      <p:cBhvr>
                                        <p:cTn id="23" dur="500"/>
                                        <p:tgtEl>
                                          <p:spTgt spid="4">
                                            <p:txEl>
                                              <p:pRg st="7" end="7"/>
                                            </p:txEl>
                                          </p:spTgt>
                                        </p:tgtEl>
                                      </p:cBhvr>
                                    </p:animEffect>
                                  </p:childTnLst>
                                </p:cTn>
                              </p:par>
                            </p:childTnLst>
                          </p:cTn>
                        </p:par>
                        <p:par>
                          <p:cTn id="24" fill="hold">
                            <p:stCondLst>
                              <p:cond delay="2500"/>
                            </p:stCondLst>
                            <p:childTnLst>
                              <p:par>
                                <p:cTn id="25" presetID="9" presetClass="entr" presetSubtype="0" fill="hold" nodeType="afterEffect">
                                  <p:stCondLst>
                                    <p:cond delay="0"/>
                                  </p:stCondLst>
                                  <p:childTnLst>
                                    <p:set>
                                      <p:cBhvr>
                                        <p:cTn id="26" dur="1" fill="hold">
                                          <p:stCondLst>
                                            <p:cond delay="0"/>
                                          </p:stCondLst>
                                        </p:cTn>
                                        <p:tgtEl>
                                          <p:spTgt spid="4">
                                            <p:txEl>
                                              <p:pRg st="9" end="9"/>
                                            </p:txEl>
                                          </p:spTgt>
                                        </p:tgtEl>
                                        <p:attrNameLst>
                                          <p:attrName>style.visibility</p:attrName>
                                        </p:attrNameLst>
                                      </p:cBhvr>
                                      <p:to>
                                        <p:strVal val="visible"/>
                                      </p:to>
                                    </p:set>
                                    <p:animEffect transition="in" filter="dissolve">
                                      <p:cBhvr>
                                        <p:cTn id="27" dur="500"/>
                                        <p:tgtEl>
                                          <p:spTgt spid="4">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descr="1233421700_00000000.jpg"/>
          <p:cNvPicPr>
            <a:picLocks noChangeAspect="1"/>
          </p:cNvPicPr>
          <p:nvPr/>
        </p:nvPicPr>
        <p:blipFill>
          <a:blip r:embed="rId3"/>
          <a:stretch>
            <a:fillRect/>
          </a:stretch>
        </p:blipFill>
        <p:spPr>
          <a:xfrm>
            <a:off x="0" y="-1"/>
            <a:ext cx="1500166" cy="1125125"/>
          </a:xfrm>
          <a:prstGeom prst="rect">
            <a:avLst/>
          </a:prstGeom>
          <a:ln>
            <a:noFill/>
          </a:ln>
          <a:effectLst>
            <a:softEdge rad="112500"/>
          </a:effectLst>
        </p:spPr>
      </p:pic>
      <p:sp>
        <p:nvSpPr>
          <p:cNvPr id="4" name="Прямоугольник 3"/>
          <p:cNvSpPr/>
          <p:nvPr/>
        </p:nvSpPr>
        <p:spPr>
          <a:xfrm>
            <a:off x="1428728" y="214290"/>
            <a:ext cx="7715272" cy="3724096"/>
          </a:xfrm>
          <a:prstGeom prst="rect">
            <a:avLst/>
          </a:prstGeom>
        </p:spPr>
        <p:txBody>
          <a:bodyPr wrap="square">
            <a:spAutoFit/>
          </a:bodyPr>
          <a:lstStyle/>
          <a:p>
            <a:pPr algn="r"/>
            <a:r>
              <a:rPr lang="ru-RU" sz="3200" b="1" dirty="0" smtClean="0">
                <a:latin typeface="Georgia" pitchFamily="18" charset="0"/>
              </a:rPr>
              <a:t>20. «Синтаксис и пунктуация»</a:t>
            </a:r>
          </a:p>
          <a:p>
            <a:endParaRPr lang="ru-RU" sz="3200" b="1" dirty="0" smtClean="0">
              <a:latin typeface="Georgia" pitchFamily="18" charset="0"/>
            </a:endParaRPr>
          </a:p>
          <a:p>
            <a:endParaRPr lang="ru-RU" sz="4800" b="1" dirty="0" smtClean="0">
              <a:latin typeface="Georgia" pitchFamily="18" charset="0"/>
            </a:endParaRPr>
          </a:p>
          <a:p>
            <a:endParaRPr lang="ru-RU" sz="3200" b="1" dirty="0" smtClean="0">
              <a:latin typeface="Georgia" pitchFamily="18" charset="0"/>
            </a:endParaRPr>
          </a:p>
          <a:p>
            <a:endParaRPr lang="ru-RU" sz="3200" b="1" dirty="0" smtClean="0">
              <a:latin typeface="Georgia" pitchFamily="18" charset="0"/>
            </a:endParaRPr>
          </a:p>
          <a:p>
            <a:endParaRPr lang="en-US" sz="3200" b="1" dirty="0" smtClean="0">
              <a:latin typeface="Georgia" pitchFamily="18" charset="0"/>
            </a:endParaRPr>
          </a:p>
          <a:p>
            <a:pPr algn="ctr"/>
            <a:endParaRPr lang="ru-RU" sz="2800" b="1" i="1" u="sng" dirty="0" smtClean="0">
              <a:latin typeface="Georgia" pitchFamily="18" charset="0"/>
            </a:endParaRPr>
          </a:p>
        </p:txBody>
      </p:sp>
      <p:sp>
        <p:nvSpPr>
          <p:cNvPr id="8" name="Прямоугольник 7"/>
          <p:cNvSpPr/>
          <p:nvPr/>
        </p:nvSpPr>
        <p:spPr>
          <a:xfrm>
            <a:off x="0" y="6396335"/>
            <a:ext cx="940514" cy="461665"/>
          </a:xfrm>
          <a:prstGeom prst="rect">
            <a:avLst/>
          </a:prstGeom>
          <a:noFill/>
        </p:spPr>
        <p:txBody>
          <a:bodyPr wrap="none" lIns="91440" tIns="45720" rIns="91440" bIns="45720">
            <a:spAutoFit/>
          </a:bodyPr>
          <a:lstStyle/>
          <a:p>
            <a:pPr algn="ctr"/>
            <a:r>
              <a:rPr lang="ru-RU" sz="2400" b="1" cap="none" spc="0"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hlinkClick r:id="rId4" action="ppaction://hlinksldjump"/>
              </a:rPr>
              <a:t>Ответ</a:t>
            </a:r>
            <a:endParaRPr lang="ru-RU" sz="2400"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5" name="Прямоугольник 4"/>
          <p:cNvSpPr/>
          <p:nvPr/>
        </p:nvSpPr>
        <p:spPr>
          <a:xfrm>
            <a:off x="1928794" y="1071546"/>
            <a:ext cx="5507085" cy="5170646"/>
          </a:xfrm>
          <a:prstGeom prst="rect">
            <a:avLst/>
          </a:prstGeom>
          <a:noFill/>
        </p:spPr>
        <p:txBody>
          <a:bodyPr wrap="none" lIns="91440" tIns="45720" rIns="91440" bIns="45720">
            <a:spAutoFit/>
          </a:bodyPr>
          <a:lstStyle/>
          <a:p>
            <a:pPr algn="ctr"/>
            <a:r>
              <a:rPr lang="ru-RU" sz="66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Вопрос.</a:t>
            </a:r>
          </a:p>
          <a:p>
            <a:pPr algn="ctr"/>
            <a:r>
              <a:rPr lang="ru-RU" sz="66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Что такое</a:t>
            </a:r>
          </a:p>
          <a:p>
            <a:pPr algn="ctr"/>
            <a:r>
              <a:rPr lang="ru-RU" sz="66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СИНТАКСИС </a:t>
            </a:r>
          </a:p>
          <a:p>
            <a:pPr algn="ctr"/>
            <a:r>
              <a:rPr lang="ru-RU" sz="66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и</a:t>
            </a:r>
          </a:p>
          <a:p>
            <a:pPr algn="ctr"/>
            <a:r>
              <a:rPr lang="ru-RU" sz="66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ПУНКТУАЦИЯ?</a:t>
            </a:r>
            <a:endParaRPr lang="ru-RU" sz="66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Tree>
  </p:cSld>
  <p:clrMapOvr>
    <a:masterClrMapping/>
  </p:clrMapOvr>
  <p:transition spd="slow">
    <p:dissolve/>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with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dissolve">
                                      <p:cBhvr>
                                        <p:cTn id="7" dur="500"/>
                                        <p:tgtEl>
                                          <p:spTgt spid="4">
                                            <p:txEl>
                                              <p:pRg st="0" end="0"/>
                                            </p:txEl>
                                          </p:spTgt>
                                        </p:tgtEl>
                                      </p:cBhvr>
                                    </p:animEffect>
                                  </p:childTnLst>
                                </p:cTn>
                              </p:par>
                            </p:childTnLst>
                          </p:cTn>
                        </p:par>
                        <p:par>
                          <p:cTn id="8" fill="hold">
                            <p:stCondLst>
                              <p:cond delay="500"/>
                            </p:stCondLst>
                            <p:childTnLst>
                              <p:par>
                                <p:cTn id="9" presetID="9" presetClass="entr" presetSubtype="0" fill="hold" nodeType="afterEffect">
                                  <p:stCondLst>
                                    <p:cond delay="0"/>
                                  </p:stCondLst>
                                  <p:childTnLst>
                                    <p:set>
                                      <p:cBhvr>
                                        <p:cTn id="10" dur="1" fill="hold">
                                          <p:stCondLst>
                                            <p:cond delay="0"/>
                                          </p:stCondLst>
                                        </p:cTn>
                                        <p:tgtEl>
                                          <p:spTgt spid="8">
                                            <p:txEl>
                                              <p:pRg st="0" end="0"/>
                                            </p:txEl>
                                          </p:spTgt>
                                        </p:tgtEl>
                                        <p:attrNameLst>
                                          <p:attrName>style.visibility</p:attrName>
                                        </p:attrNameLst>
                                      </p:cBhvr>
                                      <p:to>
                                        <p:strVal val="visible"/>
                                      </p:to>
                                    </p:set>
                                    <p:animEffect transition="in" filter="dissolve">
                                      <p:cBhvr>
                                        <p:cTn id="11" dur="500"/>
                                        <p:tgtEl>
                                          <p:spTgt spid="8">
                                            <p:txEl>
                                              <p:pRg st="0" end="0"/>
                                            </p:txEl>
                                          </p:spTgt>
                                        </p:tgtEl>
                                      </p:cBhvr>
                                    </p:animEffect>
                                  </p:childTnLst>
                                </p:cTn>
                              </p:par>
                            </p:childTnLst>
                          </p:cTn>
                        </p:par>
                        <p:par>
                          <p:cTn id="12" fill="hold">
                            <p:stCondLst>
                              <p:cond delay="1000"/>
                            </p:stCondLst>
                            <p:childTnLst>
                              <p:par>
                                <p:cTn id="13" presetID="9" presetClass="entr" presetSubtype="0" fill="hold" nodeType="afterEffect">
                                  <p:stCondLst>
                                    <p:cond delay="0"/>
                                  </p:stCondLst>
                                  <p:childTnLst>
                                    <p:set>
                                      <p:cBhvr>
                                        <p:cTn id="14" dur="1" fill="hold">
                                          <p:stCondLst>
                                            <p:cond delay="0"/>
                                          </p:stCondLst>
                                        </p:cTn>
                                        <p:tgtEl>
                                          <p:spTgt spid="5">
                                            <p:txEl>
                                              <p:pRg st="0" end="0"/>
                                            </p:txEl>
                                          </p:spTgt>
                                        </p:tgtEl>
                                        <p:attrNameLst>
                                          <p:attrName>style.visibility</p:attrName>
                                        </p:attrNameLst>
                                      </p:cBhvr>
                                      <p:to>
                                        <p:strVal val="visible"/>
                                      </p:to>
                                    </p:set>
                                    <p:animEffect transition="in" filter="dissolve">
                                      <p:cBhvr>
                                        <p:cTn id="15" dur="500"/>
                                        <p:tgtEl>
                                          <p:spTgt spid="5">
                                            <p:txEl>
                                              <p:pRg st="0" end="0"/>
                                            </p:txEl>
                                          </p:spTgt>
                                        </p:tgtEl>
                                      </p:cBhvr>
                                    </p:animEffect>
                                  </p:childTnLst>
                                </p:cTn>
                              </p:par>
                            </p:childTnLst>
                          </p:cTn>
                        </p:par>
                        <p:par>
                          <p:cTn id="16" fill="hold">
                            <p:stCondLst>
                              <p:cond delay="1500"/>
                            </p:stCondLst>
                            <p:childTnLst>
                              <p:par>
                                <p:cTn id="17" presetID="9" presetClass="entr" presetSubtype="0" fill="hold" nodeType="afterEffect">
                                  <p:stCondLst>
                                    <p:cond delay="0"/>
                                  </p:stCondLst>
                                  <p:childTnLst>
                                    <p:set>
                                      <p:cBhvr>
                                        <p:cTn id="18" dur="1" fill="hold">
                                          <p:stCondLst>
                                            <p:cond delay="0"/>
                                          </p:stCondLst>
                                        </p:cTn>
                                        <p:tgtEl>
                                          <p:spTgt spid="5">
                                            <p:txEl>
                                              <p:pRg st="1" end="1"/>
                                            </p:txEl>
                                          </p:spTgt>
                                        </p:tgtEl>
                                        <p:attrNameLst>
                                          <p:attrName>style.visibility</p:attrName>
                                        </p:attrNameLst>
                                      </p:cBhvr>
                                      <p:to>
                                        <p:strVal val="visible"/>
                                      </p:to>
                                    </p:set>
                                    <p:animEffect transition="in" filter="dissolve">
                                      <p:cBhvr>
                                        <p:cTn id="19" dur="500"/>
                                        <p:tgtEl>
                                          <p:spTgt spid="5">
                                            <p:txEl>
                                              <p:pRg st="1" end="1"/>
                                            </p:txEl>
                                          </p:spTgt>
                                        </p:tgtEl>
                                      </p:cBhvr>
                                    </p:animEffect>
                                  </p:childTnLst>
                                </p:cTn>
                              </p:par>
                            </p:childTnLst>
                          </p:cTn>
                        </p:par>
                        <p:par>
                          <p:cTn id="20" fill="hold">
                            <p:stCondLst>
                              <p:cond delay="2000"/>
                            </p:stCondLst>
                            <p:childTnLst>
                              <p:par>
                                <p:cTn id="21" presetID="9" presetClass="entr" presetSubtype="0" fill="hold" nodeType="afterEffect">
                                  <p:stCondLst>
                                    <p:cond delay="0"/>
                                  </p:stCondLst>
                                  <p:childTnLst>
                                    <p:set>
                                      <p:cBhvr>
                                        <p:cTn id="22" dur="1" fill="hold">
                                          <p:stCondLst>
                                            <p:cond delay="0"/>
                                          </p:stCondLst>
                                        </p:cTn>
                                        <p:tgtEl>
                                          <p:spTgt spid="5">
                                            <p:txEl>
                                              <p:pRg st="2" end="2"/>
                                            </p:txEl>
                                          </p:spTgt>
                                        </p:tgtEl>
                                        <p:attrNameLst>
                                          <p:attrName>style.visibility</p:attrName>
                                        </p:attrNameLst>
                                      </p:cBhvr>
                                      <p:to>
                                        <p:strVal val="visible"/>
                                      </p:to>
                                    </p:set>
                                    <p:animEffect transition="in" filter="dissolve">
                                      <p:cBhvr>
                                        <p:cTn id="23" dur="500"/>
                                        <p:tgtEl>
                                          <p:spTgt spid="5">
                                            <p:txEl>
                                              <p:pRg st="2" end="2"/>
                                            </p:txEl>
                                          </p:spTgt>
                                        </p:tgtEl>
                                      </p:cBhvr>
                                    </p:animEffect>
                                  </p:childTnLst>
                                </p:cTn>
                              </p:par>
                            </p:childTnLst>
                          </p:cTn>
                        </p:par>
                        <p:par>
                          <p:cTn id="24" fill="hold">
                            <p:stCondLst>
                              <p:cond delay="2500"/>
                            </p:stCondLst>
                            <p:childTnLst>
                              <p:par>
                                <p:cTn id="25" presetID="9" presetClass="entr" presetSubtype="0" fill="hold" nodeType="afterEffect">
                                  <p:stCondLst>
                                    <p:cond delay="0"/>
                                  </p:stCondLst>
                                  <p:childTnLst>
                                    <p:set>
                                      <p:cBhvr>
                                        <p:cTn id="26" dur="1" fill="hold">
                                          <p:stCondLst>
                                            <p:cond delay="0"/>
                                          </p:stCondLst>
                                        </p:cTn>
                                        <p:tgtEl>
                                          <p:spTgt spid="5">
                                            <p:txEl>
                                              <p:pRg st="3" end="3"/>
                                            </p:txEl>
                                          </p:spTgt>
                                        </p:tgtEl>
                                        <p:attrNameLst>
                                          <p:attrName>style.visibility</p:attrName>
                                        </p:attrNameLst>
                                      </p:cBhvr>
                                      <p:to>
                                        <p:strVal val="visible"/>
                                      </p:to>
                                    </p:set>
                                    <p:animEffect transition="in" filter="dissolve">
                                      <p:cBhvr>
                                        <p:cTn id="27" dur="500"/>
                                        <p:tgtEl>
                                          <p:spTgt spid="5">
                                            <p:txEl>
                                              <p:pRg st="3" end="3"/>
                                            </p:txEl>
                                          </p:spTgt>
                                        </p:tgtEl>
                                      </p:cBhvr>
                                    </p:animEffect>
                                  </p:childTnLst>
                                </p:cTn>
                              </p:par>
                            </p:childTnLst>
                          </p:cTn>
                        </p:par>
                        <p:par>
                          <p:cTn id="28" fill="hold">
                            <p:stCondLst>
                              <p:cond delay="3000"/>
                            </p:stCondLst>
                            <p:childTnLst>
                              <p:par>
                                <p:cTn id="29" presetID="9" presetClass="entr" presetSubtype="0" fill="hold" nodeType="afterEffect">
                                  <p:stCondLst>
                                    <p:cond delay="0"/>
                                  </p:stCondLst>
                                  <p:childTnLst>
                                    <p:set>
                                      <p:cBhvr>
                                        <p:cTn id="30" dur="1" fill="hold">
                                          <p:stCondLst>
                                            <p:cond delay="0"/>
                                          </p:stCondLst>
                                        </p:cTn>
                                        <p:tgtEl>
                                          <p:spTgt spid="5">
                                            <p:txEl>
                                              <p:pRg st="4" end="4"/>
                                            </p:txEl>
                                          </p:spTgt>
                                        </p:tgtEl>
                                        <p:attrNameLst>
                                          <p:attrName>style.visibility</p:attrName>
                                        </p:attrNameLst>
                                      </p:cBhvr>
                                      <p:to>
                                        <p:strVal val="visible"/>
                                      </p:to>
                                    </p:set>
                                    <p:animEffect transition="in" filter="dissolve">
                                      <p:cBhvr>
                                        <p:cTn id="31" dur="500"/>
                                        <p:tgtEl>
                                          <p:spTgt spid="5">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descr="1233421700_00000000.jpg"/>
          <p:cNvPicPr>
            <a:picLocks noChangeAspect="1"/>
          </p:cNvPicPr>
          <p:nvPr/>
        </p:nvPicPr>
        <p:blipFill>
          <a:blip r:embed="rId3"/>
          <a:stretch>
            <a:fillRect/>
          </a:stretch>
        </p:blipFill>
        <p:spPr>
          <a:xfrm>
            <a:off x="0" y="-1"/>
            <a:ext cx="1500166" cy="1125125"/>
          </a:xfrm>
          <a:prstGeom prst="rect">
            <a:avLst/>
          </a:prstGeom>
          <a:ln>
            <a:noFill/>
          </a:ln>
          <a:effectLst>
            <a:softEdge rad="112500"/>
          </a:effectLst>
        </p:spPr>
      </p:pic>
      <p:sp>
        <p:nvSpPr>
          <p:cNvPr id="4" name="Прямоугольник 3"/>
          <p:cNvSpPr/>
          <p:nvPr/>
        </p:nvSpPr>
        <p:spPr>
          <a:xfrm>
            <a:off x="0" y="214290"/>
            <a:ext cx="9144000" cy="5878532"/>
          </a:xfrm>
          <a:prstGeom prst="rect">
            <a:avLst/>
          </a:prstGeom>
        </p:spPr>
        <p:txBody>
          <a:bodyPr wrap="square">
            <a:spAutoFit/>
          </a:bodyPr>
          <a:lstStyle/>
          <a:p>
            <a:pPr algn="r"/>
            <a:r>
              <a:rPr lang="ru-RU" sz="3200" b="1" dirty="0" smtClean="0">
                <a:latin typeface="Georgia" pitchFamily="18" charset="0"/>
              </a:rPr>
              <a:t>20. «Синтаксис и пунктуация»</a:t>
            </a:r>
          </a:p>
          <a:p>
            <a:endParaRPr lang="ru-RU" sz="3200" b="1" dirty="0" smtClean="0">
              <a:latin typeface="Georgia" pitchFamily="18" charset="0"/>
            </a:endParaRPr>
          </a:p>
          <a:p>
            <a:pPr algn="ctr"/>
            <a:r>
              <a:rPr lang="ru-RU" sz="3200" b="1" u="sng" dirty="0" smtClean="0">
                <a:latin typeface="Georgia" pitchFamily="18" charset="0"/>
              </a:rPr>
              <a:t>Ответ:</a:t>
            </a:r>
          </a:p>
          <a:p>
            <a:pPr algn="ctr"/>
            <a:endParaRPr lang="ru-RU" sz="2800" b="1" i="1" dirty="0" smtClean="0">
              <a:solidFill>
                <a:schemeClr val="bg1"/>
              </a:solidFill>
              <a:latin typeface="Georgia" pitchFamily="18" charset="0"/>
              <a:cs typeface="Times New Roman" pitchFamily="18" charset="0"/>
            </a:endParaRPr>
          </a:p>
          <a:p>
            <a:pPr algn="ctr"/>
            <a:r>
              <a:rPr lang="ru-RU" sz="2800" b="1" i="1" dirty="0" smtClean="0">
                <a:solidFill>
                  <a:schemeClr val="bg1"/>
                </a:solidFill>
                <a:latin typeface="Georgia" pitchFamily="18" charset="0"/>
                <a:cs typeface="Times New Roman" pitchFamily="18" charset="0"/>
              </a:rPr>
              <a:t>Синтаксис</a:t>
            </a:r>
            <a:r>
              <a:rPr lang="ru-RU" sz="2800" b="1" i="1" dirty="0" smtClean="0">
                <a:latin typeface="Georgia" pitchFamily="18" charset="0"/>
                <a:cs typeface="Times New Roman" pitchFamily="18" charset="0"/>
              </a:rPr>
              <a:t>  (от греч . syntaxis – «построение, порядок») – раздел грамматики, который изучает строение и значение словосочетаний, предложений, текста.</a:t>
            </a:r>
          </a:p>
          <a:p>
            <a:pPr algn="ctr"/>
            <a:r>
              <a:rPr lang="ru-RU" sz="2800" b="1" i="1" dirty="0" smtClean="0">
                <a:solidFill>
                  <a:schemeClr val="bg1"/>
                </a:solidFill>
                <a:latin typeface="Georgia" pitchFamily="18" charset="0"/>
                <a:cs typeface="Times New Roman" pitchFamily="18" charset="0"/>
              </a:rPr>
              <a:t>Пунктуация</a:t>
            </a:r>
            <a:r>
              <a:rPr lang="ru-RU" sz="2800" b="1" i="1" dirty="0" smtClean="0">
                <a:latin typeface="Georgia" pitchFamily="18" charset="0"/>
                <a:cs typeface="Times New Roman" pitchFamily="18" charset="0"/>
              </a:rPr>
              <a:t> (от лат. punctum – «точка») - система знаков препинания, правила их употребления, их расстановка в тексте.</a:t>
            </a:r>
          </a:p>
          <a:p>
            <a:endParaRPr lang="ru-RU" sz="2800" b="1" u="sng" dirty="0" smtClean="0">
              <a:latin typeface="Georgia" pitchFamily="18" charset="0"/>
            </a:endParaRPr>
          </a:p>
        </p:txBody>
      </p:sp>
      <p:sp>
        <p:nvSpPr>
          <p:cNvPr id="5" name="Управляющая кнопка: назад 4">
            <a:hlinkClick r:id="rId4" action="ppaction://hlinksldjump" highlightClick="1">
              <a:snd r:embed="rId5" name="push.wav" builtIn="1"/>
            </a:hlinkClick>
          </p:cNvPr>
          <p:cNvSpPr/>
          <p:nvPr/>
        </p:nvSpPr>
        <p:spPr>
          <a:xfrm>
            <a:off x="285720" y="6286520"/>
            <a:ext cx="714380" cy="357190"/>
          </a:xfrm>
          <a:prstGeom prst="actionButtonBackPrevious">
            <a:avLst/>
          </a:prstGeom>
          <a:solidFill>
            <a:schemeClr val="accent1">
              <a:lumMod val="20000"/>
              <a:lumOff val="80000"/>
            </a:schemeClr>
          </a:solidFill>
          <a:ln>
            <a:solidFill>
              <a:schemeClr val="tx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transition spd="slow">
    <p:dissolve/>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with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dissolve">
                                      <p:cBhvr>
                                        <p:cTn id="7" dur="500"/>
                                        <p:tgtEl>
                                          <p:spTgt spid="4">
                                            <p:txEl>
                                              <p:pRg st="0" end="0"/>
                                            </p:txEl>
                                          </p:spTgt>
                                        </p:tgtEl>
                                      </p:cBhvr>
                                    </p:animEffect>
                                  </p:childTnLst>
                                </p:cTn>
                              </p:par>
                            </p:childTnLst>
                          </p:cTn>
                        </p:par>
                        <p:par>
                          <p:cTn id="8" fill="hold">
                            <p:stCondLst>
                              <p:cond delay="500"/>
                            </p:stCondLst>
                            <p:childTnLst>
                              <p:par>
                                <p:cTn id="9" presetID="9" presetClass="entr" presetSubtype="0" fill="hold" nodeType="afterEffect">
                                  <p:stCondLst>
                                    <p:cond delay="0"/>
                                  </p:stCondLst>
                                  <p:childTnLst>
                                    <p:set>
                                      <p:cBhvr>
                                        <p:cTn id="10" dur="1" fill="hold">
                                          <p:stCondLst>
                                            <p:cond delay="0"/>
                                          </p:stCondLst>
                                        </p:cTn>
                                        <p:tgtEl>
                                          <p:spTgt spid="4">
                                            <p:txEl>
                                              <p:pRg st="2" end="2"/>
                                            </p:txEl>
                                          </p:spTgt>
                                        </p:tgtEl>
                                        <p:attrNameLst>
                                          <p:attrName>style.visibility</p:attrName>
                                        </p:attrNameLst>
                                      </p:cBhvr>
                                      <p:to>
                                        <p:strVal val="visible"/>
                                      </p:to>
                                    </p:set>
                                    <p:animEffect transition="in" filter="dissolve">
                                      <p:cBhvr>
                                        <p:cTn id="11" dur="500"/>
                                        <p:tgtEl>
                                          <p:spTgt spid="4">
                                            <p:txEl>
                                              <p:pRg st="2" end="2"/>
                                            </p:txEl>
                                          </p:spTgt>
                                        </p:tgtEl>
                                      </p:cBhvr>
                                    </p:animEffect>
                                  </p:childTnLst>
                                </p:cTn>
                              </p:par>
                            </p:childTnLst>
                          </p:cTn>
                        </p:par>
                        <p:par>
                          <p:cTn id="12" fill="hold">
                            <p:stCondLst>
                              <p:cond delay="1000"/>
                            </p:stCondLst>
                            <p:childTnLst>
                              <p:par>
                                <p:cTn id="13" presetID="9" presetClass="entr" presetSubtype="0" fill="hold" nodeType="afterEffect">
                                  <p:stCondLst>
                                    <p:cond delay="0"/>
                                  </p:stCondLst>
                                  <p:childTnLst>
                                    <p:set>
                                      <p:cBhvr>
                                        <p:cTn id="14" dur="1" fill="hold">
                                          <p:stCondLst>
                                            <p:cond delay="0"/>
                                          </p:stCondLst>
                                        </p:cTn>
                                        <p:tgtEl>
                                          <p:spTgt spid="4">
                                            <p:txEl>
                                              <p:pRg st="4" end="4"/>
                                            </p:txEl>
                                          </p:spTgt>
                                        </p:tgtEl>
                                        <p:attrNameLst>
                                          <p:attrName>style.visibility</p:attrName>
                                        </p:attrNameLst>
                                      </p:cBhvr>
                                      <p:to>
                                        <p:strVal val="visible"/>
                                      </p:to>
                                    </p:set>
                                    <p:animEffect transition="in" filter="dissolve">
                                      <p:cBhvr>
                                        <p:cTn id="15" dur="500"/>
                                        <p:tgtEl>
                                          <p:spTgt spid="4">
                                            <p:txEl>
                                              <p:pRg st="4" end="4"/>
                                            </p:txEl>
                                          </p:spTgt>
                                        </p:tgtEl>
                                      </p:cBhvr>
                                    </p:animEffect>
                                  </p:childTnLst>
                                </p:cTn>
                              </p:par>
                            </p:childTnLst>
                          </p:cTn>
                        </p:par>
                        <p:par>
                          <p:cTn id="16" fill="hold">
                            <p:stCondLst>
                              <p:cond delay="1500"/>
                            </p:stCondLst>
                            <p:childTnLst>
                              <p:par>
                                <p:cTn id="17" presetID="9" presetClass="entr" presetSubtype="0" fill="hold" nodeType="afterEffect">
                                  <p:stCondLst>
                                    <p:cond delay="0"/>
                                  </p:stCondLst>
                                  <p:childTnLst>
                                    <p:set>
                                      <p:cBhvr>
                                        <p:cTn id="18" dur="1" fill="hold">
                                          <p:stCondLst>
                                            <p:cond delay="0"/>
                                          </p:stCondLst>
                                        </p:cTn>
                                        <p:tgtEl>
                                          <p:spTgt spid="4">
                                            <p:txEl>
                                              <p:pRg st="5" end="5"/>
                                            </p:txEl>
                                          </p:spTgt>
                                        </p:tgtEl>
                                        <p:attrNameLst>
                                          <p:attrName>style.visibility</p:attrName>
                                        </p:attrNameLst>
                                      </p:cBhvr>
                                      <p:to>
                                        <p:strVal val="visible"/>
                                      </p:to>
                                    </p:set>
                                    <p:animEffect transition="in" filter="dissolve">
                                      <p:cBhvr>
                                        <p:cTn id="19" dur="500"/>
                                        <p:tgtEl>
                                          <p:spTgt spid="4">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descr="1233421700_00000000.jpg"/>
          <p:cNvPicPr>
            <a:picLocks noChangeAspect="1"/>
          </p:cNvPicPr>
          <p:nvPr/>
        </p:nvPicPr>
        <p:blipFill>
          <a:blip r:embed="rId4"/>
          <a:stretch>
            <a:fillRect/>
          </a:stretch>
        </p:blipFill>
        <p:spPr>
          <a:xfrm>
            <a:off x="0" y="-1"/>
            <a:ext cx="1500166" cy="1125125"/>
          </a:xfrm>
          <a:prstGeom prst="rect">
            <a:avLst/>
          </a:prstGeom>
          <a:ln>
            <a:noFill/>
          </a:ln>
          <a:effectLst>
            <a:softEdge rad="112500"/>
          </a:effectLst>
        </p:spPr>
      </p:pic>
      <p:sp>
        <p:nvSpPr>
          <p:cNvPr id="4" name="Прямоугольник 3"/>
          <p:cNvSpPr/>
          <p:nvPr/>
        </p:nvSpPr>
        <p:spPr>
          <a:xfrm>
            <a:off x="1428728" y="214290"/>
            <a:ext cx="7715272" cy="1508105"/>
          </a:xfrm>
          <a:prstGeom prst="rect">
            <a:avLst/>
          </a:prstGeom>
        </p:spPr>
        <p:txBody>
          <a:bodyPr wrap="square">
            <a:spAutoFit/>
          </a:bodyPr>
          <a:lstStyle/>
          <a:p>
            <a:pPr algn="r"/>
            <a:r>
              <a:rPr lang="ru-RU" sz="3200" b="1" dirty="0" smtClean="0">
                <a:latin typeface="Georgia" pitchFamily="18" charset="0"/>
              </a:rPr>
              <a:t>30. «Синтаксис и пунктуация»</a:t>
            </a:r>
          </a:p>
          <a:p>
            <a:pPr algn="ctr"/>
            <a:endParaRPr lang="ru-RU" sz="3200" b="1" dirty="0" smtClean="0">
              <a:latin typeface="Georgia" pitchFamily="18" charset="0"/>
            </a:endParaRPr>
          </a:p>
          <a:p>
            <a:pPr algn="ctr"/>
            <a:endParaRPr lang="ru-RU" sz="2800" b="1" i="1" u="sng" dirty="0" smtClean="0">
              <a:latin typeface="Georgia" pitchFamily="18" charset="0"/>
            </a:endParaRPr>
          </a:p>
        </p:txBody>
      </p:sp>
      <p:sp>
        <p:nvSpPr>
          <p:cNvPr id="8" name="Прямоугольник 7"/>
          <p:cNvSpPr/>
          <p:nvPr/>
        </p:nvSpPr>
        <p:spPr>
          <a:xfrm>
            <a:off x="0" y="6396335"/>
            <a:ext cx="940514" cy="461665"/>
          </a:xfrm>
          <a:prstGeom prst="rect">
            <a:avLst/>
          </a:prstGeom>
          <a:noFill/>
        </p:spPr>
        <p:txBody>
          <a:bodyPr wrap="none" lIns="91440" tIns="45720" rIns="91440" bIns="45720">
            <a:spAutoFit/>
          </a:bodyPr>
          <a:lstStyle/>
          <a:p>
            <a:pPr algn="ctr"/>
            <a:r>
              <a:rPr lang="ru-RU" sz="2400" b="1" cap="none" spc="0"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hlinkClick r:id="rId5" action="ppaction://hlinksldjump"/>
              </a:rPr>
              <a:t>Ответ</a:t>
            </a:r>
            <a:endParaRPr lang="ru-RU" sz="2400"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9" name="Прямоугольник 8"/>
          <p:cNvSpPr/>
          <p:nvPr/>
        </p:nvSpPr>
        <p:spPr>
          <a:xfrm>
            <a:off x="1071538" y="1214422"/>
            <a:ext cx="7358114" cy="5355312"/>
          </a:xfrm>
          <a:prstGeom prst="rect">
            <a:avLst/>
          </a:prstGeom>
          <a:noFill/>
        </p:spPr>
        <p:txBody>
          <a:bodyPr wrap="square" lIns="91440" tIns="45720" rIns="91440" bIns="45720">
            <a:spAutoFit/>
          </a:bodyPr>
          <a:lstStyle/>
          <a:p>
            <a:pPr algn="ctr"/>
            <a:r>
              <a:rPr lang="ru-RU" sz="54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Вопрос.</a:t>
            </a:r>
          </a:p>
          <a:p>
            <a:pPr algn="ctr"/>
            <a:r>
              <a:rPr lang="ru-RU" sz="7200" b="1" cap="none" spc="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Что такое ОДНОРОДНЫЕ члены предложения?</a:t>
            </a:r>
            <a:endParaRPr lang="ru-RU" sz="7200" b="1" cap="none" spc="0"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endParaRPr>
          </a:p>
        </p:txBody>
      </p:sp>
    </p:spTree>
  </p:cSld>
  <p:clrMapOvr>
    <a:masterClrMapping/>
  </p:clrMapOvr>
  <p:transition spd="slow">
    <p:dissolve/>
    <p:sndAc>
      <p:stSnd>
        <p:snd r:embed="rId3" name="chimes.wav" builtIn="1"/>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with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dissolve">
                                      <p:cBhvr>
                                        <p:cTn id="7" dur="500"/>
                                        <p:tgtEl>
                                          <p:spTgt spid="4">
                                            <p:txEl>
                                              <p:pRg st="0" end="0"/>
                                            </p:txEl>
                                          </p:spTgt>
                                        </p:tgtEl>
                                      </p:cBhvr>
                                    </p:animEffect>
                                  </p:childTnLst>
                                </p:cTn>
                              </p:par>
                            </p:childTnLst>
                          </p:cTn>
                        </p:par>
                        <p:par>
                          <p:cTn id="8" fill="hold">
                            <p:stCondLst>
                              <p:cond delay="500"/>
                            </p:stCondLst>
                            <p:childTnLst>
                              <p:par>
                                <p:cTn id="9" presetID="9" presetClass="entr" presetSubtype="0" fill="hold" nodeType="afterEffect">
                                  <p:stCondLst>
                                    <p:cond delay="0"/>
                                  </p:stCondLst>
                                  <p:childTnLst>
                                    <p:set>
                                      <p:cBhvr>
                                        <p:cTn id="10" dur="1" fill="hold">
                                          <p:stCondLst>
                                            <p:cond delay="0"/>
                                          </p:stCondLst>
                                        </p:cTn>
                                        <p:tgtEl>
                                          <p:spTgt spid="8">
                                            <p:txEl>
                                              <p:pRg st="0" end="0"/>
                                            </p:txEl>
                                          </p:spTgt>
                                        </p:tgtEl>
                                        <p:attrNameLst>
                                          <p:attrName>style.visibility</p:attrName>
                                        </p:attrNameLst>
                                      </p:cBhvr>
                                      <p:to>
                                        <p:strVal val="visible"/>
                                      </p:to>
                                    </p:set>
                                    <p:animEffect transition="in" filter="dissolve">
                                      <p:cBhvr>
                                        <p:cTn id="11" dur="500"/>
                                        <p:tgtEl>
                                          <p:spTgt spid="8">
                                            <p:txEl>
                                              <p:pRg st="0" end="0"/>
                                            </p:txEl>
                                          </p:spTgt>
                                        </p:tgtEl>
                                      </p:cBhvr>
                                    </p:animEffect>
                                  </p:childTnLst>
                                </p:cTn>
                              </p:par>
                            </p:childTnLst>
                          </p:cTn>
                        </p:par>
                        <p:par>
                          <p:cTn id="12" fill="hold">
                            <p:stCondLst>
                              <p:cond delay="1000"/>
                            </p:stCondLst>
                            <p:childTnLst>
                              <p:par>
                                <p:cTn id="13" presetID="9" presetClass="entr" presetSubtype="0" fill="hold" nodeType="afterEffect">
                                  <p:stCondLst>
                                    <p:cond delay="0"/>
                                  </p:stCondLst>
                                  <p:childTnLst>
                                    <p:set>
                                      <p:cBhvr>
                                        <p:cTn id="14" dur="1" fill="hold">
                                          <p:stCondLst>
                                            <p:cond delay="0"/>
                                          </p:stCondLst>
                                        </p:cTn>
                                        <p:tgtEl>
                                          <p:spTgt spid="9">
                                            <p:txEl>
                                              <p:pRg st="0" end="0"/>
                                            </p:txEl>
                                          </p:spTgt>
                                        </p:tgtEl>
                                        <p:attrNameLst>
                                          <p:attrName>style.visibility</p:attrName>
                                        </p:attrNameLst>
                                      </p:cBhvr>
                                      <p:to>
                                        <p:strVal val="visible"/>
                                      </p:to>
                                    </p:set>
                                    <p:animEffect transition="in" filter="dissolve">
                                      <p:cBhvr>
                                        <p:cTn id="15" dur="500"/>
                                        <p:tgtEl>
                                          <p:spTgt spid="9">
                                            <p:txEl>
                                              <p:pRg st="0" end="0"/>
                                            </p:txEl>
                                          </p:spTgt>
                                        </p:tgtEl>
                                      </p:cBhvr>
                                    </p:animEffect>
                                  </p:childTnLst>
                                </p:cTn>
                              </p:par>
                            </p:childTnLst>
                          </p:cTn>
                        </p:par>
                        <p:par>
                          <p:cTn id="16" fill="hold">
                            <p:stCondLst>
                              <p:cond delay="1500"/>
                            </p:stCondLst>
                            <p:childTnLst>
                              <p:par>
                                <p:cTn id="17" presetID="9" presetClass="entr" presetSubtype="0" fill="hold" nodeType="afterEffect">
                                  <p:stCondLst>
                                    <p:cond delay="0"/>
                                  </p:stCondLst>
                                  <p:childTnLst>
                                    <p:set>
                                      <p:cBhvr>
                                        <p:cTn id="18" dur="1" fill="hold">
                                          <p:stCondLst>
                                            <p:cond delay="0"/>
                                          </p:stCondLst>
                                        </p:cTn>
                                        <p:tgtEl>
                                          <p:spTgt spid="9">
                                            <p:txEl>
                                              <p:pRg st="1" end="1"/>
                                            </p:txEl>
                                          </p:spTgt>
                                        </p:tgtEl>
                                        <p:attrNameLst>
                                          <p:attrName>style.visibility</p:attrName>
                                        </p:attrNameLst>
                                      </p:cBhvr>
                                      <p:to>
                                        <p:strVal val="visible"/>
                                      </p:to>
                                    </p:set>
                                    <p:animEffect transition="in" filter="dissolve">
                                      <p:cBhvr>
                                        <p:cTn id="19" dur="500"/>
                                        <p:tgtEl>
                                          <p:spTgt spid="9">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descr="1233421700_00000000.jpg"/>
          <p:cNvPicPr>
            <a:picLocks noChangeAspect="1"/>
          </p:cNvPicPr>
          <p:nvPr/>
        </p:nvPicPr>
        <p:blipFill>
          <a:blip r:embed="rId4"/>
          <a:stretch>
            <a:fillRect/>
          </a:stretch>
        </p:blipFill>
        <p:spPr>
          <a:xfrm>
            <a:off x="0" y="-1"/>
            <a:ext cx="1500166" cy="1125125"/>
          </a:xfrm>
          <a:prstGeom prst="rect">
            <a:avLst/>
          </a:prstGeom>
          <a:ln>
            <a:noFill/>
          </a:ln>
          <a:effectLst>
            <a:softEdge rad="112500"/>
          </a:effectLst>
        </p:spPr>
      </p:pic>
      <p:sp>
        <p:nvSpPr>
          <p:cNvPr id="4" name="Прямоугольник 3"/>
          <p:cNvSpPr/>
          <p:nvPr/>
        </p:nvSpPr>
        <p:spPr>
          <a:xfrm>
            <a:off x="0" y="214290"/>
            <a:ext cx="9144000" cy="6247864"/>
          </a:xfrm>
          <a:prstGeom prst="rect">
            <a:avLst/>
          </a:prstGeom>
        </p:spPr>
        <p:txBody>
          <a:bodyPr wrap="square">
            <a:spAutoFit/>
          </a:bodyPr>
          <a:lstStyle/>
          <a:p>
            <a:pPr algn="r"/>
            <a:r>
              <a:rPr lang="ru-RU" sz="3200" b="1" dirty="0" smtClean="0">
                <a:latin typeface="Georgia" pitchFamily="18" charset="0"/>
              </a:rPr>
              <a:t>30. «Синтаксис и пунктуация»</a:t>
            </a:r>
          </a:p>
          <a:p>
            <a:pPr algn="ctr"/>
            <a:endParaRPr lang="ru-RU" sz="2800" b="1" i="1" dirty="0" smtClean="0">
              <a:latin typeface="Georgia" pitchFamily="18" charset="0"/>
            </a:endParaRPr>
          </a:p>
          <a:p>
            <a:pPr algn="ctr"/>
            <a:r>
              <a:rPr lang="ru-RU" sz="2800" b="1" i="1" u="sng" dirty="0" smtClean="0">
                <a:latin typeface="Georgia" pitchFamily="18" charset="0"/>
              </a:rPr>
              <a:t>Ответ</a:t>
            </a:r>
            <a:r>
              <a:rPr lang="ru-RU" sz="2800" b="1" i="1" dirty="0" smtClean="0">
                <a:latin typeface="Georgia" pitchFamily="18" charset="0"/>
              </a:rPr>
              <a:t>: </a:t>
            </a:r>
          </a:p>
          <a:p>
            <a:pPr algn="ctr"/>
            <a:r>
              <a:rPr lang="ru-RU" sz="2800" b="1" i="1" dirty="0" smtClean="0">
                <a:latin typeface="Georgia" pitchFamily="18" charset="0"/>
              </a:rPr>
              <a:t>однородные члены предложения – это члены предложения, которые являются одинаковыми членами предложения, связаны между собой сочинительной связью (при помощи сочинительных союзов и интонации или только интонационно) и зависят от одного и того же слова или подчиняют его себе (одинаково относятся к одному и тому же члену предложения).</a:t>
            </a:r>
            <a:endParaRPr lang="ru-RU" sz="3200" b="1" dirty="0" smtClean="0">
              <a:latin typeface="Georgia" pitchFamily="18" charset="0"/>
            </a:endParaRPr>
          </a:p>
          <a:p>
            <a:pPr algn="ctr"/>
            <a:endParaRPr lang="ru-RU" sz="3200" b="1" dirty="0" smtClean="0">
              <a:latin typeface="Georgia" pitchFamily="18" charset="0"/>
            </a:endParaRPr>
          </a:p>
          <a:p>
            <a:pPr algn="ctr"/>
            <a:endParaRPr lang="ru-RU" sz="2800" b="1" i="1" u="sng" dirty="0" smtClean="0">
              <a:latin typeface="Georgia" pitchFamily="18" charset="0"/>
            </a:endParaRPr>
          </a:p>
        </p:txBody>
      </p:sp>
      <p:sp>
        <p:nvSpPr>
          <p:cNvPr id="5" name="Управляющая кнопка: назад 4">
            <a:hlinkClick r:id="rId5" action="ppaction://hlinksldjump" highlightClick="1">
              <a:snd r:embed="rId6" name="push.wav" builtIn="1"/>
            </a:hlinkClick>
          </p:cNvPr>
          <p:cNvSpPr/>
          <p:nvPr/>
        </p:nvSpPr>
        <p:spPr>
          <a:xfrm>
            <a:off x="285720" y="6286520"/>
            <a:ext cx="714380" cy="357190"/>
          </a:xfrm>
          <a:prstGeom prst="actionButtonBackPrevious">
            <a:avLst/>
          </a:prstGeom>
          <a:solidFill>
            <a:schemeClr val="accent1">
              <a:lumMod val="20000"/>
              <a:lumOff val="80000"/>
            </a:schemeClr>
          </a:solidFill>
          <a:ln>
            <a:solidFill>
              <a:schemeClr val="tx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transition spd="slow">
    <p:dissolve/>
    <p:sndAc>
      <p:stSnd>
        <p:snd r:embed="rId3" name="chimes.wav" builtIn="1"/>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with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dissolve">
                                      <p:cBhvr>
                                        <p:cTn id="7" dur="500"/>
                                        <p:tgtEl>
                                          <p:spTgt spid="4">
                                            <p:txEl>
                                              <p:pRg st="0" end="0"/>
                                            </p:txEl>
                                          </p:spTgt>
                                        </p:tgtEl>
                                      </p:cBhvr>
                                    </p:animEffect>
                                  </p:childTnLst>
                                </p:cTn>
                              </p:par>
                            </p:childTnLst>
                          </p:cTn>
                        </p:par>
                        <p:par>
                          <p:cTn id="8" fill="hold">
                            <p:stCondLst>
                              <p:cond delay="500"/>
                            </p:stCondLst>
                            <p:childTnLst>
                              <p:par>
                                <p:cTn id="9" presetID="9" presetClass="entr" presetSubtype="0" fill="hold" nodeType="afterEffect">
                                  <p:stCondLst>
                                    <p:cond delay="0"/>
                                  </p:stCondLst>
                                  <p:childTnLst>
                                    <p:set>
                                      <p:cBhvr>
                                        <p:cTn id="10" dur="1" fill="hold">
                                          <p:stCondLst>
                                            <p:cond delay="0"/>
                                          </p:stCondLst>
                                        </p:cTn>
                                        <p:tgtEl>
                                          <p:spTgt spid="4">
                                            <p:txEl>
                                              <p:pRg st="2" end="2"/>
                                            </p:txEl>
                                          </p:spTgt>
                                        </p:tgtEl>
                                        <p:attrNameLst>
                                          <p:attrName>style.visibility</p:attrName>
                                        </p:attrNameLst>
                                      </p:cBhvr>
                                      <p:to>
                                        <p:strVal val="visible"/>
                                      </p:to>
                                    </p:set>
                                    <p:animEffect transition="in" filter="dissolve">
                                      <p:cBhvr>
                                        <p:cTn id="11" dur="500"/>
                                        <p:tgtEl>
                                          <p:spTgt spid="4">
                                            <p:txEl>
                                              <p:pRg st="2" end="2"/>
                                            </p:txEl>
                                          </p:spTgt>
                                        </p:tgtEl>
                                      </p:cBhvr>
                                    </p:animEffect>
                                  </p:childTnLst>
                                </p:cTn>
                              </p:par>
                            </p:childTnLst>
                          </p:cTn>
                        </p:par>
                        <p:par>
                          <p:cTn id="12" fill="hold">
                            <p:stCondLst>
                              <p:cond delay="1000"/>
                            </p:stCondLst>
                            <p:childTnLst>
                              <p:par>
                                <p:cTn id="13" presetID="9" presetClass="entr" presetSubtype="0" fill="hold" nodeType="afterEffect">
                                  <p:stCondLst>
                                    <p:cond delay="0"/>
                                  </p:stCondLst>
                                  <p:childTnLst>
                                    <p:set>
                                      <p:cBhvr>
                                        <p:cTn id="14" dur="1" fill="hold">
                                          <p:stCondLst>
                                            <p:cond delay="0"/>
                                          </p:stCondLst>
                                        </p:cTn>
                                        <p:tgtEl>
                                          <p:spTgt spid="4">
                                            <p:txEl>
                                              <p:pRg st="3" end="3"/>
                                            </p:txEl>
                                          </p:spTgt>
                                        </p:tgtEl>
                                        <p:attrNameLst>
                                          <p:attrName>style.visibility</p:attrName>
                                        </p:attrNameLst>
                                      </p:cBhvr>
                                      <p:to>
                                        <p:strVal val="visible"/>
                                      </p:to>
                                    </p:set>
                                    <p:animEffect transition="in" filter="dissolve">
                                      <p:cBhvr>
                                        <p:cTn id="15" dur="500"/>
                                        <p:tgtEl>
                                          <p:spTgt spid="4">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descr="1233421700_00000000.jpg"/>
          <p:cNvPicPr>
            <a:picLocks noChangeAspect="1"/>
          </p:cNvPicPr>
          <p:nvPr/>
        </p:nvPicPr>
        <p:blipFill>
          <a:blip r:embed="rId4"/>
          <a:stretch>
            <a:fillRect/>
          </a:stretch>
        </p:blipFill>
        <p:spPr>
          <a:xfrm>
            <a:off x="0" y="-1"/>
            <a:ext cx="1500166" cy="1125125"/>
          </a:xfrm>
          <a:prstGeom prst="rect">
            <a:avLst/>
          </a:prstGeom>
          <a:ln>
            <a:noFill/>
          </a:ln>
          <a:effectLst>
            <a:softEdge rad="112500"/>
          </a:effectLst>
        </p:spPr>
      </p:pic>
      <p:sp>
        <p:nvSpPr>
          <p:cNvPr id="4" name="Прямоугольник 3"/>
          <p:cNvSpPr/>
          <p:nvPr/>
        </p:nvSpPr>
        <p:spPr>
          <a:xfrm>
            <a:off x="1428728" y="214290"/>
            <a:ext cx="7715272" cy="7355860"/>
          </a:xfrm>
          <a:prstGeom prst="rect">
            <a:avLst/>
          </a:prstGeom>
        </p:spPr>
        <p:txBody>
          <a:bodyPr wrap="square">
            <a:spAutoFit/>
          </a:bodyPr>
          <a:lstStyle/>
          <a:p>
            <a:pPr algn="r"/>
            <a:r>
              <a:rPr lang="ru-RU" sz="3200" b="1" dirty="0" smtClean="0">
                <a:latin typeface="Georgia" pitchFamily="18" charset="0"/>
              </a:rPr>
              <a:t>40. «Синтаксис и пунктуация»</a:t>
            </a:r>
          </a:p>
          <a:p>
            <a:pPr algn="ctr"/>
            <a:endParaRPr lang="ru-RU" sz="3200" b="1" dirty="0" smtClean="0">
              <a:latin typeface="Georgia" pitchFamily="18" charset="0"/>
            </a:endParaRPr>
          </a:p>
          <a:p>
            <a:pPr algn="ctr"/>
            <a:r>
              <a:rPr lang="ru-RU" sz="3200" b="1" dirty="0" smtClean="0">
                <a:latin typeface="Georgia" pitchFamily="18" charset="0"/>
              </a:rPr>
              <a:t> </a:t>
            </a:r>
            <a:r>
              <a:rPr lang="ru-RU" sz="3200" b="1" i="1" dirty="0" smtClean="0">
                <a:latin typeface="Georgia" pitchFamily="18" charset="0"/>
              </a:rPr>
              <a:t>«Кот в мешке»</a:t>
            </a:r>
          </a:p>
          <a:p>
            <a:pPr algn="ctr"/>
            <a:endParaRPr lang="ru-RU" sz="3200" b="1" i="1" dirty="0" smtClean="0">
              <a:latin typeface="Georgia" pitchFamily="18" charset="0"/>
            </a:endParaRPr>
          </a:p>
          <a:p>
            <a:pPr algn="ctr"/>
            <a:r>
              <a:rPr lang="ru-RU" sz="2800" b="1" i="1" dirty="0" smtClean="0">
                <a:latin typeface="Georgia" pitchFamily="18" charset="0"/>
              </a:rPr>
              <a:t>Рассказывают, что французский писатель Виктор Гюго в день выхода в свет своей новой книги, желая узнать, как идёт её распродажа, послал издателю записку, в которой стоял один только вопросительный знак: «   ». Ответ издателя был не менее остроумным и кратким. Как ответил издатель писателю?</a:t>
            </a:r>
          </a:p>
          <a:p>
            <a:endParaRPr lang="ru-RU" sz="3200" b="1" dirty="0" smtClean="0">
              <a:latin typeface="Georgia" pitchFamily="18" charset="0"/>
            </a:endParaRPr>
          </a:p>
          <a:p>
            <a:endParaRPr lang="en-US" sz="3200" b="1" dirty="0" smtClean="0">
              <a:latin typeface="Georgia" pitchFamily="18" charset="0"/>
            </a:endParaRPr>
          </a:p>
          <a:p>
            <a:pPr algn="ctr"/>
            <a:endParaRPr lang="ru-RU" sz="2800" b="1" i="1" u="sng" dirty="0" smtClean="0">
              <a:latin typeface="Georgia" pitchFamily="18" charset="0"/>
            </a:endParaRPr>
          </a:p>
        </p:txBody>
      </p:sp>
      <p:sp>
        <p:nvSpPr>
          <p:cNvPr id="8" name="Прямоугольник 7"/>
          <p:cNvSpPr/>
          <p:nvPr/>
        </p:nvSpPr>
        <p:spPr>
          <a:xfrm>
            <a:off x="0" y="6396335"/>
            <a:ext cx="940514" cy="461665"/>
          </a:xfrm>
          <a:prstGeom prst="rect">
            <a:avLst/>
          </a:prstGeom>
          <a:noFill/>
        </p:spPr>
        <p:txBody>
          <a:bodyPr wrap="none" lIns="91440" tIns="45720" rIns="91440" bIns="45720">
            <a:spAutoFit/>
          </a:bodyPr>
          <a:lstStyle/>
          <a:p>
            <a:pPr algn="ctr"/>
            <a:r>
              <a:rPr lang="ru-RU" sz="2400" b="1" cap="none" spc="0"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hlinkClick r:id="rId5" action="ppaction://hlinksldjump"/>
              </a:rPr>
              <a:t>Ответ</a:t>
            </a:r>
            <a:endParaRPr lang="ru-RU" sz="2400"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pic>
        <p:nvPicPr>
          <p:cNvPr id="5" name="Picture 7" descr="E:\45707720_0be766b853bce6ad629b0db053762304.gif"/>
          <p:cNvPicPr>
            <a:picLocks noChangeAspect="1" noChangeArrowheads="1" noCrop="1"/>
          </p:cNvPicPr>
          <p:nvPr/>
        </p:nvPicPr>
        <p:blipFill>
          <a:blip r:embed="rId6"/>
          <a:srcRect/>
          <a:stretch>
            <a:fillRect/>
          </a:stretch>
        </p:blipFill>
        <p:spPr bwMode="auto">
          <a:xfrm>
            <a:off x="0" y="857232"/>
            <a:ext cx="1500198" cy="1500198"/>
          </a:xfrm>
          <a:prstGeom prst="rect">
            <a:avLst/>
          </a:prstGeom>
          <a:noFill/>
          <a:ln w="9525">
            <a:noFill/>
            <a:miter lim="800000"/>
            <a:headEnd/>
            <a:tailEnd/>
          </a:ln>
        </p:spPr>
      </p:pic>
      <p:pic>
        <p:nvPicPr>
          <p:cNvPr id="7" name="Picture 6" descr="E:\Лариса\Мои документы\Анимашки\c01eff3bfb733180fd4e039cb7d1fddb.gif"/>
          <p:cNvPicPr>
            <a:picLocks noChangeAspect="1" noChangeArrowheads="1" noCrop="1"/>
          </p:cNvPicPr>
          <p:nvPr/>
        </p:nvPicPr>
        <p:blipFill>
          <a:blip r:embed="rId7"/>
          <a:srcRect/>
          <a:stretch>
            <a:fillRect/>
          </a:stretch>
        </p:blipFill>
        <p:spPr bwMode="auto">
          <a:xfrm>
            <a:off x="3143240" y="4786322"/>
            <a:ext cx="290512" cy="387350"/>
          </a:xfrm>
          <a:prstGeom prst="rect">
            <a:avLst/>
          </a:prstGeom>
          <a:noFill/>
          <a:ln w="9525">
            <a:noFill/>
            <a:miter lim="800000"/>
            <a:headEnd/>
            <a:tailEnd/>
          </a:ln>
        </p:spPr>
      </p:pic>
    </p:spTree>
  </p:cSld>
  <p:clrMapOvr>
    <a:masterClrMapping/>
  </p:clrMapOvr>
  <p:transition spd="slow">
    <p:dissolve/>
    <p:sndAc>
      <p:stSnd>
        <p:snd r:embed="rId3" name="chimes.wav" builtIn="1"/>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with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dissolve">
                                      <p:cBhvr>
                                        <p:cTn id="7" dur="500"/>
                                        <p:tgtEl>
                                          <p:spTgt spid="4">
                                            <p:txEl>
                                              <p:pRg st="0" end="0"/>
                                            </p:txEl>
                                          </p:spTgt>
                                        </p:tgtEl>
                                      </p:cBhvr>
                                    </p:animEffect>
                                  </p:childTnLst>
                                </p:cTn>
                              </p:par>
                            </p:childTnLst>
                          </p:cTn>
                        </p:par>
                        <p:par>
                          <p:cTn id="8" fill="hold">
                            <p:stCondLst>
                              <p:cond delay="500"/>
                            </p:stCondLst>
                            <p:childTnLst>
                              <p:par>
                                <p:cTn id="9" presetID="9" presetClass="entr" presetSubtype="0" fill="hold" nodeType="afterEffect">
                                  <p:stCondLst>
                                    <p:cond delay="0"/>
                                  </p:stCondLst>
                                  <p:childTnLst>
                                    <p:set>
                                      <p:cBhvr>
                                        <p:cTn id="10" dur="1" fill="hold">
                                          <p:stCondLst>
                                            <p:cond delay="0"/>
                                          </p:stCondLst>
                                        </p:cTn>
                                        <p:tgtEl>
                                          <p:spTgt spid="4">
                                            <p:txEl>
                                              <p:pRg st="2" end="2"/>
                                            </p:txEl>
                                          </p:spTgt>
                                        </p:tgtEl>
                                        <p:attrNameLst>
                                          <p:attrName>style.visibility</p:attrName>
                                        </p:attrNameLst>
                                      </p:cBhvr>
                                      <p:to>
                                        <p:strVal val="visible"/>
                                      </p:to>
                                    </p:set>
                                    <p:animEffect transition="in" filter="dissolve">
                                      <p:cBhvr>
                                        <p:cTn id="11" dur="500"/>
                                        <p:tgtEl>
                                          <p:spTgt spid="4">
                                            <p:txEl>
                                              <p:pRg st="2" end="2"/>
                                            </p:txEl>
                                          </p:spTgt>
                                        </p:tgtEl>
                                      </p:cBhvr>
                                    </p:animEffect>
                                  </p:childTnLst>
                                </p:cTn>
                              </p:par>
                            </p:childTnLst>
                          </p:cTn>
                        </p:par>
                        <p:par>
                          <p:cTn id="12" fill="hold">
                            <p:stCondLst>
                              <p:cond delay="1000"/>
                            </p:stCondLst>
                            <p:childTnLst>
                              <p:par>
                                <p:cTn id="13" presetID="9" presetClass="entr" presetSubtype="0" fill="hold"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dissolve">
                                      <p:cBhvr>
                                        <p:cTn id="15" dur="500"/>
                                        <p:tgtEl>
                                          <p:spTgt spid="5"/>
                                        </p:tgtEl>
                                      </p:cBhvr>
                                    </p:animEffect>
                                  </p:childTnLst>
                                </p:cTn>
                              </p:par>
                              <p:par>
                                <p:cTn id="16" presetID="9" presetClass="entr" presetSubtype="0" fill="hold" nodeType="withEffect">
                                  <p:stCondLst>
                                    <p:cond delay="0"/>
                                  </p:stCondLst>
                                  <p:childTnLst>
                                    <p:set>
                                      <p:cBhvr>
                                        <p:cTn id="17" dur="1" fill="hold">
                                          <p:stCondLst>
                                            <p:cond delay="0"/>
                                          </p:stCondLst>
                                        </p:cTn>
                                        <p:tgtEl>
                                          <p:spTgt spid="8">
                                            <p:txEl>
                                              <p:pRg st="0" end="0"/>
                                            </p:txEl>
                                          </p:spTgt>
                                        </p:tgtEl>
                                        <p:attrNameLst>
                                          <p:attrName>style.visibility</p:attrName>
                                        </p:attrNameLst>
                                      </p:cBhvr>
                                      <p:to>
                                        <p:strVal val="visible"/>
                                      </p:to>
                                    </p:set>
                                    <p:animEffect transition="in" filter="dissolve">
                                      <p:cBhvr>
                                        <p:cTn id="18" dur="500"/>
                                        <p:tgtEl>
                                          <p:spTgt spid="8">
                                            <p:txEl>
                                              <p:pRg st="0" end="0"/>
                                            </p:txEl>
                                          </p:spTgt>
                                        </p:tgtEl>
                                      </p:cBhvr>
                                    </p:animEffect>
                                  </p:childTnLst>
                                </p:cTn>
                              </p:par>
                              <p:par>
                                <p:cTn id="19" presetID="9" presetClass="entr" presetSubtype="0" fill="hold" nodeType="withEffect">
                                  <p:stCondLst>
                                    <p:cond delay="0"/>
                                  </p:stCondLst>
                                  <p:childTnLst>
                                    <p:set>
                                      <p:cBhvr>
                                        <p:cTn id="20" dur="1" fill="hold">
                                          <p:stCondLst>
                                            <p:cond delay="0"/>
                                          </p:stCondLst>
                                        </p:cTn>
                                        <p:tgtEl>
                                          <p:spTgt spid="4">
                                            <p:txEl>
                                              <p:pRg st="4" end="4"/>
                                            </p:txEl>
                                          </p:spTgt>
                                        </p:tgtEl>
                                        <p:attrNameLst>
                                          <p:attrName>style.visibility</p:attrName>
                                        </p:attrNameLst>
                                      </p:cBhvr>
                                      <p:to>
                                        <p:strVal val="visible"/>
                                      </p:to>
                                    </p:set>
                                    <p:animEffect transition="in" filter="dissolve">
                                      <p:cBhvr>
                                        <p:cTn id="21" dur="500"/>
                                        <p:tgtEl>
                                          <p:spTgt spid="4">
                                            <p:txEl>
                                              <p:pRg st="4" end="4"/>
                                            </p:txEl>
                                          </p:spTgt>
                                        </p:tgtEl>
                                      </p:cBhvr>
                                    </p:animEffect>
                                  </p:childTnLst>
                                </p:cTn>
                              </p:par>
                              <p:par>
                                <p:cTn id="22" presetID="9" presetClass="entr" presetSubtype="0" fill="hold" nodeType="with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dissolve">
                                      <p:cBhvr>
                                        <p:cTn id="24"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descr="1233421700_00000000.jpg"/>
          <p:cNvPicPr>
            <a:picLocks noChangeAspect="1"/>
          </p:cNvPicPr>
          <p:nvPr/>
        </p:nvPicPr>
        <p:blipFill>
          <a:blip r:embed="rId4"/>
          <a:stretch>
            <a:fillRect/>
          </a:stretch>
        </p:blipFill>
        <p:spPr>
          <a:xfrm>
            <a:off x="0" y="-1"/>
            <a:ext cx="1500166" cy="1125125"/>
          </a:xfrm>
          <a:prstGeom prst="rect">
            <a:avLst/>
          </a:prstGeom>
          <a:ln>
            <a:noFill/>
          </a:ln>
          <a:effectLst>
            <a:softEdge rad="112500"/>
          </a:effectLst>
        </p:spPr>
      </p:pic>
      <p:sp>
        <p:nvSpPr>
          <p:cNvPr id="4" name="Прямоугольник 3"/>
          <p:cNvSpPr/>
          <p:nvPr/>
        </p:nvSpPr>
        <p:spPr>
          <a:xfrm>
            <a:off x="1428728" y="214290"/>
            <a:ext cx="7715272" cy="3231654"/>
          </a:xfrm>
          <a:prstGeom prst="rect">
            <a:avLst/>
          </a:prstGeom>
        </p:spPr>
        <p:txBody>
          <a:bodyPr wrap="square">
            <a:spAutoFit/>
          </a:bodyPr>
          <a:lstStyle/>
          <a:p>
            <a:pPr algn="r"/>
            <a:r>
              <a:rPr lang="ru-RU" sz="3200" b="1" dirty="0" smtClean="0">
                <a:latin typeface="Georgia" pitchFamily="18" charset="0"/>
              </a:rPr>
              <a:t>40. «Синтаксис и пунктуация»</a:t>
            </a:r>
          </a:p>
          <a:p>
            <a:pPr algn="ctr"/>
            <a:endParaRPr lang="ru-RU" sz="3200" b="1" dirty="0" smtClean="0">
              <a:latin typeface="Georgia" pitchFamily="18" charset="0"/>
            </a:endParaRPr>
          </a:p>
          <a:p>
            <a:endParaRPr lang="ru-RU" sz="3200" b="1" dirty="0" smtClean="0">
              <a:latin typeface="Georgia" pitchFamily="18" charset="0"/>
            </a:endParaRPr>
          </a:p>
          <a:p>
            <a:endParaRPr lang="ru-RU" sz="3200" b="1" dirty="0" smtClean="0">
              <a:latin typeface="Georgia" pitchFamily="18" charset="0"/>
            </a:endParaRPr>
          </a:p>
          <a:p>
            <a:r>
              <a:rPr lang="ru-RU" sz="4800" b="1" i="1" dirty="0" smtClean="0">
                <a:latin typeface="Georgia" pitchFamily="18" charset="0"/>
              </a:rPr>
              <a:t>Ответ издателя: «   »</a:t>
            </a:r>
            <a:endParaRPr lang="en-US" sz="4800" b="1" i="1" dirty="0" smtClean="0">
              <a:latin typeface="Georgia" pitchFamily="18" charset="0"/>
            </a:endParaRPr>
          </a:p>
          <a:p>
            <a:pPr algn="ctr"/>
            <a:endParaRPr lang="ru-RU" sz="2800" b="1" i="1" u="sng" dirty="0" smtClean="0">
              <a:latin typeface="Georgia" pitchFamily="18" charset="0"/>
            </a:endParaRPr>
          </a:p>
        </p:txBody>
      </p:sp>
      <p:pic>
        <p:nvPicPr>
          <p:cNvPr id="9" name="Picture 5" descr="E:\exclamation-mark12.gif"/>
          <p:cNvPicPr>
            <a:picLocks noChangeAspect="1" noChangeArrowheads="1" noCrop="1"/>
          </p:cNvPicPr>
          <p:nvPr/>
        </p:nvPicPr>
        <p:blipFill>
          <a:blip r:embed="rId5"/>
          <a:srcRect/>
          <a:stretch>
            <a:fillRect/>
          </a:stretch>
        </p:blipFill>
        <p:spPr bwMode="auto">
          <a:xfrm>
            <a:off x="8143900" y="1813200"/>
            <a:ext cx="428628" cy="1330048"/>
          </a:xfrm>
          <a:prstGeom prst="rect">
            <a:avLst/>
          </a:prstGeom>
          <a:noFill/>
          <a:ln w="9525">
            <a:noFill/>
            <a:miter lim="800000"/>
            <a:headEnd/>
            <a:tailEnd/>
          </a:ln>
        </p:spPr>
      </p:pic>
      <p:pic>
        <p:nvPicPr>
          <p:cNvPr id="10" name="Рисунок 5" descr="bookpen.gif"/>
          <p:cNvPicPr>
            <a:picLocks noChangeAspect="1"/>
          </p:cNvPicPr>
          <p:nvPr/>
        </p:nvPicPr>
        <p:blipFill>
          <a:blip r:embed="rId6"/>
          <a:srcRect/>
          <a:stretch>
            <a:fillRect/>
          </a:stretch>
        </p:blipFill>
        <p:spPr bwMode="auto">
          <a:xfrm>
            <a:off x="2857488" y="3500438"/>
            <a:ext cx="3741590" cy="2444505"/>
          </a:xfrm>
          <a:prstGeom prst="rect">
            <a:avLst/>
          </a:prstGeom>
          <a:noFill/>
          <a:ln w="9525">
            <a:noFill/>
            <a:miter lim="800000"/>
            <a:headEnd/>
            <a:tailEnd/>
          </a:ln>
        </p:spPr>
      </p:pic>
      <p:sp>
        <p:nvSpPr>
          <p:cNvPr id="6" name="Управляющая кнопка: назад 5">
            <a:hlinkClick r:id="rId7" action="ppaction://hlinksldjump" highlightClick="1">
              <a:snd r:embed="rId8" name="push.wav" builtIn="1"/>
            </a:hlinkClick>
          </p:cNvPr>
          <p:cNvSpPr/>
          <p:nvPr/>
        </p:nvSpPr>
        <p:spPr>
          <a:xfrm>
            <a:off x="285720" y="6286520"/>
            <a:ext cx="714380" cy="357190"/>
          </a:xfrm>
          <a:prstGeom prst="actionButtonBackPrevious">
            <a:avLst/>
          </a:prstGeom>
          <a:solidFill>
            <a:schemeClr val="accent1">
              <a:lumMod val="20000"/>
              <a:lumOff val="80000"/>
            </a:schemeClr>
          </a:solidFill>
          <a:ln>
            <a:solidFill>
              <a:schemeClr val="tx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transition spd="slow">
    <p:dissolve/>
    <p:sndAc>
      <p:stSnd>
        <p:snd r:embed="rId3" name="chimes.wav" builtIn="1"/>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with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dissolve">
                                      <p:cBhvr>
                                        <p:cTn id="7" dur="500"/>
                                        <p:tgtEl>
                                          <p:spTgt spid="4">
                                            <p:txEl>
                                              <p:pRg st="0" end="0"/>
                                            </p:txEl>
                                          </p:spTgt>
                                        </p:tgtEl>
                                      </p:cBhvr>
                                    </p:animEffect>
                                  </p:childTnLst>
                                </p:cTn>
                              </p:par>
                            </p:childTnLst>
                          </p:cTn>
                        </p:par>
                        <p:par>
                          <p:cTn id="8" fill="hold">
                            <p:stCondLst>
                              <p:cond delay="500"/>
                            </p:stCondLst>
                            <p:childTnLst>
                              <p:par>
                                <p:cTn id="9" presetID="9" presetClass="entr" presetSubtype="0"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dissolve">
                                      <p:cBhvr>
                                        <p:cTn id="11" dur="500"/>
                                        <p:tgtEl>
                                          <p:spTgt spid="10"/>
                                        </p:tgtEl>
                                      </p:cBhvr>
                                    </p:animEffect>
                                  </p:childTnLst>
                                </p:cTn>
                              </p:par>
                            </p:childTnLst>
                          </p:cTn>
                        </p:par>
                        <p:par>
                          <p:cTn id="12" fill="hold">
                            <p:stCondLst>
                              <p:cond delay="1000"/>
                            </p:stCondLst>
                            <p:childTnLst>
                              <p:par>
                                <p:cTn id="13" presetID="9" presetClass="entr" presetSubtype="0" fill="hold" nodeType="afterEffect">
                                  <p:stCondLst>
                                    <p:cond delay="0"/>
                                  </p:stCondLst>
                                  <p:childTnLst>
                                    <p:set>
                                      <p:cBhvr>
                                        <p:cTn id="14" dur="1" fill="hold">
                                          <p:stCondLst>
                                            <p:cond delay="0"/>
                                          </p:stCondLst>
                                        </p:cTn>
                                        <p:tgtEl>
                                          <p:spTgt spid="4">
                                            <p:txEl>
                                              <p:pRg st="4" end="4"/>
                                            </p:txEl>
                                          </p:spTgt>
                                        </p:tgtEl>
                                        <p:attrNameLst>
                                          <p:attrName>style.visibility</p:attrName>
                                        </p:attrNameLst>
                                      </p:cBhvr>
                                      <p:to>
                                        <p:strVal val="visible"/>
                                      </p:to>
                                    </p:set>
                                    <p:animEffect transition="in" filter="dissolve">
                                      <p:cBhvr>
                                        <p:cTn id="15" dur="500"/>
                                        <p:tgtEl>
                                          <p:spTgt spid="4">
                                            <p:txEl>
                                              <p:pRg st="4" end="4"/>
                                            </p:txEl>
                                          </p:spTgt>
                                        </p:tgtEl>
                                      </p:cBhvr>
                                    </p:animEffect>
                                  </p:childTnLst>
                                </p:cTn>
                              </p:par>
                              <p:par>
                                <p:cTn id="16" presetID="9" presetClass="entr" presetSubtype="0" fill="hold" nodeType="with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dissolve">
                                      <p:cBhvr>
                                        <p:cTn id="18"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descr="1233421700_00000000.jpg"/>
          <p:cNvPicPr>
            <a:picLocks noChangeAspect="1"/>
          </p:cNvPicPr>
          <p:nvPr/>
        </p:nvPicPr>
        <p:blipFill>
          <a:blip r:embed="rId4"/>
          <a:stretch>
            <a:fillRect/>
          </a:stretch>
        </p:blipFill>
        <p:spPr>
          <a:xfrm>
            <a:off x="0" y="-1"/>
            <a:ext cx="1500166" cy="1125125"/>
          </a:xfrm>
          <a:prstGeom prst="rect">
            <a:avLst/>
          </a:prstGeom>
          <a:ln>
            <a:noFill/>
          </a:ln>
          <a:effectLst>
            <a:softEdge rad="112500"/>
          </a:effectLst>
        </p:spPr>
      </p:pic>
      <p:sp>
        <p:nvSpPr>
          <p:cNvPr id="4" name="Прямоугольник 3"/>
          <p:cNvSpPr/>
          <p:nvPr/>
        </p:nvSpPr>
        <p:spPr>
          <a:xfrm>
            <a:off x="0" y="214290"/>
            <a:ext cx="9144000" cy="4585871"/>
          </a:xfrm>
          <a:prstGeom prst="rect">
            <a:avLst/>
          </a:prstGeom>
        </p:spPr>
        <p:txBody>
          <a:bodyPr wrap="square">
            <a:spAutoFit/>
          </a:bodyPr>
          <a:lstStyle/>
          <a:p>
            <a:pPr algn="r"/>
            <a:r>
              <a:rPr lang="ru-RU" sz="3200" b="1" dirty="0" smtClean="0">
                <a:latin typeface="Georgia" pitchFamily="18" charset="0"/>
              </a:rPr>
              <a:t>50. «Синтаксис и пунктуация»</a:t>
            </a:r>
          </a:p>
          <a:p>
            <a:pPr algn="just"/>
            <a:r>
              <a:rPr lang="ru-RU" sz="2400" b="1" dirty="0" smtClean="0">
                <a:latin typeface="Georgia" pitchFamily="18" charset="0"/>
              </a:rPr>
              <a:t>		</a:t>
            </a:r>
          </a:p>
          <a:p>
            <a:pPr algn="just"/>
            <a:r>
              <a:rPr lang="ru-RU" sz="2400" b="1" dirty="0" smtClean="0">
                <a:latin typeface="Georgia" pitchFamily="18" charset="0"/>
              </a:rPr>
              <a:t>	</a:t>
            </a:r>
            <a:r>
              <a:rPr lang="ru-RU" sz="2400" b="1" u="sng" dirty="0" smtClean="0">
                <a:latin typeface="Georgia" pitchFamily="18" charset="0"/>
              </a:rPr>
              <a:t>Задание.</a:t>
            </a:r>
            <a:r>
              <a:rPr lang="ru-RU" sz="2400" b="1" dirty="0" smtClean="0">
                <a:latin typeface="Georgia" pitchFamily="18" charset="0"/>
              </a:rPr>
              <a:t> </a:t>
            </a:r>
            <a:r>
              <a:rPr lang="ru-RU" sz="2400" b="1" i="1" dirty="0" smtClean="0">
                <a:latin typeface="Georgia" pitchFamily="18" charset="0"/>
              </a:rPr>
              <a:t>Соединив буквы ходом шахматного коня, вы прочитаете русскую народную пословицу, которую следует всем помнить. Первый ход надо сделать с белого поля в левом верхнем углу. Какой знак препинания отсутствует на шахматной доске?</a:t>
            </a:r>
          </a:p>
          <a:p>
            <a:pPr algn="r"/>
            <a:endParaRPr lang="ru-RU" sz="3200" b="1" dirty="0" smtClean="0">
              <a:latin typeface="Georgia" pitchFamily="18" charset="0"/>
            </a:endParaRPr>
          </a:p>
          <a:p>
            <a:pPr algn="ctr"/>
            <a:endParaRPr lang="ru-RU" sz="3200" b="1" dirty="0" smtClean="0">
              <a:latin typeface="Georgia" pitchFamily="18" charset="0"/>
            </a:endParaRPr>
          </a:p>
          <a:p>
            <a:pPr algn="ctr"/>
            <a:endParaRPr lang="ru-RU" sz="2800" b="1" i="1" u="sng" dirty="0" smtClean="0">
              <a:latin typeface="Georgia" pitchFamily="18" charset="0"/>
            </a:endParaRPr>
          </a:p>
        </p:txBody>
      </p:sp>
      <p:sp>
        <p:nvSpPr>
          <p:cNvPr id="8" name="Прямоугольник 7"/>
          <p:cNvSpPr/>
          <p:nvPr/>
        </p:nvSpPr>
        <p:spPr>
          <a:xfrm>
            <a:off x="0" y="6396335"/>
            <a:ext cx="940514" cy="461665"/>
          </a:xfrm>
          <a:prstGeom prst="rect">
            <a:avLst/>
          </a:prstGeom>
          <a:noFill/>
        </p:spPr>
        <p:txBody>
          <a:bodyPr wrap="none" lIns="91440" tIns="45720" rIns="91440" bIns="45720">
            <a:spAutoFit/>
          </a:bodyPr>
          <a:lstStyle/>
          <a:p>
            <a:pPr algn="ctr"/>
            <a:r>
              <a:rPr lang="ru-RU" sz="2400" b="1" cap="none" spc="0"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hlinkClick r:id="rId5" action="ppaction://hlinksldjump"/>
              </a:rPr>
              <a:t>Ответ</a:t>
            </a:r>
            <a:endParaRPr lang="ru-RU" sz="2400"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graphicFrame>
        <p:nvGraphicFramePr>
          <p:cNvPr id="6" name="Таблица 5"/>
          <p:cNvGraphicFramePr>
            <a:graphicFrameLocks noGrp="1"/>
          </p:cNvGraphicFramePr>
          <p:nvPr/>
        </p:nvGraphicFramePr>
        <p:xfrm>
          <a:off x="2643174" y="3571876"/>
          <a:ext cx="4362470" cy="2952770"/>
        </p:xfrm>
        <a:graphic>
          <a:graphicData uri="http://schemas.openxmlformats.org/drawingml/2006/table">
            <a:tbl>
              <a:tblPr>
                <a:tableStyleId>{3C2FFA5D-87B4-456A-9821-1D502468CF0F}</a:tableStyleId>
              </a:tblPr>
              <a:tblGrid>
                <a:gridCol w="888140"/>
                <a:gridCol w="835220"/>
                <a:gridCol w="862830"/>
                <a:gridCol w="913450"/>
                <a:gridCol w="862830"/>
              </a:tblGrid>
              <a:tr h="723718">
                <a:tc>
                  <a:txBody>
                    <a:bodyPr/>
                    <a:lstStyle/>
                    <a:p>
                      <a:pPr marL="0" marR="0" lvl="0" indent="0" algn="ctr" defTabSz="914400" rtl="0" eaLnBrk="1" fontAlgn="base" latinLnBrk="0" hangingPunct="1">
                        <a:lnSpc>
                          <a:spcPct val="115000"/>
                        </a:lnSpc>
                        <a:spcBef>
                          <a:spcPct val="0"/>
                        </a:spcBef>
                        <a:spcAft>
                          <a:spcPts val="1000"/>
                        </a:spcAft>
                        <a:buClrTx/>
                        <a:buSzTx/>
                        <a:buFontTx/>
                        <a:buNone/>
                        <a:tabLst/>
                      </a:pPr>
                      <a:r>
                        <a:rPr kumimoji="0" lang="ru-RU" sz="2800" b="1" u="none" strike="noStrike" cap="none" normalizeH="0" baseline="0" dirty="0" smtClean="0">
                          <a:ln>
                            <a:noFill/>
                          </a:ln>
                          <a:effectLst/>
                          <a:latin typeface="Georgia" pitchFamily="18" charset="0"/>
                        </a:rPr>
                        <a:t>П</a:t>
                      </a:r>
                      <a:endParaRPr kumimoji="0" lang="ru-RU" sz="2800" b="1" i="0" u="none" strike="noStrike" cap="none" normalizeH="0" baseline="0" dirty="0" smtClean="0">
                        <a:ln>
                          <a:noFill/>
                        </a:ln>
                        <a:solidFill>
                          <a:schemeClr val="tx1"/>
                        </a:solidFill>
                        <a:effectLst/>
                        <a:latin typeface="Georgia" pitchFamily="18" charset="0"/>
                        <a:cs typeface="Times New Roman" pitchFamily="18" charset="0"/>
                      </a:endParaRPr>
                    </a:p>
                  </a:txBody>
                  <a:tcPr marL="68580" marR="68580" marT="0" marB="0" horzOverflow="overflow"/>
                </a:tc>
                <a:tc>
                  <a:txBody>
                    <a:bodyPr/>
                    <a:lstStyle/>
                    <a:p>
                      <a:pPr marL="0" marR="0" lvl="0" indent="0" algn="ctr" defTabSz="914400" rtl="0" eaLnBrk="1" fontAlgn="base" latinLnBrk="0" hangingPunct="1">
                        <a:lnSpc>
                          <a:spcPct val="115000"/>
                        </a:lnSpc>
                        <a:spcBef>
                          <a:spcPct val="0"/>
                        </a:spcBef>
                        <a:spcAft>
                          <a:spcPts val="1000"/>
                        </a:spcAft>
                        <a:buClrTx/>
                        <a:buSzTx/>
                        <a:buFontTx/>
                        <a:buNone/>
                        <a:tabLst/>
                      </a:pPr>
                      <a:r>
                        <a:rPr kumimoji="0" lang="ru-RU" sz="2800" b="1" u="none" strike="noStrike" cap="none" normalizeH="0" baseline="0" dirty="0" smtClean="0">
                          <a:ln>
                            <a:noFill/>
                          </a:ln>
                          <a:effectLst/>
                          <a:latin typeface="Georgia" pitchFamily="18" charset="0"/>
                        </a:rPr>
                        <a:t>Ь</a:t>
                      </a:r>
                      <a:endParaRPr kumimoji="0" lang="ru-RU" sz="2800" b="1" i="0" u="none" strike="noStrike" cap="none" normalizeH="0" baseline="0" dirty="0" smtClean="0">
                        <a:ln>
                          <a:noFill/>
                        </a:ln>
                        <a:solidFill>
                          <a:schemeClr val="tx1"/>
                        </a:solidFill>
                        <a:effectLst/>
                        <a:latin typeface="Georgia" pitchFamily="18" charset="0"/>
                        <a:cs typeface="Times New Roman" pitchFamily="18" charset="0"/>
                      </a:endParaRPr>
                    </a:p>
                  </a:txBody>
                  <a:tcPr marL="68580" marR="68580" marT="0" marB="0" horzOverflow="overflow">
                    <a:solidFill>
                      <a:schemeClr val="tx2">
                        <a:lumMod val="40000"/>
                        <a:lumOff val="60000"/>
                      </a:schemeClr>
                    </a:solidFill>
                  </a:tcPr>
                </a:tc>
                <a:tc>
                  <a:txBody>
                    <a:bodyPr/>
                    <a:lstStyle/>
                    <a:p>
                      <a:pPr marL="0" marR="0" lvl="0" indent="0" algn="ctr" defTabSz="914400" rtl="0" eaLnBrk="1" fontAlgn="base" latinLnBrk="0" hangingPunct="1">
                        <a:lnSpc>
                          <a:spcPct val="115000"/>
                        </a:lnSpc>
                        <a:spcBef>
                          <a:spcPct val="0"/>
                        </a:spcBef>
                        <a:spcAft>
                          <a:spcPts val="1000"/>
                        </a:spcAft>
                        <a:buClrTx/>
                        <a:buSzTx/>
                        <a:buFontTx/>
                        <a:buNone/>
                        <a:tabLst/>
                      </a:pPr>
                      <a:r>
                        <a:rPr kumimoji="0" lang="ru-RU" sz="2800" b="1" u="none" strike="noStrike" cap="none" normalizeH="0" baseline="0" smtClean="0">
                          <a:ln>
                            <a:noFill/>
                          </a:ln>
                          <a:effectLst/>
                          <a:latin typeface="Georgia" pitchFamily="18" charset="0"/>
                        </a:rPr>
                        <a:t>Е</a:t>
                      </a:r>
                      <a:endParaRPr kumimoji="0" lang="ru-RU" sz="2800" b="1" i="0" u="none" strike="noStrike" cap="none" normalizeH="0" baseline="0" smtClean="0">
                        <a:ln>
                          <a:noFill/>
                        </a:ln>
                        <a:solidFill>
                          <a:schemeClr val="tx1"/>
                        </a:solidFill>
                        <a:effectLst/>
                        <a:latin typeface="Georgia" pitchFamily="18" charset="0"/>
                        <a:cs typeface="Times New Roman" pitchFamily="18" charset="0"/>
                      </a:endParaRPr>
                    </a:p>
                  </a:txBody>
                  <a:tcPr marL="68580" marR="68580" marT="0" marB="0" horzOverflow="overflow"/>
                </a:tc>
                <a:tc>
                  <a:txBody>
                    <a:bodyPr/>
                    <a:lstStyle/>
                    <a:p>
                      <a:pPr marL="0" marR="0" lvl="0" indent="0" algn="ctr" defTabSz="914400" rtl="0" eaLnBrk="1" fontAlgn="base" latinLnBrk="0" hangingPunct="1">
                        <a:lnSpc>
                          <a:spcPct val="115000"/>
                        </a:lnSpc>
                        <a:spcBef>
                          <a:spcPct val="0"/>
                        </a:spcBef>
                        <a:spcAft>
                          <a:spcPts val="1000"/>
                        </a:spcAft>
                        <a:buClrTx/>
                        <a:buSzTx/>
                        <a:buFontTx/>
                        <a:buNone/>
                        <a:tabLst/>
                      </a:pPr>
                      <a:r>
                        <a:rPr kumimoji="0" lang="ru-RU" sz="2800" b="1" u="none" strike="noStrike" cap="none" normalizeH="0" baseline="0" dirty="0" smtClean="0">
                          <a:ln>
                            <a:noFill/>
                          </a:ln>
                          <a:effectLst/>
                          <a:latin typeface="Georgia" pitchFamily="18" charset="0"/>
                        </a:rPr>
                        <a:t>Н</a:t>
                      </a:r>
                      <a:endParaRPr kumimoji="0" lang="ru-RU" sz="2800" b="1" i="0" u="none" strike="noStrike" cap="none" normalizeH="0" baseline="0" dirty="0" smtClean="0">
                        <a:ln>
                          <a:noFill/>
                        </a:ln>
                        <a:solidFill>
                          <a:schemeClr val="tx1"/>
                        </a:solidFill>
                        <a:effectLst/>
                        <a:latin typeface="Georgia" pitchFamily="18" charset="0"/>
                        <a:cs typeface="Times New Roman" pitchFamily="18" charset="0"/>
                      </a:endParaRPr>
                    </a:p>
                  </a:txBody>
                  <a:tcPr marL="68580" marR="68580" marT="0" marB="0" horzOverflow="overflow">
                    <a:solidFill>
                      <a:schemeClr val="tx2">
                        <a:lumMod val="40000"/>
                        <a:lumOff val="60000"/>
                      </a:schemeClr>
                    </a:solidFill>
                  </a:tcPr>
                </a:tc>
                <a:tc>
                  <a:txBody>
                    <a:bodyPr/>
                    <a:lstStyle/>
                    <a:p>
                      <a:pPr marL="0" marR="0" lvl="0" indent="0" algn="ctr" defTabSz="914400" rtl="0" eaLnBrk="1" fontAlgn="base" latinLnBrk="0" hangingPunct="1">
                        <a:lnSpc>
                          <a:spcPct val="115000"/>
                        </a:lnSpc>
                        <a:spcBef>
                          <a:spcPct val="0"/>
                        </a:spcBef>
                        <a:spcAft>
                          <a:spcPts val="1000"/>
                        </a:spcAft>
                        <a:buClrTx/>
                        <a:buSzTx/>
                        <a:buFontTx/>
                        <a:buNone/>
                        <a:tabLst/>
                      </a:pPr>
                      <a:r>
                        <a:rPr kumimoji="0" lang="ru-RU" sz="2800" b="1" u="none" strike="noStrike" cap="none" normalizeH="0" baseline="0" dirty="0" smtClean="0">
                          <a:ln>
                            <a:noFill/>
                          </a:ln>
                          <a:effectLst/>
                          <a:latin typeface="Georgia" pitchFamily="18" charset="0"/>
                        </a:rPr>
                        <a:t>В</a:t>
                      </a:r>
                      <a:endParaRPr kumimoji="0" lang="ru-RU" sz="2800" b="1" i="0" u="none" strike="noStrike" cap="none" normalizeH="0" baseline="0" dirty="0" smtClean="0">
                        <a:ln>
                          <a:noFill/>
                        </a:ln>
                        <a:solidFill>
                          <a:schemeClr val="tx1"/>
                        </a:solidFill>
                        <a:effectLst/>
                        <a:latin typeface="Georgia" pitchFamily="18" charset="0"/>
                        <a:cs typeface="Times New Roman" pitchFamily="18" charset="0"/>
                      </a:endParaRPr>
                    </a:p>
                  </a:txBody>
                  <a:tcPr marL="68580" marR="68580" marT="0" marB="0" horzOverflow="overflow"/>
                </a:tc>
              </a:tr>
              <a:tr h="727854">
                <a:tc>
                  <a:txBody>
                    <a:bodyPr/>
                    <a:lstStyle/>
                    <a:p>
                      <a:pPr marL="0" marR="0" lvl="0" indent="0" algn="ctr" defTabSz="914400" rtl="0" eaLnBrk="1" fontAlgn="base" latinLnBrk="0" hangingPunct="1">
                        <a:lnSpc>
                          <a:spcPct val="115000"/>
                        </a:lnSpc>
                        <a:spcBef>
                          <a:spcPct val="0"/>
                        </a:spcBef>
                        <a:spcAft>
                          <a:spcPts val="1000"/>
                        </a:spcAft>
                        <a:buClrTx/>
                        <a:buSzTx/>
                        <a:buFontTx/>
                        <a:buNone/>
                        <a:tabLst/>
                      </a:pPr>
                      <a:r>
                        <a:rPr kumimoji="0" lang="ru-RU" sz="2800" b="1" u="none" strike="noStrike" cap="none" normalizeH="0" baseline="0" dirty="0" smtClean="0">
                          <a:ln>
                            <a:noFill/>
                          </a:ln>
                          <a:effectLst/>
                          <a:latin typeface="Georgia" pitchFamily="18" charset="0"/>
                        </a:rPr>
                        <a:t>Р</a:t>
                      </a:r>
                      <a:endParaRPr kumimoji="0" lang="ru-RU" sz="2800" b="1" i="0" u="none" strike="noStrike" cap="none" normalizeH="0" baseline="0" dirty="0" smtClean="0">
                        <a:ln>
                          <a:noFill/>
                        </a:ln>
                        <a:solidFill>
                          <a:schemeClr val="tx1"/>
                        </a:solidFill>
                        <a:effectLst/>
                        <a:latin typeface="Georgia" pitchFamily="18" charset="0"/>
                        <a:cs typeface="Times New Roman" pitchFamily="18" charset="0"/>
                      </a:endParaRPr>
                    </a:p>
                  </a:txBody>
                  <a:tcPr marL="68580" marR="68580" marT="0" marB="0" horzOverflow="overflow">
                    <a:solidFill>
                      <a:schemeClr val="tx2">
                        <a:lumMod val="40000"/>
                        <a:lumOff val="60000"/>
                      </a:schemeClr>
                    </a:solidFill>
                  </a:tcPr>
                </a:tc>
                <a:tc>
                  <a:txBody>
                    <a:bodyPr/>
                    <a:lstStyle/>
                    <a:p>
                      <a:pPr marL="0" marR="0" lvl="0" indent="0" algn="ctr" defTabSz="914400" rtl="0" eaLnBrk="1" fontAlgn="base" latinLnBrk="0" hangingPunct="1">
                        <a:lnSpc>
                          <a:spcPct val="115000"/>
                        </a:lnSpc>
                        <a:spcBef>
                          <a:spcPct val="0"/>
                        </a:spcBef>
                        <a:spcAft>
                          <a:spcPts val="1000"/>
                        </a:spcAft>
                        <a:buClrTx/>
                        <a:buSzTx/>
                        <a:buFontTx/>
                        <a:buNone/>
                        <a:tabLst/>
                      </a:pPr>
                      <a:r>
                        <a:rPr kumimoji="0" lang="ru-RU" sz="2800" b="1" u="none" strike="noStrike" cap="none" normalizeH="0" baseline="0" smtClean="0">
                          <a:ln>
                            <a:noFill/>
                          </a:ln>
                          <a:effectLst/>
                          <a:latin typeface="Georgia" pitchFamily="18" charset="0"/>
                        </a:rPr>
                        <a:t>И</a:t>
                      </a:r>
                      <a:endParaRPr kumimoji="0" lang="ru-RU" sz="2800" b="1" i="0" u="none" strike="noStrike" cap="none" normalizeH="0" baseline="0" smtClean="0">
                        <a:ln>
                          <a:noFill/>
                        </a:ln>
                        <a:solidFill>
                          <a:schemeClr val="tx1"/>
                        </a:solidFill>
                        <a:effectLst/>
                        <a:latin typeface="Georgia" pitchFamily="18" charset="0"/>
                        <a:cs typeface="Times New Roman" pitchFamily="18" charset="0"/>
                      </a:endParaRPr>
                    </a:p>
                  </a:txBody>
                  <a:tcPr marL="68580" marR="68580" marT="0" marB="0" horzOverflow="overflow"/>
                </a:tc>
                <a:tc>
                  <a:txBody>
                    <a:bodyPr/>
                    <a:lstStyle/>
                    <a:p>
                      <a:pPr marL="0" marR="0" lvl="0" indent="0" algn="ctr" defTabSz="914400" rtl="0" eaLnBrk="1" fontAlgn="base" latinLnBrk="0" hangingPunct="1">
                        <a:lnSpc>
                          <a:spcPct val="115000"/>
                        </a:lnSpc>
                        <a:spcBef>
                          <a:spcPct val="0"/>
                        </a:spcBef>
                        <a:spcAft>
                          <a:spcPts val="1000"/>
                        </a:spcAft>
                        <a:buClrTx/>
                        <a:buSzTx/>
                        <a:buFontTx/>
                        <a:buNone/>
                        <a:tabLst/>
                      </a:pPr>
                      <a:r>
                        <a:rPr kumimoji="0" lang="ru-RU" sz="2800" b="1" u="none" strike="noStrike" cap="none" normalizeH="0" baseline="0" dirty="0" smtClean="0">
                          <a:ln>
                            <a:noFill/>
                          </a:ln>
                          <a:effectLst/>
                          <a:latin typeface="Georgia" pitchFamily="18" charset="0"/>
                        </a:rPr>
                        <a:t>О</a:t>
                      </a:r>
                      <a:endParaRPr kumimoji="0" lang="ru-RU" sz="2800" b="1" i="0" u="none" strike="noStrike" cap="none" normalizeH="0" baseline="0" dirty="0" smtClean="0">
                        <a:ln>
                          <a:noFill/>
                        </a:ln>
                        <a:solidFill>
                          <a:schemeClr val="tx1"/>
                        </a:solidFill>
                        <a:effectLst/>
                        <a:latin typeface="Georgia" pitchFamily="18" charset="0"/>
                        <a:cs typeface="Times New Roman" pitchFamily="18" charset="0"/>
                      </a:endParaRPr>
                    </a:p>
                  </a:txBody>
                  <a:tcPr marL="68580" marR="68580" marT="0" marB="0" horzOverflow="overflow">
                    <a:solidFill>
                      <a:schemeClr val="tx2">
                        <a:lumMod val="40000"/>
                        <a:lumOff val="60000"/>
                      </a:schemeClr>
                    </a:solidFill>
                  </a:tcPr>
                </a:tc>
                <a:tc>
                  <a:txBody>
                    <a:bodyPr/>
                    <a:lstStyle/>
                    <a:p>
                      <a:pPr marL="0" marR="0" lvl="0" indent="0" algn="ctr" defTabSz="914400" rtl="0" eaLnBrk="1" fontAlgn="base" latinLnBrk="0" hangingPunct="1">
                        <a:lnSpc>
                          <a:spcPct val="115000"/>
                        </a:lnSpc>
                        <a:spcBef>
                          <a:spcPct val="0"/>
                        </a:spcBef>
                        <a:spcAft>
                          <a:spcPts val="1000"/>
                        </a:spcAft>
                        <a:buClrTx/>
                        <a:buSzTx/>
                        <a:buFontTx/>
                        <a:buNone/>
                        <a:tabLst/>
                      </a:pPr>
                      <a:r>
                        <a:rPr kumimoji="0" lang="ru-RU" sz="2800" b="1" u="none" strike="noStrike" cap="none" normalizeH="0" baseline="0" dirty="0" smtClean="0">
                          <a:ln>
                            <a:noFill/>
                          </a:ln>
                          <a:effectLst/>
                          <a:latin typeface="Georgia" pitchFamily="18" charset="0"/>
                        </a:rPr>
                        <a:t>М</a:t>
                      </a:r>
                      <a:endParaRPr kumimoji="0" lang="ru-RU" sz="2800" b="1" i="0" u="none" strike="noStrike" cap="none" normalizeH="0" baseline="0" dirty="0" smtClean="0">
                        <a:ln>
                          <a:noFill/>
                        </a:ln>
                        <a:solidFill>
                          <a:schemeClr val="tx1"/>
                        </a:solidFill>
                        <a:effectLst/>
                        <a:latin typeface="Georgia" pitchFamily="18" charset="0"/>
                        <a:cs typeface="Times New Roman" pitchFamily="18" charset="0"/>
                      </a:endParaRPr>
                    </a:p>
                  </a:txBody>
                  <a:tcPr marL="68580" marR="68580" marT="0" marB="0" horzOverflow="overflow"/>
                </a:tc>
                <a:tc>
                  <a:txBody>
                    <a:bodyPr/>
                    <a:lstStyle/>
                    <a:p>
                      <a:pPr marL="0" marR="0" lvl="0" indent="0" algn="ctr" defTabSz="914400" rtl="0" eaLnBrk="1" fontAlgn="base" latinLnBrk="0" hangingPunct="1">
                        <a:lnSpc>
                          <a:spcPct val="115000"/>
                        </a:lnSpc>
                        <a:spcBef>
                          <a:spcPct val="0"/>
                        </a:spcBef>
                        <a:spcAft>
                          <a:spcPts val="1000"/>
                        </a:spcAft>
                        <a:buClrTx/>
                        <a:buSzTx/>
                        <a:buFontTx/>
                        <a:buNone/>
                        <a:tabLst/>
                      </a:pPr>
                      <a:r>
                        <a:rPr kumimoji="0" lang="ru-RU" sz="2800" b="1" u="none" strike="noStrike" cap="none" normalizeH="0" baseline="0" dirty="0" smtClean="0">
                          <a:ln>
                            <a:noFill/>
                          </a:ln>
                          <a:effectLst/>
                          <a:latin typeface="Georgia" pitchFamily="18" charset="0"/>
                        </a:rPr>
                        <a:t>Н</a:t>
                      </a:r>
                      <a:endParaRPr kumimoji="0" lang="ru-RU" sz="2800" b="1" i="0" u="none" strike="noStrike" cap="none" normalizeH="0" baseline="0" dirty="0" smtClean="0">
                        <a:ln>
                          <a:noFill/>
                        </a:ln>
                        <a:solidFill>
                          <a:schemeClr val="tx1"/>
                        </a:solidFill>
                        <a:effectLst/>
                        <a:latin typeface="Georgia" pitchFamily="18" charset="0"/>
                        <a:cs typeface="Times New Roman" pitchFamily="18" charset="0"/>
                      </a:endParaRPr>
                    </a:p>
                  </a:txBody>
                  <a:tcPr marL="68580" marR="68580" marT="0" marB="0" horzOverflow="overflow">
                    <a:solidFill>
                      <a:schemeClr val="tx2">
                        <a:lumMod val="40000"/>
                        <a:lumOff val="60000"/>
                      </a:schemeClr>
                    </a:solidFill>
                  </a:tcPr>
                </a:tc>
              </a:tr>
              <a:tr h="756802">
                <a:tc>
                  <a:txBody>
                    <a:bodyPr/>
                    <a:lstStyle/>
                    <a:p>
                      <a:pPr marL="0" marR="0" lvl="0" indent="0" algn="ctr" defTabSz="914400" rtl="0" eaLnBrk="1" fontAlgn="base" latinLnBrk="0" hangingPunct="1">
                        <a:lnSpc>
                          <a:spcPct val="115000"/>
                        </a:lnSpc>
                        <a:spcBef>
                          <a:spcPct val="0"/>
                        </a:spcBef>
                        <a:spcAft>
                          <a:spcPts val="1000"/>
                        </a:spcAft>
                        <a:buClrTx/>
                        <a:buSzTx/>
                        <a:buFontTx/>
                        <a:buNone/>
                        <a:tabLst/>
                      </a:pPr>
                      <a:r>
                        <a:rPr kumimoji="0" lang="ru-RU" sz="2800" b="1" u="none" strike="noStrike" cap="none" normalizeH="0" baseline="0" smtClean="0">
                          <a:ln>
                            <a:noFill/>
                          </a:ln>
                          <a:effectLst/>
                          <a:latin typeface="Georgia" pitchFamily="18" charset="0"/>
                        </a:rPr>
                        <a:t>У</a:t>
                      </a:r>
                      <a:endParaRPr kumimoji="0" lang="ru-RU" sz="2800" b="1" i="0" u="none" strike="noStrike" cap="none" normalizeH="0" baseline="0" smtClean="0">
                        <a:ln>
                          <a:noFill/>
                        </a:ln>
                        <a:solidFill>
                          <a:schemeClr val="tx1"/>
                        </a:solidFill>
                        <a:effectLst/>
                        <a:latin typeface="Georgia" pitchFamily="18" charset="0"/>
                        <a:cs typeface="Times New Roman" pitchFamily="18" charset="0"/>
                      </a:endParaRPr>
                    </a:p>
                  </a:txBody>
                  <a:tcPr marL="68580" marR="68580" marT="0" marB="0" horzOverflow="overflow"/>
                </a:tc>
                <a:tc>
                  <a:txBody>
                    <a:bodyPr/>
                    <a:lstStyle/>
                    <a:p>
                      <a:pPr marL="0" marR="0" lvl="0" indent="0" algn="ctr" defTabSz="914400" rtl="0" eaLnBrk="1" fontAlgn="base" latinLnBrk="0" hangingPunct="1">
                        <a:lnSpc>
                          <a:spcPct val="115000"/>
                        </a:lnSpc>
                        <a:spcBef>
                          <a:spcPct val="0"/>
                        </a:spcBef>
                        <a:spcAft>
                          <a:spcPts val="1000"/>
                        </a:spcAft>
                        <a:buClrTx/>
                        <a:buSzTx/>
                        <a:buFontTx/>
                        <a:buNone/>
                        <a:tabLst/>
                      </a:pPr>
                      <a:r>
                        <a:rPr kumimoji="0" lang="ru-RU" sz="2800" b="1" u="none" strike="noStrike" cap="none" normalizeH="0" baseline="0" dirty="0" smtClean="0">
                          <a:ln>
                            <a:noFill/>
                          </a:ln>
                          <a:effectLst/>
                          <a:latin typeface="Georgia" pitchFamily="18" charset="0"/>
                        </a:rPr>
                        <a:t>Е</a:t>
                      </a:r>
                      <a:endParaRPr kumimoji="0" lang="ru-RU" sz="2800" b="1" i="0" u="none" strike="noStrike" cap="none" normalizeH="0" baseline="0" dirty="0" smtClean="0">
                        <a:ln>
                          <a:noFill/>
                        </a:ln>
                        <a:solidFill>
                          <a:schemeClr val="tx1"/>
                        </a:solidFill>
                        <a:effectLst/>
                        <a:latin typeface="Georgia" pitchFamily="18" charset="0"/>
                        <a:cs typeface="Times New Roman" pitchFamily="18" charset="0"/>
                      </a:endParaRPr>
                    </a:p>
                  </a:txBody>
                  <a:tcPr marL="68580" marR="68580" marT="0" marB="0" horzOverflow="overflow">
                    <a:solidFill>
                      <a:schemeClr val="tx2">
                        <a:lumMod val="40000"/>
                        <a:lumOff val="60000"/>
                      </a:schemeClr>
                    </a:solidFill>
                  </a:tcPr>
                </a:tc>
                <a:tc>
                  <a:txBody>
                    <a:bodyPr/>
                    <a:lstStyle/>
                    <a:p>
                      <a:pPr marL="0" marR="0" lvl="0" indent="0" algn="ctr" defTabSz="914400" rtl="0" eaLnBrk="1" fontAlgn="base" latinLnBrk="0" hangingPunct="1">
                        <a:lnSpc>
                          <a:spcPct val="115000"/>
                        </a:lnSpc>
                        <a:spcBef>
                          <a:spcPct val="0"/>
                        </a:spcBef>
                        <a:spcAft>
                          <a:spcPts val="1000"/>
                        </a:spcAft>
                        <a:buClrTx/>
                        <a:buSzTx/>
                        <a:buFontTx/>
                        <a:buNone/>
                        <a:tabLst/>
                      </a:pPr>
                      <a:r>
                        <a:rPr kumimoji="0" lang="ru-RU" sz="2800" b="1" u="none" strike="noStrike" cap="none" normalizeH="0" baseline="0" smtClean="0">
                          <a:ln>
                            <a:noFill/>
                          </a:ln>
                          <a:effectLst/>
                          <a:latin typeface="Georgia" pitchFamily="18" charset="0"/>
                        </a:rPr>
                        <a:t>Т</a:t>
                      </a:r>
                      <a:endParaRPr kumimoji="0" lang="ru-RU" sz="2800" b="1" i="0" u="none" strike="noStrike" cap="none" normalizeH="0" baseline="0" smtClean="0">
                        <a:ln>
                          <a:noFill/>
                        </a:ln>
                        <a:solidFill>
                          <a:schemeClr val="tx1"/>
                        </a:solidFill>
                        <a:effectLst/>
                        <a:latin typeface="Georgia" pitchFamily="18" charset="0"/>
                        <a:cs typeface="Times New Roman" pitchFamily="18" charset="0"/>
                      </a:endParaRPr>
                    </a:p>
                  </a:txBody>
                  <a:tcPr marL="68580" marR="68580" marT="0" marB="0" horzOverflow="overflow"/>
                </a:tc>
                <a:tc>
                  <a:txBody>
                    <a:bodyPr/>
                    <a:lstStyle/>
                    <a:p>
                      <a:pPr marL="0" marR="0" lvl="0" indent="0" algn="ctr" defTabSz="914400" rtl="0" eaLnBrk="1" fontAlgn="base" latinLnBrk="0" hangingPunct="1">
                        <a:lnSpc>
                          <a:spcPct val="115000"/>
                        </a:lnSpc>
                        <a:spcBef>
                          <a:spcPct val="0"/>
                        </a:spcBef>
                        <a:spcAft>
                          <a:spcPts val="1000"/>
                        </a:spcAft>
                        <a:buClrTx/>
                        <a:buSzTx/>
                        <a:buFontTx/>
                        <a:buNone/>
                        <a:tabLst/>
                      </a:pPr>
                      <a:r>
                        <a:rPr kumimoji="0" lang="ru-RU" sz="2800" b="1" u="none" strike="noStrike" cap="none" normalizeH="0" baseline="0" dirty="0" smtClean="0">
                          <a:ln>
                            <a:noFill/>
                          </a:ln>
                          <a:effectLst/>
                          <a:latin typeface="Georgia" pitchFamily="18" charset="0"/>
                        </a:rPr>
                        <a:t>Т</a:t>
                      </a:r>
                      <a:endParaRPr kumimoji="0" lang="ru-RU" sz="2800" b="1" i="0" u="none" strike="noStrike" cap="none" normalizeH="0" baseline="0" dirty="0" smtClean="0">
                        <a:ln>
                          <a:noFill/>
                        </a:ln>
                        <a:solidFill>
                          <a:schemeClr val="tx1"/>
                        </a:solidFill>
                        <a:effectLst/>
                        <a:latin typeface="Georgia" pitchFamily="18" charset="0"/>
                        <a:cs typeface="Times New Roman" pitchFamily="18" charset="0"/>
                      </a:endParaRPr>
                    </a:p>
                  </a:txBody>
                  <a:tcPr marL="68580" marR="68580" marT="0" marB="0" horzOverflow="overflow">
                    <a:solidFill>
                      <a:schemeClr val="tx2">
                        <a:lumMod val="40000"/>
                        <a:lumOff val="60000"/>
                      </a:schemeClr>
                    </a:solidFill>
                  </a:tcPr>
                </a:tc>
                <a:tc>
                  <a:txBody>
                    <a:bodyPr/>
                    <a:lstStyle/>
                    <a:p>
                      <a:pPr marL="0" marR="0" lvl="0" indent="0" algn="ctr" defTabSz="914400" rtl="0" eaLnBrk="1" fontAlgn="base" latinLnBrk="0" hangingPunct="1">
                        <a:lnSpc>
                          <a:spcPct val="115000"/>
                        </a:lnSpc>
                        <a:spcBef>
                          <a:spcPct val="0"/>
                        </a:spcBef>
                        <a:spcAft>
                          <a:spcPts val="1000"/>
                        </a:spcAft>
                        <a:buClrTx/>
                        <a:buSzTx/>
                        <a:buFontTx/>
                        <a:buNone/>
                        <a:tabLst/>
                      </a:pPr>
                      <a:r>
                        <a:rPr kumimoji="0" lang="ru-RU" sz="2800" b="1" u="none" strike="noStrike" cap="none" normalizeH="0" baseline="0" dirty="0" smtClean="0">
                          <a:ln>
                            <a:noFill/>
                          </a:ln>
                          <a:effectLst/>
                          <a:latin typeface="Georgia" pitchFamily="18" charset="0"/>
                        </a:rPr>
                        <a:t>Е</a:t>
                      </a:r>
                      <a:endParaRPr kumimoji="0" lang="ru-RU" sz="2800" b="1" i="0" u="none" strike="noStrike" cap="none" normalizeH="0" baseline="0" dirty="0" smtClean="0">
                        <a:ln>
                          <a:noFill/>
                        </a:ln>
                        <a:solidFill>
                          <a:schemeClr val="tx1"/>
                        </a:solidFill>
                        <a:effectLst/>
                        <a:latin typeface="Georgia" pitchFamily="18" charset="0"/>
                        <a:cs typeface="Times New Roman" pitchFamily="18" charset="0"/>
                      </a:endParaRPr>
                    </a:p>
                  </a:txBody>
                  <a:tcPr marL="68580" marR="68580" marT="0" marB="0" horzOverflow="overflow"/>
                </a:tc>
              </a:tr>
              <a:tr h="744396">
                <a:tc>
                  <a:txBody>
                    <a:bodyPr/>
                    <a:lstStyle/>
                    <a:p>
                      <a:pPr marL="0" marR="0" lvl="0" indent="0" algn="ctr" defTabSz="914400" rtl="0" eaLnBrk="1" fontAlgn="base" latinLnBrk="0" hangingPunct="1">
                        <a:lnSpc>
                          <a:spcPct val="115000"/>
                        </a:lnSpc>
                        <a:spcBef>
                          <a:spcPct val="0"/>
                        </a:spcBef>
                        <a:spcAft>
                          <a:spcPts val="1000"/>
                        </a:spcAft>
                        <a:buClrTx/>
                        <a:buSzTx/>
                        <a:buFontTx/>
                        <a:buNone/>
                        <a:tabLst/>
                      </a:pPr>
                      <a:r>
                        <a:rPr kumimoji="0" lang="ru-RU" sz="2800" b="1" u="none" strike="noStrike" cap="none" normalizeH="0" baseline="0" dirty="0" smtClean="0">
                          <a:ln>
                            <a:noFill/>
                          </a:ln>
                          <a:effectLst/>
                          <a:latin typeface="Georgia" pitchFamily="18" charset="0"/>
                        </a:rPr>
                        <a:t>Я</a:t>
                      </a:r>
                      <a:endParaRPr kumimoji="0" lang="ru-RU" sz="2800" b="1" i="0" u="none" strike="noStrike" cap="none" normalizeH="0" baseline="0" dirty="0" smtClean="0">
                        <a:ln>
                          <a:noFill/>
                        </a:ln>
                        <a:solidFill>
                          <a:schemeClr val="tx1"/>
                        </a:solidFill>
                        <a:effectLst/>
                        <a:latin typeface="Georgia" pitchFamily="18" charset="0"/>
                        <a:cs typeface="Times New Roman" pitchFamily="18" charset="0"/>
                      </a:endParaRPr>
                    </a:p>
                  </a:txBody>
                  <a:tcPr marL="68580" marR="68580" marT="0" marB="0" horzOverflow="overflow">
                    <a:solidFill>
                      <a:schemeClr val="tx2">
                        <a:lumMod val="40000"/>
                        <a:lumOff val="60000"/>
                      </a:schemeClr>
                    </a:solidFill>
                  </a:tcPr>
                </a:tc>
                <a:tc>
                  <a:txBody>
                    <a:bodyPr/>
                    <a:lstStyle/>
                    <a:p>
                      <a:pPr marL="0" marR="0" lvl="0" indent="0" algn="ctr" defTabSz="914400" rtl="0" eaLnBrk="1" fontAlgn="base" latinLnBrk="0" hangingPunct="1">
                        <a:lnSpc>
                          <a:spcPct val="115000"/>
                        </a:lnSpc>
                        <a:spcBef>
                          <a:spcPct val="0"/>
                        </a:spcBef>
                        <a:spcAft>
                          <a:spcPts val="1000"/>
                        </a:spcAft>
                        <a:buClrTx/>
                        <a:buSzTx/>
                        <a:buFontTx/>
                        <a:buNone/>
                        <a:tabLst/>
                      </a:pPr>
                      <a:r>
                        <a:rPr kumimoji="0" lang="ru-RU" sz="2800" b="1" u="none" strike="noStrike" cap="none" normalizeH="0" baseline="0" dirty="0" smtClean="0">
                          <a:ln>
                            <a:noFill/>
                          </a:ln>
                          <a:effectLst/>
                          <a:latin typeface="Georgia" pitchFamily="18" charset="0"/>
                        </a:rPr>
                        <a:t>О</a:t>
                      </a:r>
                      <a:endParaRPr kumimoji="0" lang="ru-RU" sz="2800" b="1" i="0" u="none" strike="noStrike" cap="none" normalizeH="0" baseline="0" dirty="0" smtClean="0">
                        <a:ln>
                          <a:noFill/>
                        </a:ln>
                        <a:solidFill>
                          <a:schemeClr val="tx1"/>
                        </a:solidFill>
                        <a:effectLst/>
                        <a:latin typeface="Georgia" pitchFamily="18" charset="0"/>
                        <a:cs typeface="Times New Roman" pitchFamily="18" charset="0"/>
                      </a:endParaRPr>
                    </a:p>
                  </a:txBody>
                  <a:tcPr marL="68580" marR="68580" marT="0" marB="0" horzOverflow="overflow"/>
                </a:tc>
                <a:tc>
                  <a:txBody>
                    <a:bodyPr/>
                    <a:lstStyle/>
                    <a:p>
                      <a:pPr marL="0" marR="0" lvl="0" indent="0" algn="ctr" defTabSz="914400" rtl="0" eaLnBrk="1" fontAlgn="base" latinLnBrk="0" hangingPunct="1">
                        <a:lnSpc>
                          <a:spcPct val="115000"/>
                        </a:lnSpc>
                        <a:spcBef>
                          <a:spcPct val="0"/>
                        </a:spcBef>
                        <a:spcAft>
                          <a:spcPts val="1000"/>
                        </a:spcAft>
                        <a:buClrTx/>
                        <a:buSzTx/>
                        <a:buFontTx/>
                        <a:buNone/>
                        <a:tabLst/>
                      </a:pPr>
                      <a:r>
                        <a:rPr kumimoji="0" lang="ru-RU" sz="2800" b="1" u="none" strike="noStrike" cap="none" normalizeH="0" baseline="0" dirty="0" smtClean="0">
                          <a:ln>
                            <a:noFill/>
                          </a:ln>
                          <a:effectLst/>
                          <a:latin typeface="Georgia" pitchFamily="18" charset="0"/>
                        </a:rPr>
                        <a:t>Ч</a:t>
                      </a:r>
                      <a:endParaRPr kumimoji="0" lang="ru-RU" sz="2800" b="1" i="0" u="none" strike="noStrike" cap="none" normalizeH="0" baseline="0" dirty="0" smtClean="0">
                        <a:ln>
                          <a:noFill/>
                        </a:ln>
                        <a:solidFill>
                          <a:schemeClr val="tx1"/>
                        </a:solidFill>
                        <a:effectLst/>
                        <a:latin typeface="Georgia" pitchFamily="18" charset="0"/>
                        <a:cs typeface="Times New Roman" pitchFamily="18" charset="0"/>
                      </a:endParaRPr>
                    </a:p>
                  </a:txBody>
                  <a:tcPr marL="68580" marR="68580" marT="0" marB="0" horzOverflow="overflow">
                    <a:solidFill>
                      <a:schemeClr val="tx2">
                        <a:lumMod val="40000"/>
                        <a:lumOff val="60000"/>
                      </a:schemeClr>
                    </a:solidFill>
                  </a:tcPr>
                </a:tc>
                <a:tc>
                  <a:txBody>
                    <a:bodyPr/>
                    <a:lstStyle/>
                    <a:p>
                      <a:pPr marL="0" marR="0" lvl="0" indent="0" algn="ctr" defTabSz="914400" rtl="0" eaLnBrk="1" fontAlgn="base" latinLnBrk="0" hangingPunct="1">
                        <a:lnSpc>
                          <a:spcPct val="115000"/>
                        </a:lnSpc>
                        <a:spcBef>
                          <a:spcPct val="0"/>
                        </a:spcBef>
                        <a:spcAft>
                          <a:spcPts val="1000"/>
                        </a:spcAft>
                        <a:buClrTx/>
                        <a:buSzTx/>
                        <a:buFontTx/>
                        <a:buNone/>
                        <a:tabLst/>
                      </a:pPr>
                      <a:r>
                        <a:rPr kumimoji="0" lang="ru-RU" sz="2800" b="1" u="none" strike="noStrike" cap="none" normalizeH="0" baseline="0" dirty="0" smtClean="0">
                          <a:ln>
                            <a:noFill/>
                          </a:ln>
                          <a:effectLst/>
                          <a:latin typeface="Georgia" pitchFamily="18" charset="0"/>
                        </a:rPr>
                        <a:t>И</a:t>
                      </a:r>
                      <a:endParaRPr kumimoji="0" lang="ru-RU" sz="2800" b="1" i="0" u="none" strike="noStrike" cap="none" normalizeH="0" baseline="0" dirty="0" smtClean="0">
                        <a:ln>
                          <a:noFill/>
                        </a:ln>
                        <a:solidFill>
                          <a:schemeClr val="tx1"/>
                        </a:solidFill>
                        <a:effectLst/>
                        <a:latin typeface="Georgia" pitchFamily="18" charset="0"/>
                        <a:cs typeface="Times New Roman" pitchFamily="18" charset="0"/>
                      </a:endParaRPr>
                    </a:p>
                  </a:txBody>
                  <a:tcPr marL="68580" marR="68580" marT="0" marB="0" horzOverflow="overflow"/>
                </a:tc>
                <a:tc>
                  <a:txBody>
                    <a:bodyPr/>
                    <a:lstStyle/>
                    <a:p>
                      <a:pPr marL="0" marR="0" lvl="0" indent="0" algn="ctr" defTabSz="914400" rtl="0" eaLnBrk="1" fontAlgn="base" latinLnBrk="0" hangingPunct="1">
                        <a:lnSpc>
                          <a:spcPct val="115000"/>
                        </a:lnSpc>
                        <a:spcBef>
                          <a:spcPct val="0"/>
                        </a:spcBef>
                        <a:spcAft>
                          <a:spcPts val="1000"/>
                        </a:spcAft>
                        <a:buClrTx/>
                        <a:buSzTx/>
                        <a:buFontTx/>
                        <a:buNone/>
                        <a:tabLst/>
                      </a:pPr>
                      <a:r>
                        <a:rPr kumimoji="0" lang="ru-RU" sz="2800" b="1" u="none" strike="noStrike" cap="none" normalizeH="0" baseline="0" dirty="0" smtClean="0">
                          <a:ln>
                            <a:noFill/>
                          </a:ln>
                          <a:effectLst/>
                          <a:latin typeface="Georgia" pitchFamily="18" charset="0"/>
                        </a:rPr>
                        <a:t>А</a:t>
                      </a:r>
                      <a:endParaRPr kumimoji="0" lang="ru-RU" sz="2800" b="1" i="0" u="none" strike="noStrike" cap="none" normalizeH="0" baseline="0" dirty="0" smtClean="0">
                        <a:ln>
                          <a:noFill/>
                        </a:ln>
                        <a:solidFill>
                          <a:schemeClr val="tx1"/>
                        </a:solidFill>
                        <a:effectLst/>
                        <a:latin typeface="Georgia" pitchFamily="18" charset="0"/>
                        <a:cs typeface="Times New Roman" pitchFamily="18" charset="0"/>
                      </a:endParaRPr>
                    </a:p>
                  </a:txBody>
                  <a:tcPr marL="68580" marR="68580" marT="0" marB="0" horzOverflow="overflow">
                    <a:solidFill>
                      <a:schemeClr val="tx2">
                        <a:lumMod val="40000"/>
                        <a:lumOff val="60000"/>
                      </a:schemeClr>
                    </a:solidFill>
                  </a:tcPr>
                </a:tc>
              </a:tr>
            </a:tbl>
          </a:graphicData>
        </a:graphic>
      </p:graphicFrame>
    </p:spTree>
  </p:cSld>
  <p:clrMapOvr>
    <a:masterClrMapping/>
  </p:clrMapOvr>
  <p:transition spd="slow">
    <p:dissolve/>
    <p:sndAc>
      <p:stSnd>
        <p:snd r:embed="rId3" name="chimes.wav" builtIn="1"/>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with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dissolve">
                                      <p:cBhvr>
                                        <p:cTn id="7" dur="500"/>
                                        <p:tgtEl>
                                          <p:spTgt spid="4">
                                            <p:txEl>
                                              <p:pRg st="0" end="0"/>
                                            </p:txEl>
                                          </p:spTgt>
                                        </p:tgtEl>
                                      </p:cBhvr>
                                    </p:animEffect>
                                  </p:childTnLst>
                                </p:cTn>
                              </p:par>
                              <p:par>
                                <p:cTn id="8" presetID="9" presetClass="entr" presetSubtype="0" fill="hold" nodeType="withEffect">
                                  <p:stCondLst>
                                    <p:cond delay="0"/>
                                  </p:stCondLst>
                                  <p:childTnLst>
                                    <p:set>
                                      <p:cBhvr>
                                        <p:cTn id="9" dur="1" fill="hold">
                                          <p:stCondLst>
                                            <p:cond delay="0"/>
                                          </p:stCondLst>
                                        </p:cTn>
                                        <p:tgtEl>
                                          <p:spTgt spid="8">
                                            <p:txEl>
                                              <p:pRg st="0" end="0"/>
                                            </p:txEl>
                                          </p:spTgt>
                                        </p:tgtEl>
                                        <p:attrNameLst>
                                          <p:attrName>style.visibility</p:attrName>
                                        </p:attrNameLst>
                                      </p:cBhvr>
                                      <p:to>
                                        <p:strVal val="visible"/>
                                      </p:to>
                                    </p:set>
                                    <p:animEffect transition="in" filter="dissolve">
                                      <p:cBhvr>
                                        <p:cTn id="10" dur="500"/>
                                        <p:tgtEl>
                                          <p:spTgt spid="8">
                                            <p:txEl>
                                              <p:pRg st="0" end="0"/>
                                            </p:txEl>
                                          </p:spTgt>
                                        </p:tgtEl>
                                      </p:cBhvr>
                                    </p:animEffect>
                                  </p:childTnLst>
                                </p:cTn>
                              </p:par>
                            </p:childTnLst>
                          </p:cTn>
                        </p:par>
                        <p:par>
                          <p:cTn id="11" fill="hold">
                            <p:stCondLst>
                              <p:cond delay="500"/>
                            </p:stCondLst>
                            <p:childTnLst>
                              <p:par>
                                <p:cTn id="12" presetID="9" presetClass="entr" presetSubtype="0" fill="hold" nodeType="afterEffect">
                                  <p:stCondLst>
                                    <p:cond delay="0"/>
                                  </p:stCondLst>
                                  <p:childTnLst>
                                    <p:set>
                                      <p:cBhvr>
                                        <p:cTn id="13" dur="1" fill="hold">
                                          <p:stCondLst>
                                            <p:cond delay="0"/>
                                          </p:stCondLst>
                                        </p:cTn>
                                        <p:tgtEl>
                                          <p:spTgt spid="4">
                                            <p:txEl>
                                              <p:pRg st="2" end="2"/>
                                            </p:txEl>
                                          </p:spTgt>
                                        </p:tgtEl>
                                        <p:attrNameLst>
                                          <p:attrName>style.visibility</p:attrName>
                                        </p:attrNameLst>
                                      </p:cBhvr>
                                      <p:to>
                                        <p:strVal val="visible"/>
                                      </p:to>
                                    </p:set>
                                    <p:animEffect transition="in" filter="dissolve">
                                      <p:cBhvr>
                                        <p:cTn id="14" dur="500"/>
                                        <p:tgtEl>
                                          <p:spTgt spid="4">
                                            <p:txEl>
                                              <p:pRg st="2" end="2"/>
                                            </p:txEl>
                                          </p:spTgt>
                                        </p:tgtEl>
                                      </p:cBhvr>
                                    </p:animEffect>
                                  </p:childTnLst>
                                </p:cTn>
                              </p:par>
                            </p:childTnLst>
                          </p:cTn>
                        </p:par>
                        <p:par>
                          <p:cTn id="15" fill="hold">
                            <p:stCondLst>
                              <p:cond delay="1000"/>
                            </p:stCondLst>
                            <p:childTnLst>
                              <p:par>
                                <p:cTn id="16" presetID="9" presetClass="entr" presetSubtype="0" fill="hold" nodeType="after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dissolve">
                                      <p:cBhvr>
                                        <p:cTn id="18"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descr="1233421700_00000000.jpg"/>
          <p:cNvPicPr>
            <a:picLocks noChangeAspect="1"/>
          </p:cNvPicPr>
          <p:nvPr/>
        </p:nvPicPr>
        <p:blipFill>
          <a:blip r:embed="rId4"/>
          <a:stretch>
            <a:fillRect/>
          </a:stretch>
        </p:blipFill>
        <p:spPr>
          <a:xfrm>
            <a:off x="0" y="-1"/>
            <a:ext cx="1500166" cy="1125125"/>
          </a:xfrm>
          <a:prstGeom prst="rect">
            <a:avLst/>
          </a:prstGeom>
          <a:ln>
            <a:noFill/>
          </a:ln>
          <a:effectLst>
            <a:softEdge rad="112500"/>
          </a:effectLst>
        </p:spPr>
      </p:pic>
      <p:sp>
        <p:nvSpPr>
          <p:cNvPr id="4" name="Прямоугольник 3"/>
          <p:cNvSpPr/>
          <p:nvPr/>
        </p:nvSpPr>
        <p:spPr>
          <a:xfrm>
            <a:off x="1428728" y="214290"/>
            <a:ext cx="7715272" cy="4524315"/>
          </a:xfrm>
          <a:prstGeom prst="rect">
            <a:avLst/>
          </a:prstGeom>
        </p:spPr>
        <p:txBody>
          <a:bodyPr wrap="square">
            <a:spAutoFit/>
          </a:bodyPr>
          <a:lstStyle/>
          <a:p>
            <a:pPr algn="r"/>
            <a:r>
              <a:rPr lang="ru-RU" sz="3200" b="1" dirty="0" smtClean="0">
                <a:latin typeface="Georgia" pitchFamily="18" charset="0"/>
              </a:rPr>
              <a:t>50. «Синтаксис и пунктуация»</a:t>
            </a:r>
          </a:p>
          <a:p>
            <a:r>
              <a:rPr lang="ru-RU" sz="2400" b="1" dirty="0" smtClean="0">
                <a:latin typeface="Georgia" pitchFamily="18" charset="0"/>
              </a:rPr>
              <a:t>	</a:t>
            </a:r>
          </a:p>
          <a:p>
            <a:r>
              <a:rPr lang="ru-RU" sz="2400" b="1" dirty="0" smtClean="0">
                <a:latin typeface="Georgia" pitchFamily="18" charset="0"/>
              </a:rPr>
              <a:t>	</a:t>
            </a:r>
            <a:r>
              <a:rPr lang="ru-RU" sz="2800" b="1" u="sng" dirty="0" smtClean="0">
                <a:latin typeface="Georgia" pitchFamily="18" charset="0"/>
              </a:rPr>
              <a:t>Ответ:</a:t>
            </a:r>
          </a:p>
          <a:p>
            <a:pPr algn="ctr"/>
            <a:r>
              <a:rPr lang="ru-RU" sz="7200" b="1" dirty="0" smtClean="0">
                <a:latin typeface="Georgia" pitchFamily="18" charset="0"/>
              </a:rPr>
              <a:t>Повторение </a:t>
            </a:r>
            <a:r>
              <a:rPr lang="ru-RU" sz="7200" b="1" dirty="0" smtClean="0">
                <a:solidFill>
                  <a:schemeClr val="bg1"/>
                </a:solidFill>
                <a:latin typeface="Georgia" pitchFamily="18" charset="0"/>
              </a:rPr>
              <a:t>–</a:t>
            </a:r>
            <a:r>
              <a:rPr lang="ru-RU" sz="7200" b="1" dirty="0" smtClean="0">
                <a:latin typeface="Georgia" pitchFamily="18" charset="0"/>
              </a:rPr>
              <a:t> мать учения.</a:t>
            </a:r>
          </a:p>
          <a:p>
            <a:pPr algn="ctr"/>
            <a:endParaRPr lang="ru-RU" sz="3200" b="1" dirty="0" smtClean="0">
              <a:latin typeface="Georgia" pitchFamily="18" charset="0"/>
            </a:endParaRPr>
          </a:p>
          <a:p>
            <a:pPr algn="ctr"/>
            <a:endParaRPr lang="ru-RU" sz="2800" b="1" i="1" u="sng" dirty="0" smtClean="0">
              <a:latin typeface="Georgia" pitchFamily="18" charset="0"/>
            </a:endParaRPr>
          </a:p>
        </p:txBody>
      </p:sp>
      <p:grpSp>
        <p:nvGrpSpPr>
          <p:cNvPr id="7" name="Group 8"/>
          <p:cNvGrpSpPr>
            <a:grpSpLocks/>
          </p:cNvGrpSpPr>
          <p:nvPr/>
        </p:nvGrpSpPr>
        <p:grpSpPr bwMode="auto">
          <a:xfrm>
            <a:off x="2928926" y="4786322"/>
            <a:ext cx="3429024" cy="1624008"/>
            <a:chOff x="288" y="672"/>
            <a:chExt cx="5328" cy="3024"/>
          </a:xfrm>
        </p:grpSpPr>
        <p:pic>
          <p:nvPicPr>
            <p:cNvPr id="9" name="Picture 5" descr="C41-07"/>
            <p:cNvPicPr>
              <a:picLocks noChangeAspect="1" noChangeArrowheads="1"/>
            </p:cNvPicPr>
            <p:nvPr/>
          </p:nvPicPr>
          <p:blipFill>
            <a:blip r:embed="rId5"/>
            <a:srcRect/>
            <a:stretch>
              <a:fillRect/>
            </a:stretch>
          </p:blipFill>
          <p:spPr bwMode="auto">
            <a:xfrm>
              <a:off x="1440" y="672"/>
              <a:ext cx="2903" cy="2882"/>
            </a:xfrm>
            <a:prstGeom prst="rect">
              <a:avLst/>
            </a:prstGeom>
            <a:noFill/>
            <a:ln w="9525">
              <a:noFill/>
              <a:miter lim="800000"/>
              <a:headEnd/>
              <a:tailEnd/>
            </a:ln>
          </p:spPr>
        </p:pic>
        <p:pic>
          <p:nvPicPr>
            <p:cNvPr id="10" name="Picture 6" descr="DD01009_"/>
            <p:cNvPicPr>
              <a:picLocks noChangeAspect="1" noChangeArrowheads="1"/>
            </p:cNvPicPr>
            <p:nvPr/>
          </p:nvPicPr>
          <p:blipFill>
            <a:blip r:embed="rId6"/>
            <a:srcRect/>
            <a:stretch>
              <a:fillRect/>
            </a:stretch>
          </p:blipFill>
          <p:spPr bwMode="auto">
            <a:xfrm>
              <a:off x="4416" y="2448"/>
              <a:ext cx="1200" cy="1248"/>
            </a:xfrm>
            <a:prstGeom prst="rect">
              <a:avLst/>
            </a:prstGeom>
            <a:noFill/>
            <a:ln w="9525">
              <a:noFill/>
              <a:miter lim="800000"/>
              <a:headEnd/>
              <a:tailEnd/>
            </a:ln>
          </p:spPr>
        </p:pic>
        <p:pic>
          <p:nvPicPr>
            <p:cNvPr id="11" name="Picture 7" descr="DD01009_"/>
            <p:cNvPicPr>
              <a:picLocks noChangeAspect="1" noChangeArrowheads="1"/>
            </p:cNvPicPr>
            <p:nvPr/>
          </p:nvPicPr>
          <p:blipFill>
            <a:blip r:embed="rId6"/>
            <a:srcRect/>
            <a:stretch>
              <a:fillRect/>
            </a:stretch>
          </p:blipFill>
          <p:spPr bwMode="auto">
            <a:xfrm rot="10800000">
              <a:off x="288" y="864"/>
              <a:ext cx="1200" cy="1248"/>
            </a:xfrm>
            <a:prstGeom prst="rect">
              <a:avLst/>
            </a:prstGeom>
            <a:noFill/>
            <a:ln w="9525">
              <a:noFill/>
              <a:miter lim="800000"/>
              <a:headEnd/>
              <a:tailEnd/>
            </a:ln>
          </p:spPr>
        </p:pic>
      </p:grpSp>
      <p:sp>
        <p:nvSpPr>
          <p:cNvPr id="8" name="Управляющая кнопка: назад 7">
            <a:hlinkClick r:id="rId7" action="ppaction://hlinksldjump" highlightClick="1">
              <a:snd r:embed="rId8" name="push.wav" builtIn="1"/>
            </a:hlinkClick>
          </p:cNvPr>
          <p:cNvSpPr/>
          <p:nvPr/>
        </p:nvSpPr>
        <p:spPr>
          <a:xfrm>
            <a:off x="214282" y="6286520"/>
            <a:ext cx="714380" cy="357190"/>
          </a:xfrm>
          <a:prstGeom prst="actionButtonBackPrevious">
            <a:avLst/>
          </a:prstGeom>
          <a:solidFill>
            <a:schemeClr val="accent1">
              <a:lumMod val="20000"/>
              <a:lumOff val="80000"/>
            </a:schemeClr>
          </a:solidFill>
          <a:ln>
            <a:solidFill>
              <a:schemeClr val="tx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transition spd="slow">
    <p:dissolve/>
    <p:sndAc>
      <p:stSnd>
        <p:snd r:embed="rId3" name="chimes.wav" builtIn="1"/>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dissolve">
                                      <p:cBhvr>
                                        <p:cTn id="7" dur="500"/>
                                        <p:tgtEl>
                                          <p:spTgt spid="7"/>
                                        </p:tgtEl>
                                      </p:cBhvr>
                                    </p:animEffect>
                                  </p:childTnLst>
                                </p:cTn>
                              </p:par>
                            </p:childTnLst>
                          </p:cTn>
                        </p:par>
                        <p:par>
                          <p:cTn id="8" fill="hold">
                            <p:stCondLst>
                              <p:cond delay="500"/>
                            </p:stCondLst>
                            <p:childTnLst>
                              <p:par>
                                <p:cTn id="9" presetID="9" presetClass="entr" presetSubtype="0" fill="hold" nodeType="afterEffect">
                                  <p:stCondLst>
                                    <p:cond delay="0"/>
                                  </p:stCondLst>
                                  <p:childTnLst>
                                    <p:set>
                                      <p:cBhvr>
                                        <p:cTn id="10" dur="1" fill="hold">
                                          <p:stCondLst>
                                            <p:cond delay="0"/>
                                          </p:stCondLst>
                                        </p:cTn>
                                        <p:tgtEl>
                                          <p:spTgt spid="4">
                                            <p:txEl>
                                              <p:pRg st="0" end="0"/>
                                            </p:txEl>
                                          </p:spTgt>
                                        </p:tgtEl>
                                        <p:attrNameLst>
                                          <p:attrName>style.visibility</p:attrName>
                                        </p:attrNameLst>
                                      </p:cBhvr>
                                      <p:to>
                                        <p:strVal val="visible"/>
                                      </p:to>
                                    </p:set>
                                    <p:animEffect transition="in" filter="dissolve">
                                      <p:cBhvr>
                                        <p:cTn id="11" dur="500"/>
                                        <p:tgtEl>
                                          <p:spTgt spid="4">
                                            <p:txEl>
                                              <p:pRg st="0" end="0"/>
                                            </p:txEl>
                                          </p:spTgt>
                                        </p:tgtEl>
                                      </p:cBhvr>
                                    </p:animEffect>
                                  </p:childTnLst>
                                </p:cTn>
                              </p:par>
                            </p:childTnLst>
                          </p:cTn>
                        </p:par>
                        <p:par>
                          <p:cTn id="12" fill="hold">
                            <p:stCondLst>
                              <p:cond delay="1000"/>
                            </p:stCondLst>
                            <p:childTnLst>
                              <p:par>
                                <p:cTn id="13" presetID="9" presetClass="entr" presetSubtype="0" fill="hold" nodeType="after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animEffect transition="in" filter="dissolve">
                                      <p:cBhvr>
                                        <p:cTn id="15" dur="500"/>
                                        <p:tgtEl>
                                          <p:spTgt spid="4">
                                            <p:txEl>
                                              <p:pRg st="2" end="2"/>
                                            </p:txEl>
                                          </p:spTgt>
                                        </p:tgtEl>
                                      </p:cBhvr>
                                    </p:animEffect>
                                  </p:childTnLst>
                                </p:cTn>
                              </p:par>
                            </p:childTnLst>
                          </p:cTn>
                        </p:par>
                        <p:par>
                          <p:cTn id="16" fill="hold">
                            <p:stCondLst>
                              <p:cond delay="1500"/>
                            </p:stCondLst>
                            <p:childTnLst>
                              <p:par>
                                <p:cTn id="17" presetID="9" presetClass="entr" presetSubtype="0" fill="hold" nodeType="afterEffect">
                                  <p:stCondLst>
                                    <p:cond delay="0"/>
                                  </p:stCondLst>
                                  <p:childTnLst>
                                    <p:set>
                                      <p:cBhvr>
                                        <p:cTn id="18" dur="1" fill="hold">
                                          <p:stCondLst>
                                            <p:cond delay="0"/>
                                          </p:stCondLst>
                                        </p:cTn>
                                        <p:tgtEl>
                                          <p:spTgt spid="4">
                                            <p:txEl>
                                              <p:pRg st="3" end="3"/>
                                            </p:txEl>
                                          </p:spTgt>
                                        </p:tgtEl>
                                        <p:attrNameLst>
                                          <p:attrName>style.visibility</p:attrName>
                                        </p:attrNameLst>
                                      </p:cBhvr>
                                      <p:to>
                                        <p:strVal val="visible"/>
                                      </p:to>
                                    </p:set>
                                    <p:animEffect transition="in" filter="dissolve">
                                      <p:cBhvr>
                                        <p:cTn id="19" dur="500"/>
                                        <p:tgtEl>
                                          <p:spTgt spid="4">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descr="1233421700_00000000.jpg"/>
          <p:cNvPicPr>
            <a:picLocks noChangeAspect="1"/>
          </p:cNvPicPr>
          <p:nvPr/>
        </p:nvPicPr>
        <p:blipFill>
          <a:blip r:embed="rId4"/>
          <a:stretch>
            <a:fillRect/>
          </a:stretch>
        </p:blipFill>
        <p:spPr>
          <a:xfrm>
            <a:off x="0" y="-1"/>
            <a:ext cx="1500166" cy="1125125"/>
          </a:xfrm>
          <a:prstGeom prst="rect">
            <a:avLst/>
          </a:prstGeom>
          <a:ln>
            <a:noFill/>
          </a:ln>
          <a:effectLst>
            <a:softEdge rad="112500"/>
          </a:effectLst>
        </p:spPr>
      </p:pic>
      <p:sp>
        <p:nvSpPr>
          <p:cNvPr id="4" name="Прямоугольник 3"/>
          <p:cNvSpPr/>
          <p:nvPr/>
        </p:nvSpPr>
        <p:spPr>
          <a:xfrm>
            <a:off x="0" y="214290"/>
            <a:ext cx="9144000" cy="6801862"/>
          </a:xfrm>
          <a:prstGeom prst="rect">
            <a:avLst/>
          </a:prstGeom>
        </p:spPr>
        <p:txBody>
          <a:bodyPr wrap="square">
            <a:spAutoFit/>
          </a:bodyPr>
          <a:lstStyle/>
          <a:p>
            <a:pPr algn="ctr"/>
            <a:r>
              <a:rPr lang="ru-RU" sz="4000" b="1" dirty="0" smtClean="0">
                <a:latin typeface="Georgia" pitchFamily="18" charset="0"/>
              </a:rPr>
              <a:t>Финал</a:t>
            </a:r>
          </a:p>
          <a:p>
            <a:endParaRPr lang="ru-RU" sz="4000" b="1" dirty="0" smtClean="0">
              <a:latin typeface="Georgia" pitchFamily="18" charset="0"/>
            </a:endParaRPr>
          </a:p>
          <a:p>
            <a:r>
              <a:rPr lang="ru-RU" sz="3200" b="1" dirty="0" smtClean="0">
                <a:latin typeface="Georgia" pitchFamily="18" charset="0"/>
              </a:rPr>
              <a:t>				</a:t>
            </a:r>
            <a:r>
              <a:rPr lang="ru-RU" sz="3200" b="1" dirty="0" smtClean="0">
                <a:latin typeface="Georgia" pitchFamily="18" charset="0"/>
                <a:hlinkClick r:id="rId5" action="ppaction://hlinksldjump"/>
              </a:rPr>
              <a:t>Метаморфозы</a:t>
            </a:r>
            <a:endParaRPr lang="ru-RU" sz="3200" b="1" dirty="0" smtClean="0">
              <a:latin typeface="Georgia" pitchFamily="18" charset="0"/>
            </a:endParaRPr>
          </a:p>
          <a:p>
            <a:endParaRPr lang="ru-RU" sz="3200" b="1" dirty="0" smtClean="0">
              <a:latin typeface="Georgia" pitchFamily="18" charset="0"/>
            </a:endParaRPr>
          </a:p>
          <a:p>
            <a:r>
              <a:rPr lang="ru-RU" sz="3200" b="1" dirty="0" smtClean="0">
                <a:latin typeface="Georgia" pitchFamily="18" charset="0"/>
              </a:rPr>
              <a:t>				</a:t>
            </a:r>
            <a:r>
              <a:rPr lang="ru-RU" sz="3200" b="1" dirty="0" smtClean="0">
                <a:latin typeface="Georgia" pitchFamily="18" charset="0"/>
                <a:hlinkClick r:id="rId6" action="ppaction://hlinksldjump"/>
              </a:rPr>
              <a:t>Загадочные круги</a:t>
            </a:r>
            <a:endParaRPr lang="ru-RU" sz="3200" b="1" dirty="0" smtClean="0">
              <a:latin typeface="Georgia" pitchFamily="18" charset="0"/>
            </a:endParaRPr>
          </a:p>
          <a:p>
            <a:endParaRPr lang="ru-RU" sz="3200" b="1" dirty="0" smtClean="0">
              <a:latin typeface="Georgia" pitchFamily="18" charset="0"/>
            </a:endParaRPr>
          </a:p>
          <a:p>
            <a:r>
              <a:rPr lang="ru-RU" sz="3200" b="1" dirty="0" smtClean="0">
                <a:latin typeface="Georgia" pitchFamily="18" charset="0"/>
              </a:rPr>
              <a:t>				</a:t>
            </a:r>
            <a:r>
              <a:rPr lang="ru-RU" sz="3200" b="1" dirty="0" smtClean="0">
                <a:latin typeface="Georgia" pitchFamily="18" charset="0"/>
                <a:hlinkClick r:id="rId7" action="ppaction://hlinksldjump"/>
              </a:rPr>
              <a:t>Волшебная буква</a:t>
            </a:r>
            <a:endParaRPr lang="ru-RU" sz="3200" b="1" dirty="0" smtClean="0">
              <a:latin typeface="Georgia" pitchFamily="18" charset="0"/>
            </a:endParaRPr>
          </a:p>
          <a:p>
            <a:endParaRPr lang="ru-RU" sz="3200" b="1" dirty="0" smtClean="0">
              <a:latin typeface="Georgia" pitchFamily="18" charset="0"/>
            </a:endParaRPr>
          </a:p>
          <a:p>
            <a:r>
              <a:rPr lang="ru-RU" sz="3200" b="1" dirty="0" smtClean="0">
                <a:latin typeface="Georgia" pitchFamily="18" charset="0"/>
              </a:rPr>
              <a:t>				</a:t>
            </a:r>
            <a:r>
              <a:rPr lang="ru-RU" sz="3200" b="1" dirty="0" smtClean="0">
                <a:latin typeface="Georgia" pitchFamily="18" charset="0"/>
                <a:hlinkClick r:id="rId8" action="ppaction://hlinksldjump"/>
              </a:rPr>
              <a:t>Пятнашки</a:t>
            </a:r>
            <a:endParaRPr lang="ru-RU" sz="3200" b="1" dirty="0" smtClean="0">
              <a:latin typeface="Georgia" pitchFamily="18" charset="0"/>
            </a:endParaRPr>
          </a:p>
          <a:p>
            <a:endParaRPr lang="ru-RU" sz="3200" b="1" dirty="0" smtClean="0">
              <a:latin typeface="Georgia" pitchFamily="18" charset="0"/>
            </a:endParaRPr>
          </a:p>
          <a:p>
            <a:r>
              <a:rPr lang="ru-RU" sz="3200" b="1" dirty="0" smtClean="0">
                <a:latin typeface="Georgia" pitchFamily="18" charset="0"/>
              </a:rPr>
              <a:t>				</a:t>
            </a:r>
            <a:r>
              <a:rPr lang="ru-RU" sz="3200" b="1" dirty="0" smtClean="0">
                <a:latin typeface="Georgia" pitchFamily="18" charset="0"/>
                <a:hlinkClick r:id="rId9" action="ppaction://hlinksldjump"/>
              </a:rPr>
              <a:t>Из двух слов – одно</a:t>
            </a:r>
            <a:r>
              <a:rPr lang="ru-RU" sz="4000" b="1" dirty="0" smtClean="0">
                <a:latin typeface="Georgia" pitchFamily="18" charset="0"/>
              </a:rPr>
              <a:t> </a:t>
            </a:r>
            <a:r>
              <a:rPr lang="ru-RU" sz="2400" b="1" dirty="0" smtClean="0">
                <a:latin typeface="Georgia" pitchFamily="18" charset="0"/>
              </a:rPr>
              <a:t>	</a:t>
            </a:r>
            <a:endParaRPr lang="ru-RU" sz="3200" b="1" dirty="0" smtClean="0">
              <a:latin typeface="Georgia" pitchFamily="18" charset="0"/>
            </a:endParaRPr>
          </a:p>
          <a:p>
            <a:pPr algn="ctr"/>
            <a:endParaRPr lang="ru-RU" sz="3200" b="1" dirty="0" smtClean="0">
              <a:latin typeface="Georgia" pitchFamily="18" charset="0"/>
            </a:endParaRPr>
          </a:p>
          <a:p>
            <a:pPr algn="ctr"/>
            <a:endParaRPr lang="ru-RU" sz="2800" b="1" i="1" u="sng" dirty="0" smtClean="0">
              <a:latin typeface="Georgia" pitchFamily="18" charset="0"/>
            </a:endParaRPr>
          </a:p>
        </p:txBody>
      </p:sp>
      <p:pic>
        <p:nvPicPr>
          <p:cNvPr id="9" name="Picture 5" descr="E:\image704.jpg"/>
          <p:cNvPicPr>
            <a:picLocks noChangeAspect="1" noChangeArrowheads="1"/>
          </p:cNvPicPr>
          <p:nvPr/>
        </p:nvPicPr>
        <p:blipFill>
          <a:blip r:embed="rId10">
            <a:clrChange>
              <a:clrFrom>
                <a:srgbClr val="FFFFFF"/>
              </a:clrFrom>
              <a:clrTo>
                <a:srgbClr val="FFFFFF">
                  <a:alpha val="0"/>
                </a:srgbClr>
              </a:clrTo>
            </a:clrChange>
          </a:blip>
          <a:srcRect/>
          <a:stretch>
            <a:fillRect/>
          </a:stretch>
        </p:blipFill>
        <p:spPr bwMode="auto">
          <a:xfrm>
            <a:off x="0" y="1928802"/>
            <a:ext cx="3524089" cy="3286148"/>
          </a:xfrm>
          <a:prstGeom prst="rect">
            <a:avLst/>
          </a:prstGeom>
          <a:noFill/>
          <a:ln w="9525">
            <a:noFill/>
            <a:miter lim="800000"/>
            <a:headEnd/>
            <a:tailEnd/>
          </a:ln>
        </p:spPr>
      </p:pic>
      <p:pic>
        <p:nvPicPr>
          <p:cNvPr id="10" name="00 Вступление.mp3">
            <a:hlinkClick r:id="" action="ppaction://media"/>
          </p:cNvPr>
          <p:cNvPicPr>
            <a:picLocks noRot="1" noChangeAspect="1"/>
          </p:cNvPicPr>
          <p:nvPr>
            <a:audioFile r:link="rId1"/>
          </p:nvPr>
        </p:nvPicPr>
        <p:blipFill>
          <a:blip r:embed="rId11"/>
          <a:stretch>
            <a:fillRect/>
          </a:stretch>
        </p:blipFill>
        <p:spPr>
          <a:xfrm>
            <a:off x="4419600" y="3276600"/>
            <a:ext cx="304800" cy="304800"/>
          </a:xfrm>
          <a:prstGeom prst="rect">
            <a:avLst/>
          </a:prstGeom>
        </p:spPr>
      </p:pic>
    </p:spTree>
  </p:cSld>
  <p:clrMapOvr>
    <a:masterClrMapping/>
  </p:clrMapOvr>
  <p:transition spd="slow">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10"/>
                                        </p:tgtEl>
                                      </p:cBhvr>
                                    </p:cmd>
                                  </p:childTnLst>
                                </p:cTn>
                              </p:par>
                              <p:par>
                                <p:cTn id="7" presetID="9" presetClass="entr" presetSubtype="0" fill="hold" nodeType="withEffect">
                                  <p:stCondLst>
                                    <p:cond delay="0"/>
                                  </p:stCondLst>
                                  <p:childTnLst>
                                    <p:set>
                                      <p:cBhvr>
                                        <p:cTn id="8" dur="1" fill="hold">
                                          <p:stCondLst>
                                            <p:cond delay="0"/>
                                          </p:stCondLst>
                                        </p:cTn>
                                        <p:tgtEl>
                                          <p:spTgt spid="4">
                                            <p:txEl>
                                              <p:pRg st="0" end="0"/>
                                            </p:txEl>
                                          </p:spTgt>
                                        </p:tgtEl>
                                        <p:attrNameLst>
                                          <p:attrName>style.visibility</p:attrName>
                                        </p:attrNameLst>
                                      </p:cBhvr>
                                      <p:to>
                                        <p:strVal val="visible"/>
                                      </p:to>
                                    </p:set>
                                    <p:animEffect transition="in" filter="dissolve">
                                      <p:cBhvr>
                                        <p:cTn id="9" dur="500"/>
                                        <p:tgtEl>
                                          <p:spTgt spid="4">
                                            <p:txEl>
                                              <p:pRg st="0" end="0"/>
                                            </p:txEl>
                                          </p:spTgt>
                                        </p:tgtEl>
                                      </p:cBhvr>
                                    </p:animEffect>
                                  </p:childTnLst>
                                </p:cTn>
                              </p:par>
                              <p:par>
                                <p:cTn id="10" presetID="9" presetClass="entr" presetSubtype="0" fill="hold" nodeType="withEffect">
                                  <p:stCondLst>
                                    <p:cond delay="0"/>
                                  </p:stCondLst>
                                  <p:childTnLst>
                                    <p:set>
                                      <p:cBhvr>
                                        <p:cTn id="11" dur="1" fill="hold">
                                          <p:stCondLst>
                                            <p:cond delay="0"/>
                                          </p:stCondLst>
                                        </p:cTn>
                                        <p:tgtEl>
                                          <p:spTgt spid="4">
                                            <p:txEl>
                                              <p:pRg st="2" end="2"/>
                                            </p:txEl>
                                          </p:spTgt>
                                        </p:tgtEl>
                                        <p:attrNameLst>
                                          <p:attrName>style.visibility</p:attrName>
                                        </p:attrNameLst>
                                      </p:cBhvr>
                                      <p:to>
                                        <p:strVal val="visible"/>
                                      </p:to>
                                    </p:set>
                                    <p:animEffect transition="in" filter="dissolve">
                                      <p:cBhvr>
                                        <p:cTn id="12" dur="500"/>
                                        <p:tgtEl>
                                          <p:spTgt spid="4">
                                            <p:txEl>
                                              <p:pRg st="2" end="2"/>
                                            </p:txEl>
                                          </p:spTgt>
                                        </p:tgtEl>
                                      </p:cBhvr>
                                    </p:animEffect>
                                  </p:childTnLst>
                                </p:cTn>
                              </p:par>
                              <p:par>
                                <p:cTn id="13" presetID="9" presetClass="entr" presetSubtype="0" fill="hold" nodeType="withEffect">
                                  <p:stCondLst>
                                    <p:cond delay="0"/>
                                  </p:stCondLst>
                                  <p:childTnLst>
                                    <p:set>
                                      <p:cBhvr>
                                        <p:cTn id="14" dur="1" fill="hold">
                                          <p:stCondLst>
                                            <p:cond delay="0"/>
                                          </p:stCondLst>
                                        </p:cTn>
                                        <p:tgtEl>
                                          <p:spTgt spid="4">
                                            <p:txEl>
                                              <p:pRg st="4" end="4"/>
                                            </p:txEl>
                                          </p:spTgt>
                                        </p:tgtEl>
                                        <p:attrNameLst>
                                          <p:attrName>style.visibility</p:attrName>
                                        </p:attrNameLst>
                                      </p:cBhvr>
                                      <p:to>
                                        <p:strVal val="visible"/>
                                      </p:to>
                                    </p:set>
                                    <p:animEffect transition="in" filter="dissolve">
                                      <p:cBhvr>
                                        <p:cTn id="15" dur="500"/>
                                        <p:tgtEl>
                                          <p:spTgt spid="4">
                                            <p:txEl>
                                              <p:pRg st="4" end="4"/>
                                            </p:txEl>
                                          </p:spTgt>
                                        </p:tgtEl>
                                      </p:cBhvr>
                                    </p:animEffect>
                                  </p:childTnLst>
                                </p:cTn>
                              </p:par>
                              <p:par>
                                <p:cTn id="16" presetID="9" presetClass="entr" presetSubtype="0" fill="hold" nodeType="withEffect">
                                  <p:stCondLst>
                                    <p:cond delay="0"/>
                                  </p:stCondLst>
                                  <p:childTnLst>
                                    <p:set>
                                      <p:cBhvr>
                                        <p:cTn id="17" dur="1" fill="hold">
                                          <p:stCondLst>
                                            <p:cond delay="0"/>
                                          </p:stCondLst>
                                        </p:cTn>
                                        <p:tgtEl>
                                          <p:spTgt spid="4">
                                            <p:txEl>
                                              <p:pRg st="6" end="6"/>
                                            </p:txEl>
                                          </p:spTgt>
                                        </p:tgtEl>
                                        <p:attrNameLst>
                                          <p:attrName>style.visibility</p:attrName>
                                        </p:attrNameLst>
                                      </p:cBhvr>
                                      <p:to>
                                        <p:strVal val="visible"/>
                                      </p:to>
                                    </p:set>
                                    <p:animEffect transition="in" filter="dissolve">
                                      <p:cBhvr>
                                        <p:cTn id="18" dur="500"/>
                                        <p:tgtEl>
                                          <p:spTgt spid="4">
                                            <p:txEl>
                                              <p:pRg st="6" end="6"/>
                                            </p:txEl>
                                          </p:spTgt>
                                        </p:tgtEl>
                                      </p:cBhvr>
                                    </p:animEffect>
                                  </p:childTnLst>
                                </p:cTn>
                              </p:par>
                              <p:par>
                                <p:cTn id="19" presetID="9" presetClass="entr" presetSubtype="0" fill="hold" nodeType="withEffect">
                                  <p:stCondLst>
                                    <p:cond delay="0"/>
                                  </p:stCondLst>
                                  <p:childTnLst>
                                    <p:set>
                                      <p:cBhvr>
                                        <p:cTn id="20" dur="1" fill="hold">
                                          <p:stCondLst>
                                            <p:cond delay="0"/>
                                          </p:stCondLst>
                                        </p:cTn>
                                        <p:tgtEl>
                                          <p:spTgt spid="4">
                                            <p:txEl>
                                              <p:pRg st="8" end="8"/>
                                            </p:txEl>
                                          </p:spTgt>
                                        </p:tgtEl>
                                        <p:attrNameLst>
                                          <p:attrName>style.visibility</p:attrName>
                                        </p:attrNameLst>
                                      </p:cBhvr>
                                      <p:to>
                                        <p:strVal val="visible"/>
                                      </p:to>
                                    </p:set>
                                    <p:animEffect transition="in" filter="dissolve">
                                      <p:cBhvr>
                                        <p:cTn id="21" dur="500"/>
                                        <p:tgtEl>
                                          <p:spTgt spid="4">
                                            <p:txEl>
                                              <p:pRg st="8" end="8"/>
                                            </p:txEl>
                                          </p:spTgt>
                                        </p:tgtEl>
                                      </p:cBhvr>
                                    </p:animEffect>
                                  </p:childTnLst>
                                </p:cTn>
                              </p:par>
                              <p:par>
                                <p:cTn id="22" presetID="9" presetClass="entr" presetSubtype="0" fill="hold" nodeType="withEffect">
                                  <p:stCondLst>
                                    <p:cond delay="0"/>
                                  </p:stCondLst>
                                  <p:childTnLst>
                                    <p:set>
                                      <p:cBhvr>
                                        <p:cTn id="23" dur="1" fill="hold">
                                          <p:stCondLst>
                                            <p:cond delay="0"/>
                                          </p:stCondLst>
                                        </p:cTn>
                                        <p:tgtEl>
                                          <p:spTgt spid="4">
                                            <p:txEl>
                                              <p:pRg st="10" end="10"/>
                                            </p:txEl>
                                          </p:spTgt>
                                        </p:tgtEl>
                                        <p:attrNameLst>
                                          <p:attrName>style.visibility</p:attrName>
                                        </p:attrNameLst>
                                      </p:cBhvr>
                                      <p:to>
                                        <p:strVal val="visible"/>
                                      </p:to>
                                    </p:set>
                                    <p:animEffect transition="in" filter="dissolve">
                                      <p:cBhvr>
                                        <p:cTn id="24" dur="500"/>
                                        <p:tgtEl>
                                          <p:spTgt spid="4">
                                            <p:txEl>
                                              <p:pRg st="10" end="10"/>
                                            </p:txEl>
                                          </p:spTgt>
                                        </p:tgtEl>
                                      </p:cBhvr>
                                    </p:animEffect>
                                  </p:childTnLst>
                                </p:cTn>
                              </p:par>
                              <p:par>
                                <p:cTn id="25" presetID="9" presetClass="entr" presetSubtype="0" fill="hold" nodeType="with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dissolve">
                                      <p:cBhvr>
                                        <p:cTn id="2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100000" showWhenStopped="0">
                <p:cTn id="28" fill="hold" display="0">
                  <p:stCondLst>
                    <p:cond delay="indefinite"/>
                  </p:stCondLst>
                  <p:endCondLst>
                    <p:cond evt="onPrev" delay="0">
                      <p:tgtEl>
                        <p:sldTgt/>
                      </p:tgtEl>
                    </p:cond>
                    <p:cond evt="onStopAudio" delay="0">
                      <p:tgtEl>
                        <p:sldTgt/>
                      </p:tgtEl>
                    </p:cond>
                  </p:endCondLst>
                </p:cTn>
                <p:tgtEl>
                  <p:spTgt spid="10"/>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1571604" y="214290"/>
            <a:ext cx="6729727" cy="1446550"/>
          </a:xfrm>
          <a:prstGeom prst="rect">
            <a:avLst/>
          </a:prstGeom>
        </p:spPr>
        <p:txBody>
          <a:bodyPr wrap="none">
            <a:spAutoFit/>
          </a:bodyPr>
          <a:lstStyle/>
          <a:p>
            <a:r>
              <a:rPr lang="ru-RU" sz="3200" b="1" dirty="0" smtClean="0">
                <a:latin typeface="Georgia" pitchFamily="18" charset="0"/>
              </a:rPr>
              <a:t>30. «Лексика и Фразеология»</a:t>
            </a:r>
          </a:p>
          <a:p>
            <a:endParaRPr lang="ru-RU" sz="3200" b="1" dirty="0">
              <a:latin typeface="Georgia" pitchFamily="18" charset="0"/>
            </a:endParaRPr>
          </a:p>
          <a:p>
            <a:r>
              <a:rPr lang="ru-RU" sz="2400" b="1" i="1" dirty="0" smtClean="0">
                <a:latin typeface="Georgia" pitchFamily="18" charset="0"/>
              </a:rPr>
              <a:t>«Что это?..»</a:t>
            </a:r>
          </a:p>
        </p:txBody>
      </p:sp>
      <p:pic>
        <p:nvPicPr>
          <p:cNvPr id="3" name="Рисунок 2" descr="1233421700_00000000.jpg"/>
          <p:cNvPicPr>
            <a:picLocks noChangeAspect="1"/>
          </p:cNvPicPr>
          <p:nvPr/>
        </p:nvPicPr>
        <p:blipFill>
          <a:blip r:embed="rId3"/>
          <a:stretch>
            <a:fillRect/>
          </a:stretch>
        </p:blipFill>
        <p:spPr>
          <a:xfrm>
            <a:off x="0" y="-1"/>
            <a:ext cx="1500166" cy="1125125"/>
          </a:xfrm>
          <a:prstGeom prst="rect">
            <a:avLst/>
          </a:prstGeom>
          <a:ln>
            <a:noFill/>
          </a:ln>
          <a:effectLst>
            <a:softEdge rad="112500"/>
          </a:effectLst>
        </p:spPr>
      </p:pic>
      <p:sp>
        <p:nvSpPr>
          <p:cNvPr id="4" name="Прямоугольник 3"/>
          <p:cNvSpPr/>
          <p:nvPr/>
        </p:nvSpPr>
        <p:spPr>
          <a:xfrm>
            <a:off x="0" y="5380672"/>
            <a:ext cx="9001156" cy="1754326"/>
          </a:xfrm>
          <a:prstGeom prst="rect">
            <a:avLst/>
          </a:prstGeom>
          <a:noFill/>
        </p:spPr>
        <p:txBody>
          <a:bodyPr wrap="square" lIns="91440" tIns="45720" rIns="91440" bIns="45720">
            <a:spAutoFit/>
          </a:bodyPr>
          <a:lstStyle/>
          <a:p>
            <a:pPr algn="ctr"/>
            <a:endParaRPr lang="ru-RU" sz="5400" b="1" cap="none" spc="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endParaRPr>
          </a:p>
          <a:p>
            <a:pPr algn="ctr"/>
            <a:endParaRPr lang="ru-RU" sz="5400" b="1" cap="none" spc="0"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endParaRPr>
          </a:p>
        </p:txBody>
      </p:sp>
      <p:sp>
        <p:nvSpPr>
          <p:cNvPr id="5" name="Прямоугольник 4"/>
          <p:cNvSpPr/>
          <p:nvPr/>
        </p:nvSpPr>
        <p:spPr>
          <a:xfrm>
            <a:off x="0" y="1643050"/>
            <a:ext cx="6568163" cy="1200329"/>
          </a:xfrm>
          <a:prstGeom prst="rect">
            <a:avLst/>
          </a:prstGeom>
          <a:noFill/>
        </p:spPr>
        <p:txBody>
          <a:bodyPr wrap="square" lIns="91440" tIns="45720" rIns="91440" bIns="45720">
            <a:spAutoFit/>
          </a:bodyPr>
          <a:lstStyle/>
          <a:p>
            <a:r>
              <a:rPr lang="ru-RU" sz="2400" b="1" cap="none" spc="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ЕГО веша</a:t>
            </a:r>
            <a:r>
              <a:rPr lang="ru-RU" sz="24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ют, приходя в уныние;</a:t>
            </a:r>
          </a:p>
          <a:p>
            <a:r>
              <a:rPr lang="ru-RU" sz="2400" b="1" cap="none" spc="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ЕГО задирают, зазнаваясь;</a:t>
            </a:r>
          </a:p>
          <a:p>
            <a:r>
              <a:rPr lang="ru-RU" sz="24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ЕГО всюду суют, вмешиваясь не в свое дело</a:t>
            </a:r>
            <a:endParaRPr lang="ru-RU" sz="2400" b="1" cap="none" spc="0"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endParaRPr>
          </a:p>
        </p:txBody>
      </p:sp>
      <p:sp>
        <p:nvSpPr>
          <p:cNvPr id="6" name="Прямоугольник 5"/>
          <p:cNvSpPr/>
          <p:nvPr/>
        </p:nvSpPr>
        <p:spPr>
          <a:xfrm>
            <a:off x="0" y="3071810"/>
            <a:ext cx="6786578" cy="1938992"/>
          </a:xfrm>
          <a:prstGeom prst="rect">
            <a:avLst/>
          </a:prstGeom>
          <a:noFill/>
        </p:spPr>
        <p:txBody>
          <a:bodyPr wrap="square" lIns="91440" tIns="45720" rIns="91440" bIns="45720">
            <a:spAutoFit/>
          </a:bodyPr>
          <a:lstStyle/>
          <a:p>
            <a:r>
              <a:rPr lang="ru-RU" sz="2400" b="1" cap="none" spc="0" dirty="0" smtClean="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rPr>
              <a:t>НЕ цветы, а вянут;</a:t>
            </a:r>
          </a:p>
          <a:p>
            <a:r>
              <a:rPr lang="ru-RU" sz="2400" b="1" dirty="0" smtClean="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rPr>
              <a:t>НЕ ладоши, а ими хлопают, если чего-то не понимают</a:t>
            </a:r>
          </a:p>
          <a:p>
            <a:r>
              <a:rPr lang="ru-RU" sz="2400" b="1" dirty="0" smtClean="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rPr>
              <a:t>НЕ бельё, а их развешивают</a:t>
            </a:r>
          </a:p>
          <a:p>
            <a:endParaRPr lang="ru-RU" sz="2400" b="1" cap="none" spc="0" dirty="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endParaRPr>
          </a:p>
        </p:txBody>
      </p:sp>
      <p:sp>
        <p:nvSpPr>
          <p:cNvPr id="10" name="Прямоугольник 9"/>
          <p:cNvSpPr/>
          <p:nvPr/>
        </p:nvSpPr>
        <p:spPr>
          <a:xfrm>
            <a:off x="0" y="5000636"/>
            <a:ext cx="7032514" cy="2308324"/>
          </a:xfrm>
          <a:prstGeom prst="rect">
            <a:avLst/>
          </a:prstGeom>
          <a:noFill/>
        </p:spPr>
        <p:txBody>
          <a:bodyPr wrap="square" lIns="91440" tIns="45720" rIns="91440" bIns="45720">
            <a:spAutoFit/>
          </a:bodyPr>
          <a:lstStyle/>
          <a:p>
            <a:r>
              <a:rPr lang="ru-RU" sz="2400" b="1" cap="none" spc="300" dirty="0" smtClean="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rPr>
              <a:t>ОН в голове у несерьезного человека;</a:t>
            </a:r>
          </a:p>
          <a:p>
            <a:r>
              <a:rPr lang="ru-RU" sz="2400" b="1" spc="300" dirty="0" smtClean="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rPr>
              <a:t>ЕГО советуют искать в поле, когда кто-то исчезает;</a:t>
            </a:r>
          </a:p>
          <a:p>
            <a:r>
              <a:rPr lang="ru-RU" sz="2400" b="1" cap="none" spc="300" dirty="0" smtClean="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rPr>
              <a:t>На НЕГО бросают слова и деньги, кто их не ценит</a:t>
            </a:r>
          </a:p>
          <a:p>
            <a:endParaRPr lang="ru-RU" sz="2400" b="1" cap="none" spc="300" dirty="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endParaRPr>
          </a:p>
        </p:txBody>
      </p:sp>
      <p:pic>
        <p:nvPicPr>
          <p:cNvPr id="11" name="Рисунок 10" descr="15228_1.jpg"/>
          <p:cNvPicPr>
            <a:picLocks noChangeAspect="1"/>
          </p:cNvPicPr>
          <p:nvPr/>
        </p:nvPicPr>
        <p:blipFill>
          <a:blip r:embed="rId4" cstate="print">
            <a:grayscl/>
          </a:blip>
          <a:stretch>
            <a:fillRect/>
          </a:stretch>
        </p:blipFill>
        <p:spPr>
          <a:xfrm>
            <a:off x="6643702" y="1142984"/>
            <a:ext cx="1571612" cy="1571612"/>
          </a:xfrm>
          <a:prstGeom prst="rect">
            <a:avLst/>
          </a:prstGeom>
        </p:spPr>
      </p:pic>
      <p:pic>
        <p:nvPicPr>
          <p:cNvPr id="12" name="Рисунок 11" descr="0_c974_f242c8d_XL.jpeg"/>
          <p:cNvPicPr>
            <a:picLocks noChangeAspect="1"/>
          </p:cNvPicPr>
          <p:nvPr/>
        </p:nvPicPr>
        <p:blipFill>
          <a:blip r:embed="rId5" cstate="print">
            <a:grayscl/>
          </a:blip>
          <a:stretch>
            <a:fillRect/>
          </a:stretch>
        </p:blipFill>
        <p:spPr>
          <a:xfrm>
            <a:off x="6286492" y="2928934"/>
            <a:ext cx="1785950" cy="1785950"/>
          </a:xfrm>
          <a:prstGeom prst="rect">
            <a:avLst/>
          </a:prstGeom>
        </p:spPr>
      </p:pic>
      <p:pic>
        <p:nvPicPr>
          <p:cNvPr id="13" name="Рисунок 12" descr="0a1a80db6305e65a12ee504810548cff.jpeg"/>
          <p:cNvPicPr>
            <a:picLocks noChangeAspect="1"/>
          </p:cNvPicPr>
          <p:nvPr/>
        </p:nvPicPr>
        <p:blipFill>
          <a:blip r:embed="rId6" cstate="print">
            <a:grayscl/>
          </a:blip>
          <a:stretch>
            <a:fillRect/>
          </a:stretch>
        </p:blipFill>
        <p:spPr>
          <a:xfrm>
            <a:off x="6929454" y="4929198"/>
            <a:ext cx="1916324" cy="1547800"/>
          </a:xfrm>
          <a:prstGeom prst="rect">
            <a:avLst/>
          </a:prstGeom>
        </p:spPr>
      </p:pic>
      <p:sp>
        <p:nvSpPr>
          <p:cNvPr id="14" name="Прямоугольник 13"/>
          <p:cNvSpPr/>
          <p:nvPr/>
        </p:nvSpPr>
        <p:spPr>
          <a:xfrm>
            <a:off x="7929586" y="6396335"/>
            <a:ext cx="940514" cy="461665"/>
          </a:xfrm>
          <a:prstGeom prst="rect">
            <a:avLst/>
          </a:prstGeom>
          <a:noFill/>
        </p:spPr>
        <p:txBody>
          <a:bodyPr wrap="none" lIns="91440" tIns="45720" rIns="91440" bIns="45720">
            <a:spAutoFit/>
          </a:bodyPr>
          <a:lstStyle/>
          <a:p>
            <a:pPr algn="ctr"/>
            <a:r>
              <a:rPr lang="ru-RU" sz="2400" b="1" cap="none" spc="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hlinkClick r:id="rId7" action="ppaction://hlinksldjump"/>
              </a:rPr>
              <a:t>Ответ</a:t>
            </a:r>
            <a:endParaRPr lang="ru-RU" sz="2400" b="1" cap="none" spc="0"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endParaRPr>
          </a:p>
        </p:txBody>
      </p:sp>
    </p:spTree>
  </p:cSld>
  <p:clrMapOvr>
    <a:masterClrMapping/>
  </p:clrMapOvr>
  <p:transition spd="slow">
    <p:dissolve/>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with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dissolve">
                                      <p:cBhvr>
                                        <p:cTn id="7" dur="500"/>
                                        <p:tgtEl>
                                          <p:spTgt spid="2">
                                            <p:txEl>
                                              <p:pRg st="0" end="0"/>
                                            </p:txEl>
                                          </p:spTgt>
                                        </p:tgtEl>
                                      </p:cBhvr>
                                    </p:animEffect>
                                  </p:childTnLst>
                                </p:cTn>
                              </p:par>
                              <p:par>
                                <p:cTn id="8" presetID="9" presetClass="entr" presetSubtype="0" fill="hold" nodeType="withEffect">
                                  <p:stCondLst>
                                    <p:cond delay="0"/>
                                  </p:stCondLst>
                                  <p:childTnLst>
                                    <p:set>
                                      <p:cBhvr>
                                        <p:cTn id="9" dur="1" fill="hold">
                                          <p:stCondLst>
                                            <p:cond delay="0"/>
                                          </p:stCondLst>
                                        </p:cTn>
                                        <p:tgtEl>
                                          <p:spTgt spid="2">
                                            <p:txEl>
                                              <p:pRg st="2" end="2"/>
                                            </p:txEl>
                                          </p:spTgt>
                                        </p:tgtEl>
                                        <p:attrNameLst>
                                          <p:attrName>style.visibility</p:attrName>
                                        </p:attrNameLst>
                                      </p:cBhvr>
                                      <p:to>
                                        <p:strVal val="visible"/>
                                      </p:to>
                                    </p:set>
                                    <p:animEffect transition="in" filter="dissolve">
                                      <p:cBhvr>
                                        <p:cTn id="10" dur="500"/>
                                        <p:tgtEl>
                                          <p:spTgt spid="2">
                                            <p:txEl>
                                              <p:pRg st="2" end="2"/>
                                            </p:txEl>
                                          </p:spTgt>
                                        </p:tgtEl>
                                      </p:cBhvr>
                                    </p:animEffect>
                                  </p:childTnLst>
                                </p:cTn>
                              </p:par>
                            </p:childTnLst>
                          </p:cTn>
                        </p:par>
                        <p:par>
                          <p:cTn id="11" fill="hold">
                            <p:stCondLst>
                              <p:cond delay="500"/>
                            </p:stCondLst>
                            <p:childTnLst>
                              <p:par>
                                <p:cTn id="12" presetID="9" presetClass="entr" presetSubtype="0" fill="hold" nodeType="afterEffect">
                                  <p:stCondLst>
                                    <p:cond delay="0"/>
                                  </p:stCondLst>
                                  <p:childTnLst>
                                    <p:set>
                                      <p:cBhvr>
                                        <p:cTn id="13" dur="1" fill="hold">
                                          <p:stCondLst>
                                            <p:cond delay="0"/>
                                          </p:stCondLst>
                                        </p:cTn>
                                        <p:tgtEl>
                                          <p:spTgt spid="5">
                                            <p:txEl>
                                              <p:pRg st="0" end="0"/>
                                            </p:txEl>
                                          </p:spTgt>
                                        </p:tgtEl>
                                        <p:attrNameLst>
                                          <p:attrName>style.visibility</p:attrName>
                                        </p:attrNameLst>
                                      </p:cBhvr>
                                      <p:to>
                                        <p:strVal val="visible"/>
                                      </p:to>
                                    </p:set>
                                    <p:animEffect transition="in" filter="dissolve">
                                      <p:cBhvr>
                                        <p:cTn id="14" dur="500"/>
                                        <p:tgtEl>
                                          <p:spTgt spid="5">
                                            <p:txEl>
                                              <p:pRg st="0" end="0"/>
                                            </p:txEl>
                                          </p:spTgt>
                                        </p:tgtEl>
                                      </p:cBhvr>
                                    </p:animEffect>
                                  </p:childTnLst>
                                </p:cTn>
                              </p:par>
                              <p:par>
                                <p:cTn id="15" presetID="9" presetClass="entr" presetSubtype="0" fill="hold" nodeType="withEffect">
                                  <p:stCondLst>
                                    <p:cond delay="0"/>
                                  </p:stCondLst>
                                  <p:childTnLst>
                                    <p:set>
                                      <p:cBhvr>
                                        <p:cTn id="16" dur="1" fill="hold">
                                          <p:stCondLst>
                                            <p:cond delay="0"/>
                                          </p:stCondLst>
                                        </p:cTn>
                                        <p:tgtEl>
                                          <p:spTgt spid="5">
                                            <p:txEl>
                                              <p:pRg st="1" end="1"/>
                                            </p:txEl>
                                          </p:spTgt>
                                        </p:tgtEl>
                                        <p:attrNameLst>
                                          <p:attrName>style.visibility</p:attrName>
                                        </p:attrNameLst>
                                      </p:cBhvr>
                                      <p:to>
                                        <p:strVal val="visible"/>
                                      </p:to>
                                    </p:set>
                                    <p:animEffect transition="in" filter="dissolve">
                                      <p:cBhvr>
                                        <p:cTn id="17" dur="500"/>
                                        <p:tgtEl>
                                          <p:spTgt spid="5">
                                            <p:txEl>
                                              <p:pRg st="1" end="1"/>
                                            </p:txEl>
                                          </p:spTgt>
                                        </p:tgtEl>
                                      </p:cBhvr>
                                    </p:animEffect>
                                  </p:childTnLst>
                                </p:cTn>
                              </p:par>
                              <p:par>
                                <p:cTn id="18" presetID="9" presetClass="entr" presetSubtype="0" fill="hold" nodeType="withEffect">
                                  <p:stCondLst>
                                    <p:cond delay="0"/>
                                  </p:stCondLst>
                                  <p:childTnLst>
                                    <p:set>
                                      <p:cBhvr>
                                        <p:cTn id="19" dur="1" fill="hold">
                                          <p:stCondLst>
                                            <p:cond delay="0"/>
                                          </p:stCondLst>
                                        </p:cTn>
                                        <p:tgtEl>
                                          <p:spTgt spid="5">
                                            <p:txEl>
                                              <p:pRg st="2" end="2"/>
                                            </p:txEl>
                                          </p:spTgt>
                                        </p:tgtEl>
                                        <p:attrNameLst>
                                          <p:attrName>style.visibility</p:attrName>
                                        </p:attrNameLst>
                                      </p:cBhvr>
                                      <p:to>
                                        <p:strVal val="visible"/>
                                      </p:to>
                                    </p:set>
                                    <p:animEffect transition="in" filter="dissolve">
                                      <p:cBhvr>
                                        <p:cTn id="20" dur="500"/>
                                        <p:tgtEl>
                                          <p:spTgt spid="5">
                                            <p:txEl>
                                              <p:pRg st="2" end="2"/>
                                            </p:txEl>
                                          </p:spTgt>
                                        </p:tgtEl>
                                      </p:cBhvr>
                                    </p:animEffect>
                                  </p:childTnLst>
                                </p:cTn>
                              </p:par>
                              <p:par>
                                <p:cTn id="21" presetID="9" presetClass="entr" presetSubtype="0" fill="hold" nodeType="with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dissolve">
                                      <p:cBhvr>
                                        <p:cTn id="23" dur="500"/>
                                        <p:tgtEl>
                                          <p:spTgt spid="11"/>
                                        </p:tgtEl>
                                      </p:cBhvr>
                                    </p:animEffect>
                                  </p:childTnLst>
                                </p:cTn>
                              </p:par>
                            </p:childTnLst>
                          </p:cTn>
                        </p:par>
                        <p:par>
                          <p:cTn id="24" fill="hold">
                            <p:stCondLst>
                              <p:cond delay="1000"/>
                            </p:stCondLst>
                            <p:childTnLst>
                              <p:par>
                                <p:cTn id="25" presetID="9" presetClass="entr" presetSubtype="0" fill="hold" nodeType="afterEffect">
                                  <p:stCondLst>
                                    <p:cond delay="0"/>
                                  </p:stCondLst>
                                  <p:childTnLst>
                                    <p:set>
                                      <p:cBhvr>
                                        <p:cTn id="26" dur="1" fill="hold">
                                          <p:stCondLst>
                                            <p:cond delay="0"/>
                                          </p:stCondLst>
                                        </p:cTn>
                                        <p:tgtEl>
                                          <p:spTgt spid="6">
                                            <p:txEl>
                                              <p:pRg st="0" end="0"/>
                                            </p:txEl>
                                          </p:spTgt>
                                        </p:tgtEl>
                                        <p:attrNameLst>
                                          <p:attrName>style.visibility</p:attrName>
                                        </p:attrNameLst>
                                      </p:cBhvr>
                                      <p:to>
                                        <p:strVal val="visible"/>
                                      </p:to>
                                    </p:set>
                                    <p:animEffect transition="in" filter="dissolve">
                                      <p:cBhvr>
                                        <p:cTn id="27" dur="500"/>
                                        <p:tgtEl>
                                          <p:spTgt spid="6">
                                            <p:txEl>
                                              <p:pRg st="0" end="0"/>
                                            </p:txEl>
                                          </p:spTgt>
                                        </p:tgtEl>
                                      </p:cBhvr>
                                    </p:animEffect>
                                  </p:childTnLst>
                                </p:cTn>
                              </p:par>
                              <p:par>
                                <p:cTn id="28" presetID="9" presetClass="entr" presetSubtype="0" fill="hold" nodeType="withEffect">
                                  <p:stCondLst>
                                    <p:cond delay="0"/>
                                  </p:stCondLst>
                                  <p:childTnLst>
                                    <p:set>
                                      <p:cBhvr>
                                        <p:cTn id="29" dur="1" fill="hold">
                                          <p:stCondLst>
                                            <p:cond delay="0"/>
                                          </p:stCondLst>
                                        </p:cTn>
                                        <p:tgtEl>
                                          <p:spTgt spid="6">
                                            <p:txEl>
                                              <p:pRg st="1" end="1"/>
                                            </p:txEl>
                                          </p:spTgt>
                                        </p:tgtEl>
                                        <p:attrNameLst>
                                          <p:attrName>style.visibility</p:attrName>
                                        </p:attrNameLst>
                                      </p:cBhvr>
                                      <p:to>
                                        <p:strVal val="visible"/>
                                      </p:to>
                                    </p:set>
                                    <p:animEffect transition="in" filter="dissolve">
                                      <p:cBhvr>
                                        <p:cTn id="30" dur="500"/>
                                        <p:tgtEl>
                                          <p:spTgt spid="6">
                                            <p:txEl>
                                              <p:pRg st="1" end="1"/>
                                            </p:txEl>
                                          </p:spTgt>
                                        </p:tgtEl>
                                      </p:cBhvr>
                                    </p:animEffect>
                                  </p:childTnLst>
                                </p:cTn>
                              </p:par>
                              <p:par>
                                <p:cTn id="31" presetID="9" presetClass="entr" presetSubtype="0" fill="hold" nodeType="withEffect">
                                  <p:stCondLst>
                                    <p:cond delay="0"/>
                                  </p:stCondLst>
                                  <p:childTnLst>
                                    <p:set>
                                      <p:cBhvr>
                                        <p:cTn id="32" dur="1" fill="hold">
                                          <p:stCondLst>
                                            <p:cond delay="0"/>
                                          </p:stCondLst>
                                        </p:cTn>
                                        <p:tgtEl>
                                          <p:spTgt spid="6">
                                            <p:txEl>
                                              <p:pRg st="2" end="2"/>
                                            </p:txEl>
                                          </p:spTgt>
                                        </p:tgtEl>
                                        <p:attrNameLst>
                                          <p:attrName>style.visibility</p:attrName>
                                        </p:attrNameLst>
                                      </p:cBhvr>
                                      <p:to>
                                        <p:strVal val="visible"/>
                                      </p:to>
                                    </p:set>
                                    <p:animEffect transition="in" filter="dissolve">
                                      <p:cBhvr>
                                        <p:cTn id="33" dur="500"/>
                                        <p:tgtEl>
                                          <p:spTgt spid="6">
                                            <p:txEl>
                                              <p:pRg st="2" end="2"/>
                                            </p:txEl>
                                          </p:spTgt>
                                        </p:tgtEl>
                                      </p:cBhvr>
                                    </p:animEffect>
                                  </p:childTnLst>
                                </p:cTn>
                              </p:par>
                              <p:par>
                                <p:cTn id="34" presetID="9" presetClass="entr" presetSubtype="0" fill="hold" nodeType="withEffect">
                                  <p:stCondLst>
                                    <p:cond delay="0"/>
                                  </p:stCondLst>
                                  <p:childTnLst>
                                    <p:set>
                                      <p:cBhvr>
                                        <p:cTn id="35" dur="1" fill="hold">
                                          <p:stCondLst>
                                            <p:cond delay="0"/>
                                          </p:stCondLst>
                                        </p:cTn>
                                        <p:tgtEl>
                                          <p:spTgt spid="12"/>
                                        </p:tgtEl>
                                        <p:attrNameLst>
                                          <p:attrName>style.visibility</p:attrName>
                                        </p:attrNameLst>
                                      </p:cBhvr>
                                      <p:to>
                                        <p:strVal val="visible"/>
                                      </p:to>
                                    </p:set>
                                    <p:animEffect transition="in" filter="dissolve">
                                      <p:cBhvr>
                                        <p:cTn id="36" dur="500"/>
                                        <p:tgtEl>
                                          <p:spTgt spid="12"/>
                                        </p:tgtEl>
                                      </p:cBhvr>
                                    </p:animEffect>
                                  </p:childTnLst>
                                </p:cTn>
                              </p:par>
                            </p:childTnLst>
                          </p:cTn>
                        </p:par>
                        <p:par>
                          <p:cTn id="37" fill="hold">
                            <p:stCondLst>
                              <p:cond delay="1500"/>
                            </p:stCondLst>
                            <p:childTnLst>
                              <p:par>
                                <p:cTn id="38" presetID="9" presetClass="entr" presetSubtype="0" fill="hold" nodeType="afterEffect">
                                  <p:stCondLst>
                                    <p:cond delay="0"/>
                                  </p:stCondLst>
                                  <p:childTnLst>
                                    <p:set>
                                      <p:cBhvr>
                                        <p:cTn id="39" dur="1" fill="hold">
                                          <p:stCondLst>
                                            <p:cond delay="0"/>
                                          </p:stCondLst>
                                        </p:cTn>
                                        <p:tgtEl>
                                          <p:spTgt spid="10">
                                            <p:txEl>
                                              <p:pRg st="0" end="0"/>
                                            </p:txEl>
                                          </p:spTgt>
                                        </p:tgtEl>
                                        <p:attrNameLst>
                                          <p:attrName>style.visibility</p:attrName>
                                        </p:attrNameLst>
                                      </p:cBhvr>
                                      <p:to>
                                        <p:strVal val="visible"/>
                                      </p:to>
                                    </p:set>
                                    <p:animEffect transition="in" filter="dissolve">
                                      <p:cBhvr>
                                        <p:cTn id="40" dur="500"/>
                                        <p:tgtEl>
                                          <p:spTgt spid="10">
                                            <p:txEl>
                                              <p:pRg st="0" end="0"/>
                                            </p:txEl>
                                          </p:spTgt>
                                        </p:tgtEl>
                                      </p:cBhvr>
                                    </p:animEffect>
                                  </p:childTnLst>
                                </p:cTn>
                              </p:par>
                              <p:par>
                                <p:cTn id="41" presetID="9" presetClass="entr" presetSubtype="0" fill="hold" nodeType="withEffect">
                                  <p:stCondLst>
                                    <p:cond delay="0"/>
                                  </p:stCondLst>
                                  <p:childTnLst>
                                    <p:set>
                                      <p:cBhvr>
                                        <p:cTn id="42" dur="1" fill="hold">
                                          <p:stCondLst>
                                            <p:cond delay="0"/>
                                          </p:stCondLst>
                                        </p:cTn>
                                        <p:tgtEl>
                                          <p:spTgt spid="10">
                                            <p:txEl>
                                              <p:pRg st="1" end="1"/>
                                            </p:txEl>
                                          </p:spTgt>
                                        </p:tgtEl>
                                        <p:attrNameLst>
                                          <p:attrName>style.visibility</p:attrName>
                                        </p:attrNameLst>
                                      </p:cBhvr>
                                      <p:to>
                                        <p:strVal val="visible"/>
                                      </p:to>
                                    </p:set>
                                    <p:animEffect transition="in" filter="dissolve">
                                      <p:cBhvr>
                                        <p:cTn id="43" dur="500"/>
                                        <p:tgtEl>
                                          <p:spTgt spid="10">
                                            <p:txEl>
                                              <p:pRg st="1" end="1"/>
                                            </p:txEl>
                                          </p:spTgt>
                                        </p:tgtEl>
                                      </p:cBhvr>
                                    </p:animEffect>
                                  </p:childTnLst>
                                </p:cTn>
                              </p:par>
                              <p:par>
                                <p:cTn id="44" presetID="9" presetClass="entr" presetSubtype="0" fill="hold" nodeType="withEffect">
                                  <p:stCondLst>
                                    <p:cond delay="0"/>
                                  </p:stCondLst>
                                  <p:childTnLst>
                                    <p:set>
                                      <p:cBhvr>
                                        <p:cTn id="45" dur="1" fill="hold">
                                          <p:stCondLst>
                                            <p:cond delay="0"/>
                                          </p:stCondLst>
                                        </p:cTn>
                                        <p:tgtEl>
                                          <p:spTgt spid="10">
                                            <p:txEl>
                                              <p:pRg st="2" end="2"/>
                                            </p:txEl>
                                          </p:spTgt>
                                        </p:tgtEl>
                                        <p:attrNameLst>
                                          <p:attrName>style.visibility</p:attrName>
                                        </p:attrNameLst>
                                      </p:cBhvr>
                                      <p:to>
                                        <p:strVal val="visible"/>
                                      </p:to>
                                    </p:set>
                                    <p:animEffect transition="in" filter="dissolve">
                                      <p:cBhvr>
                                        <p:cTn id="46" dur="500"/>
                                        <p:tgtEl>
                                          <p:spTgt spid="10">
                                            <p:txEl>
                                              <p:pRg st="2" end="2"/>
                                            </p:txEl>
                                          </p:spTgt>
                                        </p:tgtEl>
                                      </p:cBhvr>
                                    </p:animEffect>
                                  </p:childTnLst>
                                </p:cTn>
                              </p:par>
                              <p:par>
                                <p:cTn id="47" presetID="9" presetClass="entr" presetSubtype="0" fill="hold" nodeType="withEffect">
                                  <p:stCondLst>
                                    <p:cond delay="0"/>
                                  </p:stCondLst>
                                  <p:childTnLst>
                                    <p:set>
                                      <p:cBhvr>
                                        <p:cTn id="48" dur="1" fill="hold">
                                          <p:stCondLst>
                                            <p:cond delay="0"/>
                                          </p:stCondLst>
                                        </p:cTn>
                                        <p:tgtEl>
                                          <p:spTgt spid="13"/>
                                        </p:tgtEl>
                                        <p:attrNameLst>
                                          <p:attrName>style.visibility</p:attrName>
                                        </p:attrNameLst>
                                      </p:cBhvr>
                                      <p:to>
                                        <p:strVal val="visible"/>
                                      </p:to>
                                    </p:set>
                                    <p:animEffect transition="in" filter="dissolve">
                                      <p:cBhvr>
                                        <p:cTn id="4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descr="1233421700_00000000.jpg"/>
          <p:cNvPicPr>
            <a:picLocks noChangeAspect="1"/>
          </p:cNvPicPr>
          <p:nvPr/>
        </p:nvPicPr>
        <p:blipFill>
          <a:blip r:embed="rId4"/>
          <a:stretch>
            <a:fillRect/>
          </a:stretch>
        </p:blipFill>
        <p:spPr>
          <a:xfrm>
            <a:off x="0" y="-1"/>
            <a:ext cx="1500166" cy="1125125"/>
          </a:xfrm>
          <a:prstGeom prst="rect">
            <a:avLst/>
          </a:prstGeom>
          <a:ln>
            <a:noFill/>
          </a:ln>
          <a:effectLst>
            <a:softEdge rad="112500"/>
          </a:effectLst>
        </p:spPr>
      </p:pic>
      <p:sp>
        <p:nvSpPr>
          <p:cNvPr id="4" name="Прямоугольник 3"/>
          <p:cNvSpPr/>
          <p:nvPr/>
        </p:nvSpPr>
        <p:spPr>
          <a:xfrm>
            <a:off x="1500166" y="214290"/>
            <a:ext cx="7643834" cy="3785652"/>
          </a:xfrm>
          <a:prstGeom prst="rect">
            <a:avLst/>
          </a:prstGeom>
        </p:spPr>
        <p:txBody>
          <a:bodyPr wrap="square">
            <a:spAutoFit/>
          </a:bodyPr>
          <a:lstStyle/>
          <a:p>
            <a:pPr algn="ctr"/>
            <a:r>
              <a:rPr lang="ru-RU" sz="4000" b="1" dirty="0" smtClean="0">
                <a:latin typeface="Georgia" pitchFamily="18" charset="0"/>
              </a:rPr>
              <a:t>Финал			</a:t>
            </a:r>
            <a:r>
              <a:rPr lang="ru-RU" sz="2400" b="1" dirty="0" smtClean="0">
                <a:latin typeface="Georgia" pitchFamily="18" charset="0"/>
              </a:rPr>
              <a:t>10 баллов</a:t>
            </a:r>
          </a:p>
          <a:p>
            <a:pPr algn="ctr"/>
            <a:endParaRPr lang="ru-RU" sz="2400" b="1" dirty="0" smtClean="0">
              <a:latin typeface="Georgia" pitchFamily="18" charset="0"/>
            </a:endParaRPr>
          </a:p>
          <a:p>
            <a:pPr algn="ctr"/>
            <a:r>
              <a:rPr lang="ru-RU" sz="2800" b="1" dirty="0" smtClean="0">
                <a:latin typeface="Georgia" pitchFamily="18" charset="0"/>
              </a:rPr>
              <a:t>«Метаморфозы»</a:t>
            </a:r>
          </a:p>
          <a:p>
            <a:pPr algn="ctr"/>
            <a:r>
              <a:rPr lang="ru-RU" sz="2400" b="1" dirty="0" smtClean="0">
                <a:latin typeface="Georgia" pitchFamily="18" charset="0"/>
              </a:rPr>
              <a:t>В пять ходов превратить козу в лису.</a:t>
            </a:r>
          </a:p>
          <a:p>
            <a:endParaRPr lang="ru-RU" sz="2400" b="1" dirty="0" smtClean="0">
              <a:latin typeface="Georgia" pitchFamily="18" charset="0"/>
            </a:endParaRPr>
          </a:p>
          <a:p>
            <a:endParaRPr lang="ru-RU" sz="4000" b="1" dirty="0" smtClean="0">
              <a:latin typeface="Georgia" pitchFamily="18" charset="0"/>
            </a:endParaRPr>
          </a:p>
          <a:p>
            <a:r>
              <a:rPr lang="ru-RU" sz="3200" b="1" dirty="0" smtClean="0">
                <a:latin typeface="Georgia" pitchFamily="18" charset="0"/>
              </a:rPr>
              <a:t>				</a:t>
            </a:r>
          </a:p>
          <a:p>
            <a:pPr algn="ctr"/>
            <a:endParaRPr lang="ru-RU" sz="2800" b="1" i="1" u="sng" dirty="0" smtClean="0">
              <a:latin typeface="Georgia" pitchFamily="18" charset="0"/>
            </a:endParaRPr>
          </a:p>
        </p:txBody>
      </p:sp>
      <p:graphicFrame>
        <p:nvGraphicFramePr>
          <p:cNvPr id="5" name="Таблица 4"/>
          <p:cNvGraphicFramePr>
            <a:graphicFrameLocks noGrp="1"/>
          </p:cNvGraphicFramePr>
          <p:nvPr/>
        </p:nvGraphicFramePr>
        <p:xfrm>
          <a:off x="1500166" y="2428870"/>
          <a:ext cx="7072364" cy="3808591"/>
        </p:xfrm>
        <a:graphic>
          <a:graphicData uri="http://schemas.openxmlformats.org/drawingml/2006/table">
            <a:tbl>
              <a:tblPr firstRow="1" bandRow="1">
                <a:tableStyleId>{2D5ABB26-0587-4C30-8999-92F81FD0307C}</a:tableStyleId>
              </a:tblPr>
              <a:tblGrid>
                <a:gridCol w="1768091"/>
                <a:gridCol w="1768091"/>
                <a:gridCol w="1768091"/>
                <a:gridCol w="1768091"/>
              </a:tblGrid>
              <a:tr h="607223">
                <a:tc>
                  <a:txBody>
                    <a:bodyPr/>
                    <a:lstStyle/>
                    <a:p>
                      <a:pPr algn="ctr"/>
                      <a:r>
                        <a:rPr lang="ru-RU" sz="4000" b="1" dirty="0" smtClean="0">
                          <a:latin typeface="Georgia" pitchFamily="18" charset="0"/>
                        </a:rPr>
                        <a:t>к</a:t>
                      </a:r>
                      <a:endParaRPr lang="ru-RU" sz="4000" b="1" dirty="0">
                        <a:latin typeface="Georgia" pitchFamily="18" charset="0"/>
                      </a:endParaRPr>
                    </a:p>
                  </a:txBody>
                  <a:tcPr>
                    <a:lnB w="12700" cap="flat" cmpd="sng" algn="ctr">
                      <a:solidFill>
                        <a:schemeClr val="tx1"/>
                      </a:solidFill>
                      <a:prstDash val="solid"/>
                      <a:round/>
                      <a:headEnd type="none" w="med" len="med"/>
                      <a:tailEnd type="none" w="med" len="med"/>
                    </a:lnB>
                    <a:solidFill>
                      <a:schemeClr val="tx2">
                        <a:lumMod val="60000"/>
                        <a:lumOff val="40000"/>
                      </a:schemeClr>
                    </a:solidFill>
                  </a:tcPr>
                </a:tc>
                <a:tc>
                  <a:txBody>
                    <a:bodyPr/>
                    <a:lstStyle/>
                    <a:p>
                      <a:pPr algn="ctr"/>
                      <a:r>
                        <a:rPr lang="ru-RU" sz="4000" b="1" dirty="0" smtClean="0">
                          <a:latin typeface="Georgia" pitchFamily="18" charset="0"/>
                        </a:rPr>
                        <a:t>о</a:t>
                      </a:r>
                      <a:endParaRPr lang="ru-RU" sz="4000" b="1" dirty="0">
                        <a:latin typeface="Georgia" pitchFamily="18" charset="0"/>
                      </a:endParaRPr>
                    </a:p>
                  </a:txBody>
                  <a:tcPr>
                    <a:lnB w="12700" cap="flat" cmpd="sng" algn="ctr">
                      <a:solidFill>
                        <a:schemeClr val="tx1"/>
                      </a:solidFill>
                      <a:prstDash val="solid"/>
                      <a:round/>
                      <a:headEnd type="none" w="med" len="med"/>
                      <a:tailEnd type="none" w="med" len="med"/>
                    </a:lnB>
                    <a:solidFill>
                      <a:schemeClr val="tx2">
                        <a:lumMod val="60000"/>
                        <a:lumOff val="40000"/>
                      </a:schemeClr>
                    </a:solidFill>
                  </a:tcPr>
                </a:tc>
                <a:tc>
                  <a:txBody>
                    <a:bodyPr/>
                    <a:lstStyle/>
                    <a:p>
                      <a:pPr algn="ctr"/>
                      <a:r>
                        <a:rPr lang="ru-RU" sz="4000" b="1" dirty="0" err="1" smtClean="0">
                          <a:latin typeface="Georgia" pitchFamily="18" charset="0"/>
                        </a:rPr>
                        <a:t>з</a:t>
                      </a:r>
                      <a:endParaRPr lang="ru-RU" sz="4000" b="1" dirty="0">
                        <a:latin typeface="Georgia" pitchFamily="18" charset="0"/>
                      </a:endParaRPr>
                    </a:p>
                  </a:txBody>
                  <a:tcPr>
                    <a:lnB w="12700" cap="flat" cmpd="sng" algn="ctr">
                      <a:solidFill>
                        <a:schemeClr val="tx1"/>
                      </a:solidFill>
                      <a:prstDash val="solid"/>
                      <a:round/>
                      <a:headEnd type="none" w="med" len="med"/>
                      <a:tailEnd type="none" w="med" len="med"/>
                    </a:lnB>
                    <a:solidFill>
                      <a:schemeClr val="tx2">
                        <a:lumMod val="60000"/>
                        <a:lumOff val="40000"/>
                      </a:schemeClr>
                    </a:solidFill>
                  </a:tcPr>
                </a:tc>
                <a:tc>
                  <a:txBody>
                    <a:bodyPr/>
                    <a:lstStyle/>
                    <a:p>
                      <a:pPr algn="ctr"/>
                      <a:r>
                        <a:rPr lang="ru-RU" sz="4000" b="1" dirty="0" smtClean="0">
                          <a:latin typeface="Georgia" pitchFamily="18" charset="0"/>
                        </a:rPr>
                        <a:t>а</a:t>
                      </a:r>
                      <a:endParaRPr lang="ru-RU" sz="4000" b="1" dirty="0">
                        <a:latin typeface="Georgia" pitchFamily="18" charset="0"/>
                      </a:endParaRPr>
                    </a:p>
                  </a:txBody>
                  <a:tcPr>
                    <a:lnB w="12700" cap="flat" cmpd="sng" algn="ctr">
                      <a:solidFill>
                        <a:schemeClr val="tx1"/>
                      </a:solidFill>
                      <a:prstDash val="solid"/>
                      <a:round/>
                      <a:headEnd type="none" w="med" len="med"/>
                      <a:tailEnd type="none" w="med" len="med"/>
                    </a:lnB>
                    <a:solidFill>
                      <a:schemeClr val="tx2">
                        <a:lumMod val="60000"/>
                        <a:lumOff val="40000"/>
                      </a:schemeClr>
                    </a:solidFill>
                  </a:tcPr>
                </a:tc>
              </a:tr>
              <a:tr h="584842">
                <a:tc>
                  <a:txBody>
                    <a:bodyPr/>
                    <a:lstStyle/>
                    <a:p>
                      <a:endParaRPr lang="ru-RU"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endParaRPr lang="ru-RU"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endParaRPr lang="ru-RU"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endParaRPr lang="ru-RU"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r>
              <a:tr h="607223">
                <a:tc>
                  <a:txBody>
                    <a:bodyPr/>
                    <a:lstStyle/>
                    <a:p>
                      <a:endParaRPr lang="ru-RU"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endParaRPr lang="ru-RU"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endParaRPr lang="ru-RU"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endParaRPr lang="ru-RU"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r>
              <a:tr h="607223">
                <a:tc>
                  <a:txBody>
                    <a:bodyPr/>
                    <a:lstStyle/>
                    <a:p>
                      <a:endParaRPr lang="ru-RU"/>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endParaRPr lang="ru-RU"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endParaRPr lang="ru-RU"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endParaRPr lang="ru-RU"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r>
              <a:tr h="607223">
                <a:tc>
                  <a:txBody>
                    <a:bodyPr/>
                    <a:lstStyle/>
                    <a:p>
                      <a:endParaRPr lang="ru-RU"/>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endParaRPr lang="ru-RU"/>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endParaRPr lang="ru-RU"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endParaRPr lang="ru-RU"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r>
              <a:tr h="607223">
                <a:tc>
                  <a:txBody>
                    <a:bodyPr/>
                    <a:lstStyle/>
                    <a:p>
                      <a:pPr algn="ctr"/>
                      <a:r>
                        <a:rPr lang="ru-RU" sz="4000" b="1" dirty="0" smtClean="0">
                          <a:latin typeface="Georgia" pitchFamily="18" charset="0"/>
                        </a:rPr>
                        <a:t>л</a:t>
                      </a:r>
                      <a:endParaRPr lang="ru-RU" sz="4000" b="1" dirty="0">
                        <a:latin typeface="Georgia" pitchFamily="18" charset="0"/>
                      </a:endParaRPr>
                    </a:p>
                  </a:txBody>
                  <a:tcPr>
                    <a:lnT w="12700" cap="flat" cmpd="sng" algn="ctr">
                      <a:solidFill>
                        <a:schemeClr val="tx1"/>
                      </a:solidFill>
                      <a:prstDash val="solid"/>
                      <a:round/>
                      <a:headEnd type="none" w="med" len="med"/>
                      <a:tailEnd type="none" w="med" len="med"/>
                    </a:lnT>
                    <a:solidFill>
                      <a:schemeClr val="tx2">
                        <a:lumMod val="60000"/>
                        <a:lumOff val="40000"/>
                      </a:schemeClr>
                    </a:solidFill>
                  </a:tcPr>
                </a:tc>
                <a:tc>
                  <a:txBody>
                    <a:bodyPr/>
                    <a:lstStyle/>
                    <a:p>
                      <a:pPr algn="ctr"/>
                      <a:r>
                        <a:rPr lang="ru-RU" sz="4000" b="1" dirty="0" smtClean="0">
                          <a:latin typeface="Georgia" pitchFamily="18" charset="0"/>
                        </a:rPr>
                        <a:t>и</a:t>
                      </a:r>
                      <a:endParaRPr lang="ru-RU" sz="4000" b="1" dirty="0">
                        <a:latin typeface="Georgia" pitchFamily="18" charset="0"/>
                      </a:endParaRPr>
                    </a:p>
                  </a:txBody>
                  <a:tcPr>
                    <a:lnT w="12700" cap="flat" cmpd="sng" algn="ctr">
                      <a:solidFill>
                        <a:schemeClr val="tx1"/>
                      </a:solidFill>
                      <a:prstDash val="solid"/>
                      <a:round/>
                      <a:headEnd type="none" w="med" len="med"/>
                      <a:tailEnd type="none" w="med" len="med"/>
                    </a:lnT>
                    <a:solidFill>
                      <a:schemeClr val="tx2">
                        <a:lumMod val="60000"/>
                        <a:lumOff val="40000"/>
                      </a:schemeClr>
                    </a:solidFill>
                  </a:tcPr>
                </a:tc>
                <a:tc>
                  <a:txBody>
                    <a:bodyPr/>
                    <a:lstStyle/>
                    <a:p>
                      <a:pPr algn="ctr"/>
                      <a:r>
                        <a:rPr lang="ru-RU" sz="4000" b="1" dirty="0" smtClean="0">
                          <a:latin typeface="Georgia" pitchFamily="18" charset="0"/>
                        </a:rPr>
                        <a:t>с</a:t>
                      </a:r>
                      <a:endParaRPr lang="ru-RU" sz="4000" b="1" dirty="0">
                        <a:latin typeface="Georgia" pitchFamily="18" charset="0"/>
                      </a:endParaRPr>
                    </a:p>
                  </a:txBody>
                  <a:tcPr>
                    <a:lnT w="12700" cap="flat" cmpd="sng" algn="ctr">
                      <a:solidFill>
                        <a:schemeClr val="tx1"/>
                      </a:solidFill>
                      <a:prstDash val="solid"/>
                      <a:round/>
                      <a:headEnd type="none" w="med" len="med"/>
                      <a:tailEnd type="none" w="med" len="med"/>
                    </a:lnT>
                    <a:solidFill>
                      <a:schemeClr val="tx2">
                        <a:lumMod val="60000"/>
                        <a:lumOff val="40000"/>
                      </a:schemeClr>
                    </a:solidFill>
                  </a:tcPr>
                </a:tc>
                <a:tc>
                  <a:txBody>
                    <a:bodyPr/>
                    <a:lstStyle/>
                    <a:p>
                      <a:pPr algn="ctr"/>
                      <a:r>
                        <a:rPr lang="ru-RU" sz="4000" b="1" dirty="0" smtClean="0">
                          <a:latin typeface="Georgia" pitchFamily="18" charset="0"/>
                        </a:rPr>
                        <a:t>а</a:t>
                      </a:r>
                      <a:endParaRPr lang="ru-RU" sz="4000" b="1" dirty="0">
                        <a:latin typeface="Georgia" pitchFamily="18" charset="0"/>
                      </a:endParaRPr>
                    </a:p>
                  </a:txBody>
                  <a:tcPr>
                    <a:lnT w="12700" cap="flat" cmpd="sng" algn="ctr">
                      <a:solidFill>
                        <a:schemeClr val="tx1"/>
                      </a:solidFill>
                      <a:prstDash val="solid"/>
                      <a:round/>
                      <a:headEnd type="none" w="med" len="med"/>
                      <a:tailEnd type="none" w="med" len="med"/>
                    </a:lnT>
                    <a:solidFill>
                      <a:schemeClr val="tx2">
                        <a:lumMod val="60000"/>
                        <a:lumOff val="40000"/>
                      </a:schemeClr>
                    </a:solidFill>
                  </a:tcPr>
                </a:tc>
              </a:tr>
            </a:tbl>
          </a:graphicData>
        </a:graphic>
      </p:graphicFrame>
      <p:sp>
        <p:nvSpPr>
          <p:cNvPr id="6" name="Прямоугольник 5"/>
          <p:cNvSpPr/>
          <p:nvPr/>
        </p:nvSpPr>
        <p:spPr>
          <a:xfrm>
            <a:off x="285720" y="6215082"/>
            <a:ext cx="978152" cy="400110"/>
          </a:xfrm>
          <a:prstGeom prst="rect">
            <a:avLst/>
          </a:prstGeom>
          <a:noFill/>
        </p:spPr>
        <p:txBody>
          <a:bodyPr wrap="none" lIns="91440" tIns="45720" rIns="91440" bIns="45720">
            <a:spAutoFit/>
          </a:bodyPr>
          <a:lstStyle/>
          <a:p>
            <a:pPr algn="ctr"/>
            <a:r>
              <a:rPr lang="ru-RU" sz="2000" b="1" cap="none" spc="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latin typeface="Georgia" pitchFamily="18" charset="0"/>
                <a:hlinkClick r:id="rId5" action="ppaction://hlinksldjump"/>
              </a:rPr>
              <a:t>Ответ</a:t>
            </a:r>
            <a:endParaRPr lang="ru-RU" sz="2000" b="1" cap="none" spc="0"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latin typeface="Georgia" pitchFamily="18" charset="0"/>
            </a:endParaRPr>
          </a:p>
        </p:txBody>
      </p:sp>
      <p:sp>
        <p:nvSpPr>
          <p:cNvPr id="8" name="Управляющая кнопка: в конец 7">
            <a:hlinkClick r:id="" action="ppaction://hlinkshowjump?jump=lastslide" highlightClick="1"/>
          </p:cNvPr>
          <p:cNvSpPr/>
          <p:nvPr/>
        </p:nvSpPr>
        <p:spPr>
          <a:xfrm>
            <a:off x="428596" y="5857892"/>
            <a:ext cx="714380" cy="357190"/>
          </a:xfrm>
          <a:prstGeom prst="actionButtonEn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transition spd="slow">
    <p:dissolve/>
    <p:sndAc>
      <p:stSnd>
        <p:snd r:embed="rId3" name="chimes.wav" builtIn="1"/>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with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dissolve">
                                      <p:cBhvr>
                                        <p:cTn id="7" dur="500"/>
                                        <p:tgtEl>
                                          <p:spTgt spid="4">
                                            <p:txEl>
                                              <p:pRg st="0" end="0"/>
                                            </p:txEl>
                                          </p:spTgt>
                                        </p:tgtEl>
                                      </p:cBhvr>
                                    </p:animEffect>
                                  </p:childTnLst>
                                </p:cTn>
                              </p:par>
                              <p:par>
                                <p:cTn id="8" presetID="9" presetClass="entr" presetSubtype="0" fill="hold" nodeType="withEffect">
                                  <p:stCondLst>
                                    <p:cond delay="0"/>
                                  </p:stCondLst>
                                  <p:childTnLst>
                                    <p:set>
                                      <p:cBhvr>
                                        <p:cTn id="9" dur="1" fill="hold">
                                          <p:stCondLst>
                                            <p:cond delay="0"/>
                                          </p:stCondLst>
                                        </p:cTn>
                                        <p:tgtEl>
                                          <p:spTgt spid="6">
                                            <p:txEl>
                                              <p:pRg st="0" end="0"/>
                                            </p:txEl>
                                          </p:spTgt>
                                        </p:tgtEl>
                                        <p:attrNameLst>
                                          <p:attrName>style.visibility</p:attrName>
                                        </p:attrNameLst>
                                      </p:cBhvr>
                                      <p:to>
                                        <p:strVal val="visible"/>
                                      </p:to>
                                    </p:set>
                                    <p:animEffect transition="in" filter="dissolve">
                                      <p:cBhvr>
                                        <p:cTn id="10" dur="500"/>
                                        <p:tgtEl>
                                          <p:spTgt spid="6">
                                            <p:txEl>
                                              <p:pRg st="0" end="0"/>
                                            </p:txEl>
                                          </p:spTgt>
                                        </p:tgtEl>
                                      </p:cBhvr>
                                    </p:animEffect>
                                  </p:childTnLst>
                                </p:cTn>
                              </p:par>
                            </p:childTnLst>
                          </p:cTn>
                        </p:par>
                        <p:par>
                          <p:cTn id="11" fill="hold">
                            <p:stCondLst>
                              <p:cond delay="500"/>
                            </p:stCondLst>
                            <p:childTnLst>
                              <p:par>
                                <p:cTn id="12" presetID="9" presetClass="entr" presetSubtype="0" fill="hold" nodeType="afterEffect">
                                  <p:stCondLst>
                                    <p:cond delay="0"/>
                                  </p:stCondLst>
                                  <p:childTnLst>
                                    <p:set>
                                      <p:cBhvr>
                                        <p:cTn id="13" dur="1" fill="hold">
                                          <p:stCondLst>
                                            <p:cond delay="0"/>
                                          </p:stCondLst>
                                        </p:cTn>
                                        <p:tgtEl>
                                          <p:spTgt spid="4">
                                            <p:txEl>
                                              <p:pRg st="2" end="2"/>
                                            </p:txEl>
                                          </p:spTgt>
                                        </p:tgtEl>
                                        <p:attrNameLst>
                                          <p:attrName>style.visibility</p:attrName>
                                        </p:attrNameLst>
                                      </p:cBhvr>
                                      <p:to>
                                        <p:strVal val="visible"/>
                                      </p:to>
                                    </p:set>
                                    <p:animEffect transition="in" filter="dissolve">
                                      <p:cBhvr>
                                        <p:cTn id="14" dur="500"/>
                                        <p:tgtEl>
                                          <p:spTgt spid="4">
                                            <p:txEl>
                                              <p:pRg st="2" end="2"/>
                                            </p:txEl>
                                          </p:spTgt>
                                        </p:tgtEl>
                                      </p:cBhvr>
                                    </p:animEffect>
                                  </p:childTnLst>
                                </p:cTn>
                              </p:par>
                            </p:childTnLst>
                          </p:cTn>
                        </p:par>
                        <p:par>
                          <p:cTn id="15" fill="hold">
                            <p:stCondLst>
                              <p:cond delay="1000"/>
                            </p:stCondLst>
                            <p:childTnLst>
                              <p:par>
                                <p:cTn id="16" presetID="9" presetClass="entr" presetSubtype="0" fill="hold" nodeType="afterEffect">
                                  <p:stCondLst>
                                    <p:cond delay="0"/>
                                  </p:stCondLst>
                                  <p:childTnLst>
                                    <p:set>
                                      <p:cBhvr>
                                        <p:cTn id="17" dur="1" fill="hold">
                                          <p:stCondLst>
                                            <p:cond delay="0"/>
                                          </p:stCondLst>
                                        </p:cTn>
                                        <p:tgtEl>
                                          <p:spTgt spid="4">
                                            <p:txEl>
                                              <p:pRg st="3" end="3"/>
                                            </p:txEl>
                                          </p:spTgt>
                                        </p:tgtEl>
                                        <p:attrNameLst>
                                          <p:attrName>style.visibility</p:attrName>
                                        </p:attrNameLst>
                                      </p:cBhvr>
                                      <p:to>
                                        <p:strVal val="visible"/>
                                      </p:to>
                                    </p:set>
                                    <p:animEffect transition="in" filter="dissolve">
                                      <p:cBhvr>
                                        <p:cTn id="18" dur="500"/>
                                        <p:tgtEl>
                                          <p:spTgt spid="4">
                                            <p:txEl>
                                              <p:pRg st="3" end="3"/>
                                            </p:txEl>
                                          </p:spTgt>
                                        </p:tgtEl>
                                      </p:cBhvr>
                                    </p:animEffect>
                                  </p:childTnLst>
                                </p:cTn>
                              </p:par>
                            </p:childTnLst>
                          </p:cTn>
                        </p:par>
                        <p:par>
                          <p:cTn id="19" fill="hold">
                            <p:stCondLst>
                              <p:cond delay="1500"/>
                            </p:stCondLst>
                            <p:childTnLst>
                              <p:par>
                                <p:cTn id="20" presetID="9" presetClass="entr" presetSubtype="0" fill="hold" nodeType="after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dissolve">
                                      <p:cBhvr>
                                        <p:cTn id="2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descr="1233421700_00000000.jpg"/>
          <p:cNvPicPr>
            <a:picLocks noChangeAspect="1"/>
          </p:cNvPicPr>
          <p:nvPr/>
        </p:nvPicPr>
        <p:blipFill>
          <a:blip r:embed="rId4"/>
          <a:stretch>
            <a:fillRect/>
          </a:stretch>
        </p:blipFill>
        <p:spPr>
          <a:xfrm>
            <a:off x="0" y="-1"/>
            <a:ext cx="1500166" cy="1125125"/>
          </a:xfrm>
          <a:prstGeom prst="rect">
            <a:avLst/>
          </a:prstGeom>
          <a:ln>
            <a:noFill/>
          </a:ln>
          <a:effectLst>
            <a:softEdge rad="112500"/>
          </a:effectLst>
        </p:spPr>
      </p:pic>
      <p:sp>
        <p:nvSpPr>
          <p:cNvPr id="4" name="Прямоугольник 3"/>
          <p:cNvSpPr/>
          <p:nvPr/>
        </p:nvSpPr>
        <p:spPr>
          <a:xfrm>
            <a:off x="1500166" y="214290"/>
            <a:ext cx="7643834" cy="3785652"/>
          </a:xfrm>
          <a:prstGeom prst="rect">
            <a:avLst/>
          </a:prstGeom>
        </p:spPr>
        <p:txBody>
          <a:bodyPr wrap="square">
            <a:spAutoFit/>
          </a:bodyPr>
          <a:lstStyle/>
          <a:p>
            <a:pPr algn="ctr"/>
            <a:r>
              <a:rPr lang="ru-RU" sz="4000" b="1" dirty="0" smtClean="0">
                <a:latin typeface="Georgia" pitchFamily="18" charset="0"/>
              </a:rPr>
              <a:t>Финал			</a:t>
            </a:r>
            <a:r>
              <a:rPr lang="ru-RU" sz="2400" b="1" dirty="0" smtClean="0">
                <a:latin typeface="Georgia" pitchFamily="18" charset="0"/>
              </a:rPr>
              <a:t>10 баллов</a:t>
            </a:r>
          </a:p>
          <a:p>
            <a:pPr algn="ctr"/>
            <a:endParaRPr lang="ru-RU" sz="2400" b="1" dirty="0" smtClean="0">
              <a:latin typeface="Georgia" pitchFamily="18" charset="0"/>
            </a:endParaRPr>
          </a:p>
          <a:p>
            <a:pPr algn="ctr"/>
            <a:r>
              <a:rPr lang="ru-RU" sz="2800" b="1" dirty="0" smtClean="0">
                <a:latin typeface="Georgia" pitchFamily="18" charset="0"/>
              </a:rPr>
              <a:t>Ответ. «Метаморфозы»</a:t>
            </a:r>
          </a:p>
          <a:p>
            <a:pPr algn="ctr"/>
            <a:r>
              <a:rPr lang="ru-RU" sz="2400" b="1" dirty="0" smtClean="0">
                <a:latin typeface="Georgia" pitchFamily="18" charset="0"/>
              </a:rPr>
              <a:t>В пять ходов превратить козу в лису.</a:t>
            </a:r>
          </a:p>
          <a:p>
            <a:endParaRPr lang="ru-RU" sz="2400" b="1" dirty="0" smtClean="0">
              <a:latin typeface="Georgia" pitchFamily="18" charset="0"/>
            </a:endParaRPr>
          </a:p>
          <a:p>
            <a:endParaRPr lang="ru-RU" sz="4000" b="1" dirty="0" smtClean="0">
              <a:latin typeface="Georgia" pitchFamily="18" charset="0"/>
            </a:endParaRPr>
          </a:p>
          <a:p>
            <a:r>
              <a:rPr lang="ru-RU" sz="3200" b="1" dirty="0" smtClean="0">
                <a:latin typeface="Georgia" pitchFamily="18" charset="0"/>
              </a:rPr>
              <a:t>				</a:t>
            </a:r>
          </a:p>
          <a:p>
            <a:pPr algn="ctr"/>
            <a:endParaRPr lang="ru-RU" sz="2800" b="1" i="1" u="sng" dirty="0" smtClean="0">
              <a:latin typeface="Georgia" pitchFamily="18" charset="0"/>
            </a:endParaRPr>
          </a:p>
        </p:txBody>
      </p:sp>
      <p:graphicFrame>
        <p:nvGraphicFramePr>
          <p:cNvPr id="5" name="Таблица 4"/>
          <p:cNvGraphicFramePr>
            <a:graphicFrameLocks noGrp="1"/>
          </p:cNvGraphicFramePr>
          <p:nvPr/>
        </p:nvGraphicFramePr>
        <p:xfrm>
          <a:off x="1500166" y="2428870"/>
          <a:ext cx="7072364" cy="4206240"/>
        </p:xfrm>
        <a:graphic>
          <a:graphicData uri="http://schemas.openxmlformats.org/drawingml/2006/table">
            <a:tbl>
              <a:tblPr firstRow="1" bandRow="1">
                <a:tableStyleId>{2D5ABB26-0587-4C30-8999-92F81FD0307C}</a:tableStyleId>
              </a:tblPr>
              <a:tblGrid>
                <a:gridCol w="1768091"/>
                <a:gridCol w="1768091"/>
                <a:gridCol w="1768091"/>
                <a:gridCol w="1768091"/>
              </a:tblGrid>
              <a:tr h="607223">
                <a:tc>
                  <a:txBody>
                    <a:bodyPr/>
                    <a:lstStyle/>
                    <a:p>
                      <a:pPr algn="ctr"/>
                      <a:r>
                        <a:rPr lang="ru-RU" sz="4000" b="1" dirty="0" smtClean="0">
                          <a:latin typeface="Georgia" pitchFamily="18" charset="0"/>
                        </a:rPr>
                        <a:t>к</a:t>
                      </a:r>
                      <a:endParaRPr lang="ru-RU" sz="4000" b="1" dirty="0">
                        <a:latin typeface="Georgia" pitchFamily="18" charset="0"/>
                      </a:endParaRPr>
                    </a:p>
                  </a:txBody>
                  <a:tcPr>
                    <a:lnB w="12700" cap="flat" cmpd="sng" algn="ctr">
                      <a:solidFill>
                        <a:schemeClr val="tx1"/>
                      </a:solidFill>
                      <a:prstDash val="solid"/>
                      <a:round/>
                      <a:headEnd type="none" w="med" len="med"/>
                      <a:tailEnd type="none" w="med" len="med"/>
                    </a:lnB>
                    <a:solidFill>
                      <a:schemeClr val="tx2">
                        <a:lumMod val="60000"/>
                        <a:lumOff val="40000"/>
                      </a:schemeClr>
                    </a:solidFill>
                  </a:tcPr>
                </a:tc>
                <a:tc>
                  <a:txBody>
                    <a:bodyPr/>
                    <a:lstStyle/>
                    <a:p>
                      <a:pPr algn="ctr"/>
                      <a:r>
                        <a:rPr lang="ru-RU" sz="4000" b="1" dirty="0" smtClean="0">
                          <a:latin typeface="Georgia" pitchFamily="18" charset="0"/>
                        </a:rPr>
                        <a:t>о</a:t>
                      </a:r>
                      <a:endParaRPr lang="ru-RU" sz="4000" b="1" dirty="0">
                        <a:latin typeface="Georgia" pitchFamily="18" charset="0"/>
                      </a:endParaRPr>
                    </a:p>
                  </a:txBody>
                  <a:tcPr>
                    <a:lnB w="12700" cap="flat" cmpd="sng" algn="ctr">
                      <a:solidFill>
                        <a:schemeClr val="tx1"/>
                      </a:solidFill>
                      <a:prstDash val="solid"/>
                      <a:round/>
                      <a:headEnd type="none" w="med" len="med"/>
                      <a:tailEnd type="none" w="med" len="med"/>
                    </a:lnB>
                    <a:solidFill>
                      <a:schemeClr val="tx2">
                        <a:lumMod val="60000"/>
                        <a:lumOff val="40000"/>
                      </a:schemeClr>
                    </a:solidFill>
                  </a:tcPr>
                </a:tc>
                <a:tc>
                  <a:txBody>
                    <a:bodyPr/>
                    <a:lstStyle/>
                    <a:p>
                      <a:pPr algn="ctr"/>
                      <a:r>
                        <a:rPr lang="ru-RU" sz="4000" b="1" dirty="0" err="1" smtClean="0">
                          <a:latin typeface="Georgia" pitchFamily="18" charset="0"/>
                        </a:rPr>
                        <a:t>з</a:t>
                      </a:r>
                      <a:endParaRPr lang="ru-RU" sz="4000" b="1" dirty="0">
                        <a:latin typeface="Georgia" pitchFamily="18" charset="0"/>
                      </a:endParaRPr>
                    </a:p>
                  </a:txBody>
                  <a:tcPr>
                    <a:lnB w="12700" cap="flat" cmpd="sng" algn="ctr">
                      <a:solidFill>
                        <a:schemeClr val="tx1"/>
                      </a:solidFill>
                      <a:prstDash val="solid"/>
                      <a:round/>
                      <a:headEnd type="none" w="med" len="med"/>
                      <a:tailEnd type="none" w="med" len="med"/>
                    </a:lnB>
                    <a:solidFill>
                      <a:schemeClr val="tx2">
                        <a:lumMod val="60000"/>
                        <a:lumOff val="40000"/>
                      </a:schemeClr>
                    </a:solidFill>
                  </a:tcPr>
                </a:tc>
                <a:tc>
                  <a:txBody>
                    <a:bodyPr/>
                    <a:lstStyle/>
                    <a:p>
                      <a:pPr algn="ctr"/>
                      <a:r>
                        <a:rPr lang="ru-RU" sz="4000" b="1" dirty="0" smtClean="0">
                          <a:latin typeface="Georgia" pitchFamily="18" charset="0"/>
                        </a:rPr>
                        <a:t>а</a:t>
                      </a:r>
                      <a:endParaRPr lang="ru-RU" sz="4000" b="1" dirty="0">
                        <a:latin typeface="Georgia" pitchFamily="18" charset="0"/>
                      </a:endParaRPr>
                    </a:p>
                  </a:txBody>
                  <a:tcPr>
                    <a:lnB w="12700" cap="flat" cmpd="sng" algn="ctr">
                      <a:solidFill>
                        <a:schemeClr val="tx1"/>
                      </a:solidFill>
                      <a:prstDash val="solid"/>
                      <a:round/>
                      <a:headEnd type="none" w="med" len="med"/>
                      <a:tailEnd type="none" w="med" len="med"/>
                    </a:lnB>
                    <a:solidFill>
                      <a:schemeClr val="tx2">
                        <a:lumMod val="60000"/>
                        <a:lumOff val="40000"/>
                      </a:schemeClr>
                    </a:solidFill>
                  </a:tcPr>
                </a:tc>
              </a:tr>
              <a:tr h="607223">
                <a:tc>
                  <a:txBody>
                    <a:bodyPr/>
                    <a:lstStyle/>
                    <a:p>
                      <a:pPr algn="ctr"/>
                      <a:r>
                        <a:rPr lang="ru-RU" sz="4000" b="1" i="1" dirty="0" err="1" smtClean="0">
                          <a:latin typeface="Georgia" pitchFamily="18" charset="0"/>
                        </a:rPr>
                        <a:t>р</a:t>
                      </a:r>
                      <a:endParaRPr lang="ru-RU" sz="4000" b="1" i="1" dirty="0">
                        <a:latin typeface="Georgia"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a:r>
                        <a:rPr lang="ru-RU" sz="4000" dirty="0" smtClean="0">
                          <a:latin typeface="Georgia" pitchFamily="18" charset="0"/>
                        </a:rPr>
                        <a:t>о</a:t>
                      </a:r>
                      <a:endParaRPr lang="ru-RU" sz="4000" dirty="0">
                        <a:latin typeface="Georgia"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a:r>
                        <a:rPr lang="ru-RU" sz="4000" dirty="0" err="1" smtClean="0">
                          <a:latin typeface="Georgia" pitchFamily="18" charset="0"/>
                        </a:rPr>
                        <a:t>з</a:t>
                      </a:r>
                      <a:endParaRPr lang="ru-RU" sz="4000" dirty="0">
                        <a:latin typeface="Georgia"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a:r>
                        <a:rPr lang="ru-RU" sz="4000" dirty="0" smtClean="0">
                          <a:latin typeface="Georgia" pitchFamily="18" charset="0"/>
                        </a:rPr>
                        <a:t>а</a:t>
                      </a:r>
                      <a:endParaRPr lang="ru-RU" sz="4000" dirty="0">
                        <a:latin typeface="Georgia"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r>
              <a:tr h="607223">
                <a:tc>
                  <a:txBody>
                    <a:bodyPr/>
                    <a:lstStyle/>
                    <a:p>
                      <a:pPr algn="ctr"/>
                      <a:r>
                        <a:rPr lang="ru-RU" sz="4000" dirty="0" err="1" smtClean="0">
                          <a:latin typeface="Georgia" pitchFamily="18" charset="0"/>
                        </a:rPr>
                        <a:t>р</a:t>
                      </a:r>
                      <a:endParaRPr lang="ru-RU" sz="4000" dirty="0">
                        <a:latin typeface="Georgia"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a:r>
                        <a:rPr lang="ru-RU" sz="4000" dirty="0" smtClean="0">
                          <a:latin typeface="Georgia" pitchFamily="18" charset="0"/>
                        </a:rPr>
                        <a:t>о</a:t>
                      </a:r>
                      <a:endParaRPr lang="ru-RU" sz="4000" dirty="0">
                        <a:latin typeface="Georgia"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a:r>
                        <a:rPr lang="ru-RU" sz="4000" b="1" i="1" dirty="0" smtClean="0">
                          <a:latin typeface="Georgia" pitchFamily="18" charset="0"/>
                        </a:rPr>
                        <a:t>с</a:t>
                      </a:r>
                      <a:endParaRPr lang="ru-RU" sz="4000" b="1" i="1" dirty="0">
                        <a:latin typeface="Georgia"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a:r>
                        <a:rPr lang="ru-RU" sz="4000" dirty="0" smtClean="0">
                          <a:latin typeface="Georgia" pitchFamily="18" charset="0"/>
                        </a:rPr>
                        <a:t>а</a:t>
                      </a:r>
                      <a:endParaRPr lang="ru-RU" sz="4000" dirty="0">
                        <a:latin typeface="Georgia"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r>
              <a:tr h="607223">
                <a:tc>
                  <a:txBody>
                    <a:bodyPr/>
                    <a:lstStyle/>
                    <a:p>
                      <a:pPr algn="ctr"/>
                      <a:r>
                        <a:rPr lang="ru-RU" sz="4000" b="1" i="1" dirty="0" smtClean="0">
                          <a:latin typeface="Georgia" pitchFamily="18" charset="0"/>
                        </a:rPr>
                        <a:t>к</a:t>
                      </a:r>
                      <a:endParaRPr lang="ru-RU" sz="4000" b="1" i="1" dirty="0">
                        <a:latin typeface="Georgia"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a:r>
                        <a:rPr lang="ru-RU" sz="4000" dirty="0" smtClean="0">
                          <a:latin typeface="Georgia" pitchFamily="18" charset="0"/>
                        </a:rPr>
                        <a:t>о</a:t>
                      </a:r>
                      <a:endParaRPr lang="ru-RU" sz="4000" dirty="0">
                        <a:latin typeface="Georgia"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a:r>
                        <a:rPr lang="ru-RU" sz="4000" dirty="0" smtClean="0">
                          <a:latin typeface="Georgia" pitchFamily="18" charset="0"/>
                        </a:rPr>
                        <a:t>с</a:t>
                      </a:r>
                      <a:endParaRPr lang="ru-RU" sz="4000" dirty="0">
                        <a:latin typeface="Georgia"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a:r>
                        <a:rPr lang="ru-RU" sz="4000" dirty="0" smtClean="0">
                          <a:latin typeface="Georgia" pitchFamily="18" charset="0"/>
                        </a:rPr>
                        <a:t>а</a:t>
                      </a:r>
                      <a:endParaRPr lang="ru-RU" sz="4000" dirty="0">
                        <a:latin typeface="Georgia"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r>
              <a:tr h="607223">
                <a:tc>
                  <a:txBody>
                    <a:bodyPr/>
                    <a:lstStyle/>
                    <a:p>
                      <a:pPr algn="ctr"/>
                      <a:r>
                        <a:rPr lang="ru-RU" sz="4000" dirty="0" smtClean="0">
                          <a:latin typeface="Georgia" pitchFamily="18" charset="0"/>
                        </a:rPr>
                        <a:t>к</a:t>
                      </a:r>
                      <a:endParaRPr lang="ru-RU" sz="4000" dirty="0">
                        <a:latin typeface="Georgia"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a:r>
                        <a:rPr lang="ru-RU" sz="4000" b="1" i="1" dirty="0" smtClean="0">
                          <a:latin typeface="Georgia" pitchFamily="18" charset="0"/>
                        </a:rPr>
                        <a:t>и</a:t>
                      </a:r>
                      <a:endParaRPr lang="ru-RU" sz="4000" b="1" i="1" dirty="0">
                        <a:latin typeface="Georgia"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a:r>
                        <a:rPr lang="ru-RU" sz="4000" dirty="0" smtClean="0">
                          <a:latin typeface="Georgia" pitchFamily="18" charset="0"/>
                        </a:rPr>
                        <a:t>с</a:t>
                      </a:r>
                      <a:endParaRPr lang="ru-RU" sz="4000" dirty="0">
                        <a:latin typeface="Georgia"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a:r>
                        <a:rPr lang="ru-RU" sz="4000" dirty="0" smtClean="0">
                          <a:latin typeface="Georgia" pitchFamily="18" charset="0"/>
                        </a:rPr>
                        <a:t>а</a:t>
                      </a:r>
                      <a:endParaRPr lang="ru-RU" sz="4000" dirty="0">
                        <a:latin typeface="Georgia"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r>
              <a:tr h="607223">
                <a:tc>
                  <a:txBody>
                    <a:bodyPr/>
                    <a:lstStyle/>
                    <a:p>
                      <a:pPr algn="ctr"/>
                      <a:r>
                        <a:rPr lang="ru-RU" sz="4000" b="1" dirty="0" smtClean="0">
                          <a:latin typeface="Georgia" pitchFamily="18" charset="0"/>
                        </a:rPr>
                        <a:t>л</a:t>
                      </a:r>
                      <a:endParaRPr lang="ru-RU" sz="4000" b="1" dirty="0">
                        <a:latin typeface="Georgia" pitchFamily="18" charset="0"/>
                      </a:endParaRPr>
                    </a:p>
                  </a:txBody>
                  <a:tcPr>
                    <a:lnT w="12700" cap="flat" cmpd="sng" algn="ctr">
                      <a:solidFill>
                        <a:schemeClr val="tx1"/>
                      </a:solidFill>
                      <a:prstDash val="solid"/>
                      <a:round/>
                      <a:headEnd type="none" w="med" len="med"/>
                      <a:tailEnd type="none" w="med" len="med"/>
                    </a:lnT>
                    <a:solidFill>
                      <a:schemeClr val="tx2">
                        <a:lumMod val="60000"/>
                        <a:lumOff val="40000"/>
                      </a:schemeClr>
                    </a:solidFill>
                  </a:tcPr>
                </a:tc>
                <a:tc>
                  <a:txBody>
                    <a:bodyPr/>
                    <a:lstStyle/>
                    <a:p>
                      <a:pPr algn="ctr"/>
                      <a:r>
                        <a:rPr lang="ru-RU" sz="4000" b="1" dirty="0" smtClean="0">
                          <a:latin typeface="Georgia" pitchFamily="18" charset="0"/>
                        </a:rPr>
                        <a:t>и</a:t>
                      </a:r>
                      <a:endParaRPr lang="ru-RU" sz="4000" b="1" dirty="0">
                        <a:latin typeface="Georgia" pitchFamily="18" charset="0"/>
                      </a:endParaRPr>
                    </a:p>
                  </a:txBody>
                  <a:tcPr>
                    <a:lnT w="12700" cap="flat" cmpd="sng" algn="ctr">
                      <a:solidFill>
                        <a:schemeClr val="tx1"/>
                      </a:solidFill>
                      <a:prstDash val="solid"/>
                      <a:round/>
                      <a:headEnd type="none" w="med" len="med"/>
                      <a:tailEnd type="none" w="med" len="med"/>
                    </a:lnT>
                    <a:solidFill>
                      <a:schemeClr val="tx2">
                        <a:lumMod val="60000"/>
                        <a:lumOff val="40000"/>
                      </a:schemeClr>
                    </a:solidFill>
                  </a:tcPr>
                </a:tc>
                <a:tc>
                  <a:txBody>
                    <a:bodyPr/>
                    <a:lstStyle/>
                    <a:p>
                      <a:pPr algn="ctr"/>
                      <a:r>
                        <a:rPr lang="ru-RU" sz="4000" b="1" dirty="0" smtClean="0">
                          <a:latin typeface="Georgia" pitchFamily="18" charset="0"/>
                        </a:rPr>
                        <a:t>с</a:t>
                      </a:r>
                      <a:endParaRPr lang="ru-RU" sz="4000" b="1" dirty="0">
                        <a:latin typeface="Georgia" pitchFamily="18" charset="0"/>
                      </a:endParaRPr>
                    </a:p>
                  </a:txBody>
                  <a:tcPr>
                    <a:lnT w="12700" cap="flat" cmpd="sng" algn="ctr">
                      <a:solidFill>
                        <a:schemeClr val="tx1"/>
                      </a:solidFill>
                      <a:prstDash val="solid"/>
                      <a:round/>
                      <a:headEnd type="none" w="med" len="med"/>
                      <a:tailEnd type="none" w="med" len="med"/>
                    </a:lnT>
                    <a:solidFill>
                      <a:schemeClr val="tx2">
                        <a:lumMod val="60000"/>
                        <a:lumOff val="40000"/>
                      </a:schemeClr>
                    </a:solidFill>
                  </a:tcPr>
                </a:tc>
                <a:tc>
                  <a:txBody>
                    <a:bodyPr/>
                    <a:lstStyle/>
                    <a:p>
                      <a:pPr algn="ctr"/>
                      <a:r>
                        <a:rPr lang="ru-RU" sz="4000" b="1" dirty="0" smtClean="0">
                          <a:latin typeface="Georgia" pitchFamily="18" charset="0"/>
                        </a:rPr>
                        <a:t>а</a:t>
                      </a:r>
                      <a:endParaRPr lang="ru-RU" sz="4000" b="1" dirty="0">
                        <a:latin typeface="Georgia" pitchFamily="18" charset="0"/>
                      </a:endParaRPr>
                    </a:p>
                  </a:txBody>
                  <a:tcPr>
                    <a:lnT w="12700" cap="flat" cmpd="sng" algn="ctr">
                      <a:solidFill>
                        <a:schemeClr val="tx1"/>
                      </a:solidFill>
                      <a:prstDash val="solid"/>
                      <a:round/>
                      <a:headEnd type="none" w="med" len="med"/>
                      <a:tailEnd type="none" w="med" len="med"/>
                    </a:lnT>
                    <a:solidFill>
                      <a:schemeClr val="tx2">
                        <a:lumMod val="60000"/>
                        <a:lumOff val="40000"/>
                      </a:schemeClr>
                    </a:solidFill>
                  </a:tcPr>
                </a:tc>
              </a:tr>
            </a:tbl>
          </a:graphicData>
        </a:graphic>
      </p:graphicFrame>
      <p:sp>
        <p:nvSpPr>
          <p:cNvPr id="7" name="Управляющая кнопка: в начало 6">
            <a:hlinkClick r:id="rId5" action="ppaction://hlinksldjump" highlightClick="1"/>
          </p:cNvPr>
          <p:cNvSpPr/>
          <p:nvPr/>
        </p:nvSpPr>
        <p:spPr>
          <a:xfrm>
            <a:off x="357158" y="6357958"/>
            <a:ext cx="642942" cy="357190"/>
          </a:xfrm>
          <a:prstGeom prst="actionButtonBeginning">
            <a:avLst/>
          </a:prstGeom>
          <a:solidFill>
            <a:schemeClr val="accent1">
              <a:lumMod val="20000"/>
              <a:lumOff val="80000"/>
            </a:schemeClr>
          </a:solidFill>
          <a:ln>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transition spd="slow">
    <p:dissolve/>
    <p:sndAc>
      <p:stSnd>
        <p:snd r:embed="rId3" name="chimes.wav" builtIn="1"/>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with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dissolve">
                                      <p:cBhvr>
                                        <p:cTn id="7" dur="500"/>
                                        <p:tgtEl>
                                          <p:spTgt spid="4">
                                            <p:txEl>
                                              <p:pRg st="0" end="0"/>
                                            </p:txEl>
                                          </p:spTgt>
                                        </p:tgtEl>
                                      </p:cBhvr>
                                    </p:animEffect>
                                  </p:childTnLst>
                                </p:cTn>
                              </p:par>
                            </p:childTnLst>
                          </p:cTn>
                        </p:par>
                        <p:par>
                          <p:cTn id="8" fill="hold">
                            <p:stCondLst>
                              <p:cond delay="500"/>
                            </p:stCondLst>
                            <p:childTnLst>
                              <p:par>
                                <p:cTn id="9" presetID="9" presetClass="entr" presetSubtype="0" fill="hold" nodeType="afterEffect">
                                  <p:stCondLst>
                                    <p:cond delay="0"/>
                                  </p:stCondLst>
                                  <p:childTnLst>
                                    <p:set>
                                      <p:cBhvr>
                                        <p:cTn id="10" dur="1" fill="hold">
                                          <p:stCondLst>
                                            <p:cond delay="0"/>
                                          </p:stCondLst>
                                        </p:cTn>
                                        <p:tgtEl>
                                          <p:spTgt spid="4">
                                            <p:txEl>
                                              <p:pRg st="2" end="2"/>
                                            </p:txEl>
                                          </p:spTgt>
                                        </p:tgtEl>
                                        <p:attrNameLst>
                                          <p:attrName>style.visibility</p:attrName>
                                        </p:attrNameLst>
                                      </p:cBhvr>
                                      <p:to>
                                        <p:strVal val="visible"/>
                                      </p:to>
                                    </p:set>
                                    <p:animEffect transition="in" filter="dissolve">
                                      <p:cBhvr>
                                        <p:cTn id="11" dur="500"/>
                                        <p:tgtEl>
                                          <p:spTgt spid="4">
                                            <p:txEl>
                                              <p:pRg st="2" end="2"/>
                                            </p:txEl>
                                          </p:spTgt>
                                        </p:tgtEl>
                                      </p:cBhvr>
                                    </p:animEffect>
                                  </p:childTnLst>
                                </p:cTn>
                              </p:par>
                            </p:childTnLst>
                          </p:cTn>
                        </p:par>
                        <p:par>
                          <p:cTn id="12" fill="hold">
                            <p:stCondLst>
                              <p:cond delay="1000"/>
                            </p:stCondLst>
                            <p:childTnLst>
                              <p:par>
                                <p:cTn id="13" presetID="9" presetClass="entr" presetSubtype="0" fill="hold" nodeType="afterEffect">
                                  <p:stCondLst>
                                    <p:cond delay="0"/>
                                  </p:stCondLst>
                                  <p:childTnLst>
                                    <p:set>
                                      <p:cBhvr>
                                        <p:cTn id="14" dur="1" fill="hold">
                                          <p:stCondLst>
                                            <p:cond delay="0"/>
                                          </p:stCondLst>
                                        </p:cTn>
                                        <p:tgtEl>
                                          <p:spTgt spid="4">
                                            <p:txEl>
                                              <p:pRg st="3" end="3"/>
                                            </p:txEl>
                                          </p:spTgt>
                                        </p:tgtEl>
                                        <p:attrNameLst>
                                          <p:attrName>style.visibility</p:attrName>
                                        </p:attrNameLst>
                                      </p:cBhvr>
                                      <p:to>
                                        <p:strVal val="visible"/>
                                      </p:to>
                                    </p:set>
                                    <p:animEffect transition="in" filter="dissolve">
                                      <p:cBhvr>
                                        <p:cTn id="15" dur="500"/>
                                        <p:tgtEl>
                                          <p:spTgt spid="4">
                                            <p:txEl>
                                              <p:pRg st="3" end="3"/>
                                            </p:txEl>
                                          </p:spTgt>
                                        </p:tgtEl>
                                      </p:cBhvr>
                                    </p:animEffect>
                                  </p:childTnLst>
                                </p:cTn>
                              </p:par>
                            </p:childTnLst>
                          </p:cTn>
                        </p:par>
                        <p:par>
                          <p:cTn id="16" fill="hold">
                            <p:stCondLst>
                              <p:cond delay="1500"/>
                            </p:stCondLst>
                            <p:childTnLst>
                              <p:par>
                                <p:cTn id="17" presetID="9" presetClass="entr" presetSubtype="0"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dissolve">
                                      <p:cBhvr>
                                        <p:cTn id="1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descr="1233421700_00000000.jpg"/>
          <p:cNvPicPr>
            <a:picLocks noChangeAspect="1"/>
          </p:cNvPicPr>
          <p:nvPr/>
        </p:nvPicPr>
        <p:blipFill>
          <a:blip r:embed="rId4"/>
          <a:stretch>
            <a:fillRect/>
          </a:stretch>
        </p:blipFill>
        <p:spPr>
          <a:xfrm>
            <a:off x="0" y="-1"/>
            <a:ext cx="1500166" cy="1125125"/>
          </a:xfrm>
          <a:prstGeom prst="rect">
            <a:avLst/>
          </a:prstGeom>
          <a:ln>
            <a:noFill/>
          </a:ln>
          <a:effectLst>
            <a:softEdge rad="112500"/>
          </a:effectLst>
        </p:spPr>
      </p:pic>
      <p:sp>
        <p:nvSpPr>
          <p:cNvPr id="4" name="Прямоугольник 3"/>
          <p:cNvSpPr/>
          <p:nvPr/>
        </p:nvSpPr>
        <p:spPr>
          <a:xfrm>
            <a:off x="1500166" y="214290"/>
            <a:ext cx="7643834" cy="4154984"/>
          </a:xfrm>
          <a:prstGeom prst="rect">
            <a:avLst/>
          </a:prstGeom>
        </p:spPr>
        <p:txBody>
          <a:bodyPr wrap="square">
            <a:spAutoFit/>
          </a:bodyPr>
          <a:lstStyle/>
          <a:p>
            <a:pPr algn="ctr"/>
            <a:r>
              <a:rPr lang="ru-RU" sz="4000" b="1" dirty="0" smtClean="0">
                <a:latin typeface="Georgia" pitchFamily="18" charset="0"/>
              </a:rPr>
              <a:t>Финал			</a:t>
            </a:r>
            <a:r>
              <a:rPr lang="ru-RU" sz="2400" b="1" dirty="0" smtClean="0">
                <a:latin typeface="Georgia" pitchFamily="18" charset="0"/>
              </a:rPr>
              <a:t>10 баллов</a:t>
            </a:r>
          </a:p>
          <a:p>
            <a:pPr algn="ctr"/>
            <a:endParaRPr lang="ru-RU" sz="2400" b="1" dirty="0" smtClean="0">
              <a:latin typeface="Georgia" pitchFamily="18" charset="0"/>
            </a:endParaRPr>
          </a:p>
          <a:p>
            <a:pPr algn="ctr"/>
            <a:r>
              <a:rPr lang="ru-RU" sz="2800" b="1" dirty="0" smtClean="0">
                <a:latin typeface="Georgia" pitchFamily="18" charset="0"/>
              </a:rPr>
              <a:t>«Загадочные круги»</a:t>
            </a:r>
          </a:p>
          <a:p>
            <a:pPr algn="ctr"/>
            <a:r>
              <a:rPr lang="ru-RU" sz="2400" b="1" dirty="0" smtClean="0">
                <a:latin typeface="Georgia" pitchFamily="18" charset="0"/>
              </a:rPr>
              <a:t>По кругу написано шесть букв. Сколько слов – имен существительных – можно прочитать?</a:t>
            </a:r>
          </a:p>
          <a:p>
            <a:endParaRPr lang="ru-RU" sz="4000" b="1" dirty="0" smtClean="0">
              <a:latin typeface="Georgia" pitchFamily="18" charset="0"/>
            </a:endParaRPr>
          </a:p>
          <a:p>
            <a:r>
              <a:rPr lang="ru-RU" sz="3200" b="1" dirty="0" smtClean="0">
                <a:latin typeface="Georgia" pitchFamily="18" charset="0"/>
              </a:rPr>
              <a:t>				</a:t>
            </a:r>
          </a:p>
          <a:p>
            <a:pPr algn="ctr"/>
            <a:endParaRPr lang="ru-RU" sz="2800" b="1" i="1" u="sng" dirty="0" smtClean="0">
              <a:latin typeface="Georgia" pitchFamily="18" charset="0"/>
            </a:endParaRPr>
          </a:p>
        </p:txBody>
      </p:sp>
      <p:sp>
        <p:nvSpPr>
          <p:cNvPr id="8" name="Овал 7"/>
          <p:cNvSpPr/>
          <p:nvPr/>
        </p:nvSpPr>
        <p:spPr>
          <a:xfrm>
            <a:off x="3500430" y="3429000"/>
            <a:ext cx="2214578" cy="221457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9" name="Прямоугольник 8"/>
          <p:cNvSpPr/>
          <p:nvPr/>
        </p:nvSpPr>
        <p:spPr>
          <a:xfrm>
            <a:off x="4286248" y="2648546"/>
            <a:ext cx="527709" cy="923330"/>
          </a:xfrm>
          <a:prstGeom prst="rect">
            <a:avLst/>
          </a:prstGeom>
          <a:noFill/>
        </p:spPr>
        <p:txBody>
          <a:bodyPr wrap="none" lIns="91440" tIns="45720" rIns="91440" bIns="45720">
            <a:spAutoFit/>
          </a:bodyPr>
          <a:lstStyle/>
          <a:p>
            <a:pPr algn="ctr"/>
            <a:r>
              <a:rPr lang="ru-RU" sz="5400" b="1" cap="none" spc="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к</a:t>
            </a:r>
            <a:endParaRPr lang="ru-RU" sz="5400" b="1" cap="none" spc="0"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endParaRPr>
          </a:p>
        </p:txBody>
      </p:sp>
      <p:sp>
        <p:nvSpPr>
          <p:cNvPr id="10" name="Прямоугольник 9"/>
          <p:cNvSpPr/>
          <p:nvPr/>
        </p:nvSpPr>
        <p:spPr>
          <a:xfrm>
            <a:off x="5515634" y="3291488"/>
            <a:ext cx="556564" cy="923330"/>
          </a:xfrm>
          <a:prstGeom prst="rect">
            <a:avLst/>
          </a:prstGeom>
          <a:noFill/>
        </p:spPr>
        <p:txBody>
          <a:bodyPr wrap="none" lIns="91440" tIns="45720" rIns="91440" bIns="45720">
            <a:spAutoFit/>
          </a:bodyPr>
          <a:lstStyle/>
          <a:p>
            <a:pPr algn="ctr"/>
            <a:r>
              <a:rPr lang="ru-RU" sz="5400" b="1" dirty="0" smtClean="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rPr>
              <a:t>о</a:t>
            </a:r>
            <a:endParaRPr lang="ru-RU" sz="5400" b="1" cap="none" spc="0" dirty="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endParaRPr>
          </a:p>
        </p:txBody>
      </p:sp>
      <p:sp>
        <p:nvSpPr>
          <p:cNvPr id="11" name="Прямоугольник 10"/>
          <p:cNvSpPr/>
          <p:nvPr/>
        </p:nvSpPr>
        <p:spPr>
          <a:xfrm>
            <a:off x="5572132" y="4572008"/>
            <a:ext cx="548547" cy="923330"/>
          </a:xfrm>
          <a:prstGeom prst="rect">
            <a:avLst/>
          </a:prstGeom>
          <a:noFill/>
        </p:spPr>
        <p:txBody>
          <a:bodyPr wrap="none" lIns="91440" tIns="45720" rIns="91440" bIns="45720">
            <a:spAutoFit/>
          </a:bodyPr>
          <a:lstStyle/>
          <a:p>
            <a:pPr algn="ctr"/>
            <a:r>
              <a:rPr lang="ru-RU" sz="5400" b="1" cap="none" spc="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л</a:t>
            </a:r>
            <a:endParaRPr lang="ru-RU" sz="5400" b="1" cap="none" spc="0"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endParaRPr>
          </a:p>
        </p:txBody>
      </p:sp>
      <p:sp>
        <p:nvSpPr>
          <p:cNvPr id="12" name="Прямоугольник 11"/>
          <p:cNvSpPr/>
          <p:nvPr/>
        </p:nvSpPr>
        <p:spPr>
          <a:xfrm>
            <a:off x="4357686" y="5429264"/>
            <a:ext cx="532518" cy="923330"/>
          </a:xfrm>
          <a:prstGeom prst="rect">
            <a:avLst/>
          </a:prstGeom>
          <a:noFill/>
        </p:spPr>
        <p:txBody>
          <a:bodyPr wrap="none" lIns="91440" tIns="45720" rIns="91440" bIns="45720">
            <a:spAutoFit/>
          </a:bodyPr>
          <a:lstStyle/>
          <a:p>
            <a:pPr algn="ctr"/>
            <a:r>
              <a:rPr lang="ru-RU" sz="5400" b="1" cap="none" spc="0" dirty="0" smtClean="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rPr>
              <a:t>е</a:t>
            </a:r>
            <a:endParaRPr lang="ru-RU" sz="5400" b="1" cap="none" spc="0" dirty="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endParaRPr>
          </a:p>
        </p:txBody>
      </p:sp>
      <p:sp>
        <p:nvSpPr>
          <p:cNvPr id="13" name="Прямоугольник 12"/>
          <p:cNvSpPr/>
          <p:nvPr/>
        </p:nvSpPr>
        <p:spPr>
          <a:xfrm>
            <a:off x="3000364" y="4577372"/>
            <a:ext cx="474810" cy="923330"/>
          </a:xfrm>
          <a:prstGeom prst="rect">
            <a:avLst/>
          </a:prstGeom>
          <a:noFill/>
        </p:spPr>
        <p:txBody>
          <a:bodyPr wrap="none" lIns="91440" tIns="45720" rIns="91440" bIns="45720">
            <a:spAutoFit/>
          </a:bodyPr>
          <a:lstStyle/>
          <a:p>
            <a:pPr algn="ctr"/>
            <a:r>
              <a:rPr lang="ru-RU" sz="5400" b="1" cap="none" spc="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с</a:t>
            </a:r>
            <a:endParaRPr lang="ru-RU" sz="5400" b="1" cap="none" spc="0"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endParaRPr>
          </a:p>
        </p:txBody>
      </p:sp>
      <p:sp>
        <p:nvSpPr>
          <p:cNvPr id="14" name="Прямоугольник 13"/>
          <p:cNvSpPr/>
          <p:nvPr/>
        </p:nvSpPr>
        <p:spPr>
          <a:xfrm>
            <a:off x="3000364" y="3214686"/>
            <a:ext cx="556563" cy="923330"/>
          </a:xfrm>
          <a:prstGeom prst="rect">
            <a:avLst/>
          </a:prstGeom>
          <a:noFill/>
        </p:spPr>
        <p:txBody>
          <a:bodyPr wrap="none" lIns="91440" tIns="45720" rIns="91440" bIns="45720">
            <a:spAutoFit/>
          </a:bodyPr>
          <a:lstStyle/>
          <a:p>
            <a:pPr algn="ctr"/>
            <a:r>
              <a:rPr lang="ru-RU" sz="5400" b="1" cap="none" spc="0" dirty="0" smtClean="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rPr>
              <a:t>о</a:t>
            </a:r>
            <a:endParaRPr lang="ru-RU" sz="5400" b="1" cap="none" spc="0" dirty="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endParaRPr>
          </a:p>
        </p:txBody>
      </p:sp>
      <p:sp>
        <p:nvSpPr>
          <p:cNvPr id="15" name="TextBox 14"/>
          <p:cNvSpPr txBox="1"/>
          <p:nvPr/>
        </p:nvSpPr>
        <p:spPr>
          <a:xfrm>
            <a:off x="0" y="4786322"/>
            <a:ext cx="3235181" cy="1846659"/>
          </a:xfrm>
          <a:prstGeom prst="rect">
            <a:avLst/>
          </a:prstGeom>
          <a:noFill/>
        </p:spPr>
        <p:txBody>
          <a:bodyPr wrap="none" rtlCol="0">
            <a:spAutoFit/>
          </a:bodyPr>
          <a:lstStyle/>
          <a:p>
            <a:r>
              <a:rPr lang="ru-RU" sz="2400" b="1" dirty="0" smtClean="0">
                <a:latin typeface="Georgia" pitchFamily="18" charset="0"/>
                <a:cs typeface="Times New Roman" pitchFamily="18" charset="0"/>
              </a:rPr>
              <a:t>ОТВЕТ: </a:t>
            </a:r>
            <a:r>
              <a:rPr lang="ru-RU" sz="2400" b="1" i="1" dirty="0" smtClean="0">
                <a:latin typeface="Georgia" pitchFamily="18" charset="0"/>
                <a:cs typeface="Times New Roman" pitchFamily="18" charset="0"/>
              </a:rPr>
              <a:t>сок, </a:t>
            </a:r>
          </a:p>
          <a:p>
            <a:r>
              <a:rPr lang="ru-RU" sz="2400" b="1" i="1" dirty="0" smtClean="0">
                <a:latin typeface="Georgia" pitchFamily="18" charset="0"/>
                <a:cs typeface="Times New Roman" pitchFamily="18" charset="0"/>
              </a:rPr>
              <a:t>кол, око, село,</a:t>
            </a:r>
          </a:p>
          <a:p>
            <a:r>
              <a:rPr lang="ru-RU" sz="2400" b="1" i="1" dirty="0" err="1" smtClean="0">
                <a:latin typeface="Georgia" pitchFamily="18" charset="0"/>
                <a:cs typeface="Times New Roman" pitchFamily="18" charset="0"/>
              </a:rPr>
              <a:t>осел</a:t>
            </a:r>
            <a:r>
              <a:rPr lang="ru-RU" sz="2400" b="1" i="1" dirty="0" smtClean="0">
                <a:latin typeface="Georgia" pitchFamily="18" charset="0"/>
                <a:cs typeface="Times New Roman" pitchFamily="18" charset="0"/>
              </a:rPr>
              <a:t>, сокол, </a:t>
            </a:r>
          </a:p>
          <a:p>
            <a:r>
              <a:rPr lang="ru-RU" sz="2400" b="1" i="1" dirty="0" smtClean="0">
                <a:latin typeface="Georgia" pitchFamily="18" charset="0"/>
                <a:cs typeface="Times New Roman" pitchFamily="18" charset="0"/>
              </a:rPr>
              <a:t>лес, лесок, колесо.</a:t>
            </a:r>
          </a:p>
          <a:p>
            <a:endParaRPr lang="ru-RU" dirty="0"/>
          </a:p>
        </p:txBody>
      </p:sp>
      <p:sp>
        <p:nvSpPr>
          <p:cNvPr id="16" name="Управляющая кнопка: в начало 15">
            <a:hlinkClick r:id="rId5" action="ppaction://hlinksldjump" highlightClick="1"/>
          </p:cNvPr>
          <p:cNvSpPr/>
          <p:nvPr/>
        </p:nvSpPr>
        <p:spPr>
          <a:xfrm>
            <a:off x="357158" y="6357958"/>
            <a:ext cx="642942" cy="357190"/>
          </a:xfrm>
          <a:prstGeom prst="actionButtonBeginning">
            <a:avLst/>
          </a:prstGeom>
          <a:solidFill>
            <a:schemeClr val="accent1">
              <a:lumMod val="20000"/>
              <a:lumOff val="80000"/>
            </a:schemeClr>
          </a:solidFill>
          <a:ln>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7" name="Управляющая кнопка: в конец 16">
            <a:hlinkClick r:id="" action="ppaction://hlinkshowjump?jump=lastslide" highlightClick="1"/>
          </p:cNvPr>
          <p:cNvSpPr/>
          <p:nvPr/>
        </p:nvSpPr>
        <p:spPr>
          <a:xfrm>
            <a:off x="7858148" y="6286520"/>
            <a:ext cx="714380" cy="357190"/>
          </a:xfrm>
          <a:prstGeom prst="actionButtonEn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transition spd="slow">
    <p:dissolve/>
    <p:sndAc>
      <p:stSnd>
        <p:snd r:embed="rId3" name="chimes.wav" builtIn="1"/>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with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dissolve">
                                      <p:cBhvr>
                                        <p:cTn id="7" dur="500"/>
                                        <p:tgtEl>
                                          <p:spTgt spid="4">
                                            <p:txEl>
                                              <p:pRg st="0" end="0"/>
                                            </p:txEl>
                                          </p:spTgt>
                                        </p:tgtEl>
                                      </p:cBhvr>
                                    </p:animEffect>
                                  </p:childTnLst>
                                </p:cTn>
                              </p:par>
                            </p:childTnLst>
                          </p:cTn>
                        </p:par>
                        <p:par>
                          <p:cTn id="8" fill="hold">
                            <p:stCondLst>
                              <p:cond delay="500"/>
                            </p:stCondLst>
                            <p:childTnLst>
                              <p:par>
                                <p:cTn id="9" presetID="9" presetClass="entr" presetSubtype="0" fill="hold" nodeType="afterEffect">
                                  <p:stCondLst>
                                    <p:cond delay="0"/>
                                  </p:stCondLst>
                                  <p:childTnLst>
                                    <p:set>
                                      <p:cBhvr>
                                        <p:cTn id="10" dur="1" fill="hold">
                                          <p:stCondLst>
                                            <p:cond delay="0"/>
                                          </p:stCondLst>
                                        </p:cTn>
                                        <p:tgtEl>
                                          <p:spTgt spid="4">
                                            <p:txEl>
                                              <p:pRg st="2" end="2"/>
                                            </p:txEl>
                                          </p:spTgt>
                                        </p:tgtEl>
                                        <p:attrNameLst>
                                          <p:attrName>style.visibility</p:attrName>
                                        </p:attrNameLst>
                                      </p:cBhvr>
                                      <p:to>
                                        <p:strVal val="visible"/>
                                      </p:to>
                                    </p:set>
                                    <p:animEffect transition="in" filter="dissolve">
                                      <p:cBhvr>
                                        <p:cTn id="11" dur="500"/>
                                        <p:tgtEl>
                                          <p:spTgt spid="4">
                                            <p:txEl>
                                              <p:pRg st="2" end="2"/>
                                            </p:txEl>
                                          </p:spTgt>
                                        </p:tgtEl>
                                      </p:cBhvr>
                                    </p:animEffect>
                                  </p:childTnLst>
                                </p:cTn>
                              </p:par>
                            </p:childTnLst>
                          </p:cTn>
                        </p:par>
                        <p:par>
                          <p:cTn id="12" fill="hold">
                            <p:stCondLst>
                              <p:cond delay="1000"/>
                            </p:stCondLst>
                            <p:childTnLst>
                              <p:par>
                                <p:cTn id="13" presetID="9" presetClass="entr" presetSubtype="0" fill="hold" nodeType="afterEffect">
                                  <p:stCondLst>
                                    <p:cond delay="0"/>
                                  </p:stCondLst>
                                  <p:childTnLst>
                                    <p:set>
                                      <p:cBhvr>
                                        <p:cTn id="14" dur="1" fill="hold">
                                          <p:stCondLst>
                                            <p:cond delay="0"/>
                                          </p:stCondLst>
                                        </p:cTn>
                                        <p:tgtEl>
                                          <p:spTgt spid="4">
                                            <p:txEl>
                                              <p:pRg st="3" end="3"/>
                                            </p:txEl>
                                          </p:spTgt>
                                        </p:tgtEl>
                                        <p:attrNameLst>
                                          <p:attrName>style.visibility</p:attrName>
                                        </p:attrNameLst>
                                      </p:cBhvr>
                                      <p:to>
                                        <p:strVal val="visible"/>
                                      </p:to>
                                    </p:set>
                                    <p:animEffect transition="in" filter="dissolve">
                                      <p:cBhvr>
                                        <p:cTn id="15" dur="500"/>
                                        <p:tgtEl>
                                          <p:spTgt spid="4">
                                            <p:txEl>
                                              <p:pRg st="3" end="3"/>
                                            </p:txEl>
                                          </p:spTgt>
                                        </p:tgtEl>
                                      </p:cBhvr>
                                    </p:animEffect>
                                  </p:childTnLst>
                                </p:cTn>
                              </p:par>
                            </p:childTnLst>
                          </p:cTn>
                        </p:par>
                        <p:par>
                          <p:cTn id="16" fill="hold">
                            <p:stCondLst>
                              <p:cond delay="1500"/>
                            </p:stCondLst>
                            <p:childTnLst>
                              <p:par>
                                <p:cTn id="17" presetID="9" presetClass="entr" presetSubtype="0" fill="hold" grpId="0"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dissolve">
                                      <p:cBhvr>
                                        <p:cTn id="19" dur="500"/>
                                        <p:tgtEl>
                                          <p:spTgt spid="8"/>
                                        </p:tgtEl>
                                      </p:cBhvr>
                                    </p:animEffect>
                                  </p:childTnLst>
                                </p:cTn>
                              </p:par>
                            </p:childTnLst>
                          </p:cTn>
                        </p:par>
                        <p:par>
                          <p:cTn id="20" fill="hold">
                            <p:stCondLst>
                              <p:cond delay="2000"/>
                            </p:stCondLst>
                            <p:childTnLst>
                              <p:par>
                                <p:cTn id="21" presetID="9" presetClass="entr" presetSubtype="0" fill="hold" grpId="0" nodeType="after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dissolve">
                                      <p:cBhvr>
                                        <p:cTn id="23" dur="500"/>
                                        <p:tgtEl>
                                          <p:spTgt spid="9"/>
                                        </p:tgtEl>
                                      </p:cBhvr>
                                    </p:animEffect>
                                  </p:childTnLst>
                                </p:cTn>
                              </p:par>
                              <p:par>
                                <p:cTn id="24" presetID="9" presetClass="entr" presetSubtype="0" fill="hold" grpId="0" nodeType="withEffect">
                                  <p:stCondLst>
                                    <p:cond delay="0"/>
                                  </p:stCondLst>
                                  <p:childTnLst>
                                    <p:set>
                                      <p:cBhvr>
                                        <p:cTn id="25" dur="1" fill="hold">
                                          <p:stCondLst>
                                            <p:cond delay="0"/>
                                          </p:stCondLst>
                                        </p:cTn>
                                        <p:tgtEl>
                                          <p:spTgt spid="10"/>
                                        </p:tgtEl>
                                        <p:attrNameLst>
                                          <p:attrName>style.visibility</p:attrName>
                                        </p:attrNameLst>
                                      </p:cBhvr>
                                      <p:to>
                                        <p:strVal val="visible"/>
                                      </p:to>
                                    </p:set>
                                    <p:animEffect transition="in" filter="dissolve">
                                      <p:cBhvr>
                                        <p:cTn id="26" dur="500"/>
                                        <p:tgtEl>
                                          <p:spTgt spid="10"/>
                                        </p:tgtEl>
                                      </p:cBhvr>
                                    </p:animEffect>
                                  </p:childTnLst>
                                </p:cTn>
                              </p:par>
                              <p:par>
                                <p:cTn id="27" presetID="9" presetClass="entr" presetSubtype="0" fill="hold" grpId="0" nodeType="withEffect">
                                  <p:stCondLst>
                                    <p:cond delay="0"/>
                                  </p:stCondLst>
                                  <p:childTnLst>
                                    <p:set>
                                      <p:cBhvr>
                                        <p:cTn id="28" dur="1" fill="hold">
                                          <p:stCondLst>
                                            <p:cond delay="0"/>
                                          </p:stCondLst>
                                        </p:cTn>
                                        <p:tgtEl>
                                          <p:spTgt spid="12"/>
                                        </p:tgtEl>
                                        <p:attrNameLst>
                                          <p:attrName>style.visibility</p:attrName>
                                        </p:attrNameLst>
                                      </p:cBhvr>
                                      <p:to>
                                        <p:strVal val="visible"/>
                                      </p:to>
                                    </p:set>
                                    <p:animEffect transition="in" filter="dissolve">
                                      <p:cBhvr>
                                        <p:cTn id="29" dur="500"/>
                                        <p:tgtEl>
                                          <p:spTgt spid="12"/>
                                        </p:tgtEl>
                                      </p:cBhvr>
                                    </p:animEffect>
                                  </p:childTnLst>
                                </p:cTn>
                              </p:par>
                              <p:par>
                                <p:cTn id="30" presetID="9" presetClass="entr" presetSubtype="0" fill="hold" grpId="0" nodeType="with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dissolve">
                                      <p:cBhvr>
                                        <p:cTn id="32" dur="500"/>
                                        <p:tgtEl>
                                          <p:spTgt spid="11"/>
                                        </p:tgtEl>
                                      </p:cBhvr>
                                    </p:animEffect>
                                  </p:childTnLst>
                                </p:cTn>
                              </p:par>
                              <p:par>
                                <p:cTn id="33" presetID="9" presetClass="entr" presetSubtype="0" fill="hold" grpId="0" nodeType="withEffect">
                                  <p:stCondLst>
                                    <p:cond delay="0"/>
                                  </p:stCondLst>
                                  <p:childTnLst>
                                    <p:set>
                                      <p:cBhvr>
                                        <p:cTn id="34" dur="1" fill="hold">
                                          <p:stCondLst>
                                            <p:cond delay="0"/>
                                          </p:stCondLst>
                                        </p:cTn>
                                        <p:tgtEl>
                                          <p:spTgt spid="13"/>
                                        </p:tgtEl>
                                        <p:attrNameLst>
                                          <p:attrName>style.visibility</p:attrName>
                                        </p:attrNameLst>
                                      </p:cBhvr>
                                      <p:to>
                                        <p:strVal val="visible"/>
                                      </p:to>
                                    </p:set>
                                    <p:animEffect transition="in" filter="dissolve">
                                      <p:cBhvr>
                                        <p:cTn id="35" dur="500"/>
                                        <p:tgtEl>
                                          <p:spTgt spid="13"/>
                                        </p:tgtEl>
                                      </p:cBhvr>
                                    </p:animEffect>
                                  </p:childTnLst>
                                </p:cTn>
                              </p:par>
                              <p:par>
                                <p:cTn id="36" presetID="9" presetClass="entr" presetSubtype="0" fill="hold" grpId="0" nodeType="withEffect">
                                  <p:stCondLst>
                                    <p:cond delay="0"/>
                                  </p:stCondLst>
                                  <p:childTnLst>
                                    <p:set>
                                      <p:cBhvr>
                                        <p:cTn id="37" dur="1" fill="hold">
                                          <p:stCondLst>
                                            <p:cond delay="0"/>
                                          </p:stCondLst>
                                        </p:cTn>
                                        <p:tgtEl>
                                          <p:spTgt spid="14"/>
                                        </p:tgtEl>
                                        <p:attrNameLst>
                                          <p:attrName>style.visibility</p:attrName>
                                        </p:attrNameLst>
                                      </p:cBhvr>
                                      <p:to>
                                        <p:strVal val="visible"/>
                                      </p:to>
                                    </p:set>
                                    <p:animEffect transition="in" filter="dissolve">
                                      <p:cBhvr>
                                        <p:cTn id="38" dur="500"/>
                                        <p:tgtEl>
                                          <p:spTgt spid="14"/>
                                        </p:tgtEl>
                                      </p:cBhvr>
                                    </p:animEffect>
                                  </p:childTnLst>
                                </p:cTn>
                              </p:par>
                            </p:childTnLst>
                          </p:cTn>
                        </p:par>
                      </p:childTnLst>
                    </p:cTn>
                  </p:par>
                  <p:par>
                    <p:cTn id="39" fill="hold">
                      <p:stCondLst>
                        <p:cond delay="indefinite"/>
                      </p:stCondLst>
                      <p:childTnLst>
                        <p:par>
                          <p:cTn id="40" fill="hold">
                            <p:stCondLst>
                              <p:cond delay="0"/>
                            </p:stCondLst>
                            <p:childTnLst>
                              <p:par>
                                <p:cTn id="41" presetID="29" presetClass="entr" presetSubtype="0" fill="hold" nodeType="clickEffect">
                                  <p:stCondLst>
                                    <p:cond delay="0"/>
                                  </p:stCondLst>
                                  <p:childTnLst>
                                    <p:set>
                                      <p:cBhvr>
                                        <p:cTn id="42" dur="1" fill="hold">
                                          <p:stCondLst>
                                            <p:cond delay="0"/>
                                          </p:stCondLst>
                                        </p:cTn>
                                        <p:tgtEl>
                                          <p:spTgt spid="15">
                                            <p:txEl>
                                              <p:pRg st="0" end="0"/>
                                            </p:txEl>
                                          </p:spTgt>
                                        </p:tgtEl>
                                        <p:attrNameLst>
                                          <p:attrName>style.visibility</p:attrName>
                                        </p:attrNameLst>
                                      </p:cBhvr>
                                      <p:to>
                                        <p:strVal val="visible"/>
                                      </p:to>
                                    </p:set>
                                    <p:anim calcmode="lin" valueType="num">
                                      <p:cBhvr>
                                        <p:cTn id="43" dur="1000" fill="hold"/>
                                        <p:tgtEl>
                                          <p:spTgt spid="15">
                                            <p:txEl>
                                              <p:pRg st="0" end="0"/>
                                            </p:txEl>
                                          </p:spTgt>
                                        </p:tgtEl>
                                        <p:attrNameLst>
                                          <p:attrName>ppt_x</p:attrName>
                                        </p:attrNameLst>
                                      </p:cBhvr>
                                      <p:tavLst>
                                        <p:tav tm="0">
                                          <p:val>
                                            <p:strVal val="#ppt_x-.2"/>
                                          </p:val>
                                        </p:tav>
                                        <p:tav tm="100000">
                                          <p:val>
                                            <p:strVal val="#ppt_x"/>
                                          </p:val>
                                        </p:tav>
                                      </p:tavLst>
                                    </p:anim>
                                    <p:anim calcmode="lin" valueType="num">
                                      <p:cBhvr>
                                        <p:cTn id="44" dur="1000" fill="hold"/>
                                        <p:tgtEl>
                                          <p:spTgt spid="15">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45" dur="1000"/>
                                        <p:tgtEl>
                                          <p:spTgt spid="15">
                                            <p:txEl>
                                              <p:pRg st="0" end="0"/>
                                            </p:txEl>
                                          </p:spTgt>
                                        </p:tgtEl>
                                      </p:cBhvr>
                                    </p:animEffect>
                                  </p:childTnLst>
                                </p:cTn>
                              </p:par>
                              <p:par>
                                <p:cTn id="46" presetID="29" presetClass="entr" presetSubtype="0" fill="hold" nodeType="withEffect">
                                  <p:stCondLst>
                                    <p:cond delay="0"/>
                                  </p:stCondLst>
                                  <p:childTnLst>
                                    <p:set>
                                      <p:cBhvr>
                                        <p:cTn id="47" dur="1" fill="hold">
                                          <p:stCondLst>
                                            <p:cond delay="0"/>
                                          </p:stCondLst>
                                        </p:cTn>
                                        <p:tgtEl>
                                          <p:spTgt spid="15">
                                            <p:txEl>
                                              <p:pRg st="1" end="1"/>
                                            </p:txEl>
                                          </p:spTgt>
                                        </p:tgtEl>
                                        <p:attrNameLst>
                                          <p:attrName>style.visibility</p:attrName>
                                        </p:attrNameLst>
                                      </p:cBhvr>
                                      <p:to>
                                        <p:strVal val="visible"/>
                                      </p:to>
                                    </p:set>
                                    <p:anim calcmode="lin" valueType="num">
                                      <p:cBhvr>
                                        <p:cTn id="48" dur="1000" fill="hold"/>
                                        <p:tgtEl>
                                          <p:spTgt spid="15">
                                            <p:txEl>
                                              <p:pRg st="1" end="1"/>
                                            </p:txEl>
                                          </p:spTgt>
                                        </p:tgtEl>
                                        <p:attrNameLst>
                                          <p:attrName>ppt_x</p:attrName>
                                        </p:attrNameLst>
                                      </p:cBhvr>
                                      <p:tavLst>
                                        <p:tav tm="0">
                                          <p:val>
                                            <p:strVal val="#ppt_x-.2"/>
                                          </p:val>
                                        </p:tav>
                                        <p:tav tm="100000">
                                          <p:val>
                                            <p:strVal val="#ppt_x"/>
                                          </p:val>
                                        </p:tav>
                                      </p:tavLst>
                                    </p:anim>
                                    <p:anim calcmode="lin" valueType="num">
                                      <p:cBhvr>
                                        <p:cTn id="49" dur="1000" fill="hold"/>
                                        <p:tgtEl>
                                          <p:spTgt spid="15">
                                            <p:txEl>
                                              <p:pRg st="1" end="1"/>
                                            </p:txEl>
                                          </p:spTgt>
                                        </p:tgtEl>
                                        <p:attrNameLst>
                                          <p:attrName>ppt_y</p:attrName>
                                        </p:attrNameLst>
                                      </p:cBhvr>
                                      <p:tavLst>
                                        <p:tav tm="0">
                                          <p:val>
                                            <p:strVal val="#ppt_y"/>
                                          </p:val>
                                        </p:tav>
                                        <p:tav tm="100000">
                                          <p:val>
                                            <p:strVal val="#ppt_y"/>
                                          </p:val>
                                        </p:tav>
                                      </p:tavLst>
                                    </p:anim>
                                    <p:animEffect transition="in" filter="wipe(right)" prLst="gradientSize: 0.1">
                                      <p:cBhvr>
                                        <p:cTn id="50" dur="1000"/>
                                        <p:tgtEl>
                                          <p:spTgt spid="15">
                                            <p:txEl>
                                              <p:pRg st="1" end="1"/>
                                            </p:txEl>
                                          </p:spTgt>
                                        </p:tgtEl>
                                      </p:cBhvr>
                                    </p:animEffect>
                                  </p:childTnLst>
                                </p:cTn>
                              </p:par>
                              <p:par>
                                <p:cTn id="51" presetID="29" presetClass="entr" presetSubtype="0" fill="hold" nodeType="withEffect">
                                  <p:stCondLst>
                                    <p:cond delay="0"/>
                                  </p:stCondLst>
                                  <p:childTnLst>
                                    <p:set>
                                      <p:cBhvr>
                                        <p:cTn id="52" dur="1" fill="hold">
                                          <p:stCondLst>
                                            <p:cond delay="0"/>
                                          </p:stCondLst>
                                        </p:cTn>
                                        <p:tgtEl>
                                          <p:spTgt spid="15">
                                            <p:txEl>
                                              <p:pRg st="2" end="2"/>
                                            </p:txEl>
                                          </p:spTgt>
                                        </p:tgtEl>
                                        <p:attrNameLst>
                                          <p:attrName>style.visibility</p:attrName>
                                        </p:attrNameLst>
                                      </p:cBhvr>
                                      <p:to>
                                        <p:strVal val="visible"/>
                                      </p:to>
                                    </p:set>
                                    <p:anim calcmode="lin" valueType="num">
                                      <p:cBhvr>
                                        <p:cTn id="53" dur="1000" fill="hold"/>
                                        <p:tgtEl>
                                          <p:spTgt spid="15">
                                            <p:txEl>
                                              <p:pRg st="2" end="2"/>
                                            </p:txEl>
                                          </p:spTgt>
                                        </p:tgtEl>
                                        <p:attrNameLst>
                                          <p:attrName>ppt_x</p:attrName>
                                        </p:attrNameLst>
                                      </p:cBhvr>
                                      <p:tavLst>
                                        <p:tav tm="0">
                                          <p:val>
                                            <p:strVal val="#ppt_x-.2"/>
                                          </p:val>
                                        </p:tav>
                                        <p:tav tm="100000">
                                          <p:val>
                                            <p:strVal val="#ppt_x"/>
                                          </p:val>
                                        </p:tav>
                                      </p:tavLst>
                                    </p:anim>
                                    <p:anim calcmode="lin" valueType="num">
                                      <p:cBhvr>
                                        <p:cTn id="54" dur="1000" fill="hold"/>
                                        <p:tgtEl>
                                          <p:spTgt spid="15">
                                            <p:txEl>
                                              <p:pRg st="2" end="2"/>
                                            </p:txEl>
                                          </p:spTgt>
                                        </p:tgtEl>
                                        <p:attrNameLst>
                                          <p:attrName>ppt_y</p:attrName>
                                        </p:attrNameLst>
                                      </p:cBhvr>
                                      <p:tavLst>
                                        <p:tav tm="0">
                                          <p:val>
                                            <p:strVal val="#ppt_y"/>
                                          </p:val>
                                        </p:tav>
                                        <p:tav tm="100000">
                                          <p:val>
                                            <p:strVal val="#ppt_y"/>
                                          </p:val>
                                        </p:tav>
                                      </p:tavLst>
                                    </p:anim>
                                    <p:animEffect transition="in" filter="wipe(right)" prLst="gradientSize: 0.1">
                                      <p:cBhvr>
                                        <p:cTn id="55" dur="1000"/>
                                        <p:tgtEl>
                                          <p:spTgt spid="15">
                                            <p:txEl>
                                              <p:pRg st="2" end="2"/>
                                            </p:txEl>
                                          </p:spTgt>
                                        </p:tgtEl>
                                      </p:cBhvr>
                                    </p:animEffect>
                                  </p:childTnLst>
                                </p:cTn>
                              </p:par>
                              <p:par>
                                <p:cTn id="56" presetID="29" presetClass="entr" presetSubtype="0" fill="hold" nodeType="withEffect">
                                  <p:stCondLst>
                                    <p:cond delay="0"/>
                                  </p:stCondLst>
                                  <p:childTnLst>
                                    <p:set>
                                      <p:cBhvr>
                                        <p:cTn id="57" dur="1" fill="hold">
                                          <p:stCondLst>
                                            <p:cond delay="0"/>
                                          </p:stCondLst>
                                        </p:cTn>
                                        <p:tgtEl>
                                          <p:spTgt spid="15">
                                            <p:txEl>
                                              <p:pRg st="3" end="3"/>
                                            </p:txEl>
                                          </p:spTgt>
                                        </p:tgtEl>
                                        <p:attrNameLst>
                                          <p:attrName>style.visibility</p:attrName>
                                        </p:attrNameLst>
                                      </p:cBhvr>
                                      <p:to>
                                        <p:strVal val="visible"/>
                                      </p:to>
                                    </p:set>
                                    <p:anim calcmode="lin" valueType="num">
                                      <p:cBhvr>
                                        <p:cTn id="58" dur="1000" fill="hold"/>
                                        <p:tgtEl>
                                          <p:spTgt spid="15">
                                            <p:txEl>
                                              <p:pRg st="3" end="3"/>
                                            </p:txEl>
                                          </p:spTgt>
                                        </p:tgtEl>
                                        <p:attrNameLst>
                                          <p:attrName>ppt_x</p:attrName>
                                        </p:attrNameLst>
                                      </p:cBhvr>
                                      <p:tavLst>
                                        <p:tav tm="0">
                                          <p:val>
                                            <p:strVal val="#ppt_x-.2"/>
                                          </p:val>
                                        </p:tav>
                                        <p:tav tm="100000">
                                          <p:val>
                                            <p:strVal val="#ppt_x"/>
                                          </p:val>
                                        </p:tav>
                                      </p:tavLst>
                                    </p:anim>
                                    <p:anim calcmode="lin" valueType="num">
                                      <p:cBhvr>
                                        <p:cTn id="59" dur="1000" fill="hold"/>
                                        <p:tgtEl>
                                          <p:spTgt spid="15">
                                            <p:txEl>
                                              <p:pRg st="3" end="3"/>
                                            </p:txEl>
                                          </p:spTgt>
                                        </p:tgtEl>
                                        <p:attrNameLst>
                                          <p:attrName>ppt_y</p:attrName>
                                        </p:attrNameLst>
                                      </p:cBhvr>
                                      <p:tavLst>
                                        <p:tav tm="0">
                                          <p:val>
                                            <p:strVal val="#ppt_y"/>
                                          </p:val>
                                        </p:tav>
                                        <p:tav tm="100000">
                                          <p:val>
                                            <p:strVal val="#ppt_y"/>
                                          </p:val>
                                        </p:tav>
                                      </p:tavLst>
                                    </p:anim>
                                    <p:animEffect transition="in" filter="wipe(right)" prLst="gradientSize: 0.1">
                                      <p:cBhvr>
                                        <p:cTn id="60" dur="1000"/>
                                        <p:tgtEl>
                                          <p:spTgt spid="15">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p:bldP spid="10" grpId="0"/>
      <p:bldP spid="11" grpId="0"/>
      <p:bldP spid="12" grpId="0"/>
      <p:bldP spid="13" grpId="0"/>
      <p:bldP spid="14"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descr="1233421700_00000000.jpg"/>
          <p:cNvPicPr>
            <a:picLocks noChangeAspect="1"/>
          </p:cNvPicPr>
          <p:nvPr/>
        </p:nvPicPr>
        <p:blipFill>
          <a:blip r:embed="rId4"/>
          <a:stretch>
            <a:fillRect/>
          </a:stretch>
        </p:blipFill>
        <p:spPr>
          <a:xfrm>
            <a:off x="0" y="-1"/>
            <a:ext cx="1500166" cy="1125125"/>
          </a:xfrm>
          <a:prstGeom prst="rect">
            <a:avLst/>
          </a:prstGeom>
          <a:ln>
            <a:noFill/>
          </a:ln>
          <a:effectLst>
            <a:softEdge rad="112500"/>
          </a:effectLst>
        </p:spPr>
      </p:pic>
      <p:sp>
        <p:nvSpPr>
          <p:cNvPr id="4" name="Прямоугольник 3"/>
          <p:cNvSpPr/>
          <p:nvPr/>
        </p:nvSpPr>
        <p:spPr>
          <a:xfrm>
            <a:off x="0" y="214290"/>
            <a:ext cx="9144000" cy="7602081"/>
          </a:xfrm>
          <a:prstGeom prst="rect">
            <a:avLst/>
          </a:prstGeom>
        </p:spPr>
        <p:txBody>
          <a:bodyPr wrap="square">
            <a:spAutoFit/>
          </a:bodyPr>
          <a:lstStyle/>
          <a:p>
            <a:pPr algn="ctr"/>
            <a:r>
              <a:rPr lang="ru-RU" sz="4000" b="1" dirty="0" smtClean="0">
                <a:latin typeface="Georgia" pitchFamily="18" charset="0"/>
              </a:rPr>
              <a:t>Финал			</a:t>
            </a:r>
            <a:r>
              <a:rPr lang="ru-RU" sz="2400" b="1" dirty="0" smtClean="0">
                <a:latin typeface="Georgia" pitchFamily="18" charset="0"/>
              </a:rPr>
              <a:t>10 баллов</a:t>
            </a:r>
          </a:p>
          <a:p>
            <a:pPr algn="ctr"/>
            <a:endParaRPr lang="ru-RU" sz="2400" b="1" dirty="0" smtClean="0">
              <a:latin typeface="Georgia" pitchFamily="18" charset="0"/>
            </a:endParaRPr>
          </a:p>
          <a:p>
            <a:pPr algn="ctr"/>
            <a:r>
              <a:rPr lang="ru-RU" sz="2800" b="1" dirty="0" smtClean="0">
                <a:latin typeface="Georgia" pitchFamily="18" charset="0"/>
              </a:rPr>
              <a:t>«Волшебная буква»</a:t>
            </a:r>
          </a:p>
          <a:p>
            <a:pPr algn="just"/>
            <a:r>
              <a:rPr lang="ru-RU" sz="2400" b="1" dirty="0" smtClean="0">
                <a:latin typeface="Georgia" pitchFamily="18" charset="0"/>
              </a:rPr>
              <a:t>	Старик Хоттабыч и Буратино занялись изучением русского языка. Взял Хоттабыч согласную букву и прибавил к ней часть лица – у него получилось животное. Прибавил к этой же букве полевое растение – и перед ним лиственное дерево. </a:t>
            </a:r>
          </a:p>
          <a:p>
            <a:pPr algn="just"/>
            <a:r>
              <a:rPr lang="ru-RU" sz="2400" b="1" dirty="0" smtClean="0">
                <a:latin typeface="Georgia" pitchFamily="18" charset="0"/>
              </a:rPr>
              <a:t>	Не выдержал тогда Буратино:</a:t>
            </a:r>
          </a:p>
          <a:p>
            <a:pPr algn="just"/>
            <a:r>
              <a:rPr lang="ru-RU" sz="2400" b="1" dirty="0" smtClean="0">
                <a:latin typeface="Georgia" pitchFamily="18" charset="0"/>
              </a:rPr>
              <a:t>	- Дай-ка и я попробую.</a:t>
            </a:r>
          </a:p>
          <a:p>
            <a:pPr algn="just"/>
            <a:r>
              <a:rPr lang="ru-RU" sz="2400" b="1" dirty="0" smtClean="0">
                <a:latin typeface="Georgia" pitchFamily="18" charset="0"/>
              </a:rPr>
              <a:t>	Прибавил он к этой букве морское животное – оно превратилось в насекомое. Удивился Буратино.</a:t>
            </a:r>
          </a:p>
          <a:p>
            <a:pPr algn="just"/>
            <a:r>
              <a:rPr lang="ru-RU" sz="2400" b="1" dirty="0" smtClean="0">
                <a:latin typeface="Georgia" pitchFamily="18" charset="0"/>
              </a:rPr>
              <a:t>	А старик Хоттабыч говорит:</a:t>
            </a:r>
          </a:p>
          <a:p>
            <a:pPr algn="just"/>
            <a:r>
              <a:rPr lang="ru-RU" sz="2400" b="1" dirty="0" smtClean="0">
                <a:latin typeface="Georgia" pitchFamily="18" charset="0"/>
              </a:rPr>
              <a:t>	- Эта волшебная буква обладает ещё свойством делать кожаный пояс камнем,  а речных рыб – столярным инструментом.</a:t>
            </a:r>
          </a:p>
          <a:p>
            <a:pPr algn="just"/>
            <a:r>
              <a:rPr lang="ru-RU" sz="2400" b="1" dirty="0" smtClean="0">
                <a:latin typeface="Georgia" pitchFamily="18" charset="0"/>
              </a:rPr>
              <a:t>	</a:t>
            </a:r>
            <a:r>
              <a:rPr lang="ru-RU" sz="2400" b="1" i="1" dirty="0" smtClean="0">
                <a:latin typeface="Georgia" pitchFamily="18" charset="0"/>
              </a:rPr>
              <a:t>Назовите эту волшебную букву.</a:t>
            </a:r>
          </a:p>
          <a:p>
            <a:pPr algn="ctr"/>
            <a:endParaRPr lang="ru-RU" sz="3200" b="1" dirty="0" smtClean="0">
              <a:latin typeface="Georgia" pitchFamily="18" charset="0"/>
            </a:endParaRPr>
          </a:p>
          <a:p>
            <a:pPr algn="ctr"/>
            <a:endParaRPr lang="ru-RU" sz="2800" b="1" i="1" u="sng" dirty="0" smtClean="0">
              <a:latin typeface="Georgia" pitchFamily="18" charset="0"/>
            </a:endParaRPr>
          </a:p>
        </p:txBody>
      </p:sp>
      <p:pic>
        <p:nvPicPr>
          <p:cNvPr id="16" name="Picture 7" descr="E:\Лариса\Мои документы\Анимашки\0904e951415411e7dd30595a4f710d78.jpeg"/>
          <p:cNvPicPr>
            <a:picLocks noChangeAspect="1" noChangeArrowheads="1"/>
          </p:cNvPicPr>
          <p:nvPr/>
        </p:nvPicPr>
        <p:blipFill>
          <a:blip r:embed="rId5">
            <a:clrChange>
              <a:clrFrom>
                <a:srgbClr val="FFFFFF"/>
              </a:clrFrom>
              <a:clrTo>
                <a:srgbClr val="FFFFFF">
                  <a:alpha val="0"/>
                </a:srgbClr>
              </a:clrTo>
            </a:clrChange>
          </a:blip>
          <a:srcRect/>
          <a:stretch>
            <a:fillRect/>
          </a:stretch>
        </p:blipFill>
        <p:spPr bwMode="auto">
          <a:xfrm>
            <a:off x="7572396" y="142852"/>
            <a:ext cx="1169679" cy="1482170"/>
          </a:xfrm>
          <a:prstGeom prst="rect">
            <a:avLst/>
          </a:prstGeom>
          <a:noFill/>
          <a:ln w="9525">
            <a:noFill/>
            <a:miter lim="800000"/>
            <a:headEnd/>
            <a:tailEnd/>
          </a:ln>
        </p:spPr>
      </p:pic>
      <p:sp>
        <p:nvSpPr>
          <p:cNvPr id="18" name="Прямоугольник 17"/>
          <p:cNvSpPr/>
          <p:nvPr/>
        </p:nvSpPr>
        <p:spPr>
          <a:xfrm>
            <a:off x="7643834" y="6215082"/>
            <a:ext cx="812402" cy="400110"/>
          </a:xfrm>
          <a:prstGeom prst="rect">
            <a:avLst/>
          </a:prstGeom>
          <a:noFill/>
        </p:spPr>
        <p:txBody>
          <a:bodyPr wrap="none" lIns="91440" tIns="45720" rIns="91440" bIns="45720">
            <a:spAutoFit/>
          </a:bodyPr>
          <a:lstStyle/>
          <a:p>
            <a:pPr algn="ctr"/>
            <a:r>
              <a:rPr lang="ru-RU" sz="2000" b="1" cap="none" spc="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hlinkClick r:id="rId6" action="ppaction://hlinksldjump"/>
              </a:rPr>
              <a:t>Ответ</a:t>
            </a:r>
            <a:endParaRPr lang="ru-RU" sz="2000" b="1" cap="none" spc="0"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endParaRPr>
          </a:p>
        </p:txBody>
      </p:sp>
    </p:spTree>
  </p:cSld>
  <p:clrMapOvr>
    <a:masterClrMapping/>
  </p:clrMapOvr>
  <p:transition spd="slow">
    <p:dissolve/>
    <p:sndAc>
      <p:stSnd>
        <p:snd r:embed="rId3" name="chimes.wav" builtIn="1"/>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with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dissolve">
                                      <p:cBhvr>
                                        <p:cTn id="7" dur="500"/>
                                        <p:tgtEl>
                                          <p:spTgt spid="4">
                                            <p:txEl>
                                              <p:pRg st="0" end="0"/>
                                            </p:txEl>
                                          </p:spTgt>
                                        </p:tgtEl>
                                      </p:cBhvr>
                                    </p:animEffect>
                                  </p:childTnLst>
                                </p:cTn>
                              </p:par>
                            </p:childTnLst>
                          </p:cTn>
                        </p:par>
                        <p:par>
                          <p:cTn id="8" fill="hold">
                            <p:stCondLst>
                              <p:cond delay="500"/>
                            </p:stCondLst>
                            <p:childTnLst>
                              <p:par>
                                <p:cTn id="9" presetID="9" presetClass="entr" presetSubtype="0" fill="hold" nodeType="afterEffect">
                                  <p:stCondLst>
                                    <p:cond delay="0"/>
                                  </p:stCondLst>
                                  <p:childTnLst>
                                    <p:set>
                                      <p:cBhvr>
                                        <p:cTn id="10" dur="1" fill="hold">
                                          <p:stCondLst>
                                            <p:cond delay="0"/>
                                          </p:stCondLst>
                                        </p:cTn>
                                        <p:tgtEl>
                                          <p:spTgt spid="16"/>
                                        </p:tgtEl>
                                        <p:attrNameLst>
                                          <p:attrName>style.visibility</p:attrName>
                                        </p:attrNameLst>
                                      </p:cBhvr>
                                      <p:to>
                                        <p:strVal val="visible"/>
                                      </p:to>
                                    </p:set>
                                    <p:animEffect transition="in" filter="dissolve">
                                      <p:cBhvr>
                                        <p:cTn id="11" dur="500"/>
                                        <p:tgtEl>
                                          <p:spTgt spid="16"/>
                                        </p:tgtEl>
                                      </p:cBhvr>
                                    </p:animEffect>
                                  </p:childTnLst>
                                </p:cTn>
                              </p:par>
                            </p:childTnLst>
                          </p:cTn>
                        </p:par>
                        <p:par>
                          <p:cTn id="12" fill="hold">
                            <p:stCondLst>
                              <p:cond delay="1000"/>
                            </p:stCondLst>
                            <p:childTnLst>
                              <p:par>
                                <p:cTn id="13" presetID="9" presetClass="entr" presetSubtype="0" fill="hold" nodeType="afterEffect">
                                  <p:stCondLst>
                                    <p:cond delay="0"/>
                                  </p:stCondLst>
                                  <p:childTnLst>
                                    <p:set>
                                      <p:cBhvr>
                                        <p:cTn id="14" dur="1" fill="hold">
                                          <p:stCondLst>
                                            <p:cond delay="0"/>
                                          </p:stCondLst>
                                        </p:cTn>
                                        <p:tgtEl>
                                          <p:spTgt spid="18">
                                            <p:txEl>
                                              <p:pRg st="0" end="0"/>
                                            </p:txEl>
                                          </p:spTgt>
                                        </p:tgtEl>
                                        <p:attrNameLst>
                                          <p:attrName>style.visibility</p:attrName>
                                        </p:attrNameLst>
                                      </p:cBhvr>
                                      <p:to>
                                        <p:strVal val="visible"/>
                                      </p:to>
                                    </p:set>
                                    <p:animEffect transition="in" filter="dissolve">
                                      <p:cBhvr>
                                        <p:cTn id="15" dur="500"/>
                                        <p:tgtEl>
                                          <p:spTgt spid="18">
                                            <p:txEl>
                                              <p:pRg st="0" end="0"/>
                                            </p:txEl>
                                          </p:spTgt>
                                        </p:tgtEl>
                                      </p:cBhvr>
                                    </p:animEffect>
                                  </p:childTnLst>
                                </p:cTn>
                              </p:par>
                            </p:childTnLst>
                          </p:cTn>
                        </p:par>
                        <p:par>
                          <p:cTn id="16" fill="hold">
                            <p:stCondLst>
                              <p:cond delay="1500"/>
                            </p:stCondLst>
                            <p:childTnLst>
                              <p:par>
                                <p:cTn id="17" presetID="9" presetClass="entr" presetSubtype="0" fill="hold" nodeType="afterEffect">
                                  <p:stCondLst>
                                    <p:cond delay="0"/>
                                  </p:stCondLst>
                                  <p:childTnLst>
                                    <p:set>
                                      <p:cBhvr>
                                        <p:cTn id="18" dur="1" fill="hold">
                                          <p:stCondLst>
                                            <p:cond delay="0"/>
                                          </p:stCondLst>
                                        </p:cTn>
                                        <p:tgtEl>
                                          <p:spTgt spid="4">
                                            <p:txEl>
                                              <p:pRg st="2" end="2"/>
                                            </p:txEl>
                                          </p:spTgt>
                                        </p:tgtEl>
                                        <p:attrNameLst>
                                          <p:attrName>style.visibility</p:attrName>
                                        </p:attrNameLst>
                                      </p:cBhvr>
                                      <p:to>
                                        <p:strVal val="visible"/>
                                      </p:to>
                                    </p:set>
                                    <p:animEffect transition="in" filter="dissolve">
                                      <p:cBhvr>
                                        <p:cTn id="19" dur="500"/>
                                        <p:tgtEl>
                                          <p:spTgt spid="4">
                                            <p:txEl>
                                              <p:pRg st="2" end="2"/>
                                            </p:txEl>
                                          </p:spTgt>
                                        </p:tgtEl>
                                      </p:cBhvr>
                                    </p:animEffect>
                                  </p:childTnLst>
                                </p:cTn>
                              </p:par>
                              <p:par>
                                <p:cTn id="20" presetID="9" presetClass="entr" presetSubtype="0" fill="hold" nodeType="withEffect">
                                  <p:stCondLst>
                                    <p:cond delay="0"/>
                                  </p:stCondLst>
                                  <p:childTnLst>
                                    <p:set>
                                      <p:cBhvr>
                                        <p:cTn id="21" dur="1" fill="hold">
                                          <p:stCondLst>
                                            <p:cond delay="0"/>
                                          </p:stCondLst>
                                        </p:cTn>
                                        <p:tgtEl>
                                          <p:spTgt spid="4">
                                            <p:txEl>
                                              <p:pRg st="3" end="3"/>
                                            </p:txEl>
                                          </p:spTgt>
                                        </p:tgtEl>
                                        <p:attrNameLst>
                                          <p:attrName>style.visibility</p:attrName>
                                        </p:attrNameLst>
                                      </p:cBhvr>
                                      <p:to>
                                        <p:strVal val="visible"/>
                                      </p:to>
                                    </p:set>
                                    <p:animEffect transition="in" filter="dissolve">
                                      <p:cBhvr>
                                        <p:cTn id="22" dur="500"/>
                                        <p:tgtEl>
                                          <p:spTgt spid="4">
                                            <p:txEl>
                                              <p:pRg st="3" end="3"/>
                                            </p:txEl>
                                          </p:spTgt>
                                        </p:tgtEl>
                                      </p:cBhvr>
                                    </p:animEffect>
                                  </p:childTnLst>
                                </p:cTn>
                              </p:par>
                              <p:par>
                                <p:cTn id="23" presetID="9" presetClass="entr" presetSubtype="0" fill="hold" nodeType="withEffect">
                                  <p:stCondLst>
                                    <p:cond delay="0"/>
                                  </p:stCondLst>
                                  <p:childTnLst>
                                    <p:set>
                                      <p:cBhvr>
                                        <p:cTn id="24" dur="1" fill="hold">
                                          <p:stCondLst>
                                            <p:cond delay="0"/>
                                          </p:stCondLst>
                                        </p:cTn>
                                        <p:tgtEl>
                                          <p:spTgt spid="4">
                                            <p:txEl>
                                              <p:pRg st="4" end="4"/>
                                            </p:txEl>
                                          </p:spTgt>
                                        </p:tgtEl>
                                        <p:attrNameLst>
                                          <p:attrName>style.visibility</p:attrName>
                                        </p:attrNameLst>
                                      </p:cBhvr>
                                      <p:to>
                                        <p:strVal val="visible"/>
                                      </p:to>
                                    </p:set>
                                    <p:animEffect transition="in" filter="dissolve">
                                      <p:cBhvr>
                                        <p:cTn id="25" dur="500"/>
                                        <p:tgtEl>
                                          <p:spTgt spid="4">
                                            <p:txEl>
                                              <p:pRg st="4" end="4"/>
                                            </p:txEl>
                                          </p:spTgt>
                                        </p:tgtEl>
                                      </p:cBhvr>
                                    </p:animEffect>
                                  </p:childTnLst>
                                </p:cTn>
                              </p:par>
                              <p:par>
                                <p:cTn id="26" presetID="9" presetClass="entr" presetSubtype="0" fill="hold" nodeType="withEffect">
                                  <p:stCondLst>
                                    <p:cond delay="0"/>
                                  </p:stCondLst>
                                  <p:childTnLst>
                                    <p:set>
                                      <p:cBhvr>
                                        <p:cTn id="27" dur="1" fill="hold">
                                          <p:stCondLst>
                                            <p:cond delay="0"/>
                                          </p:stCondLst>
                                        </p:cTn>
                                        <p:tgtEl>
                                          <p:spTgt spid="4">
                                            <p:txEl>
                                              <p:pRg st="5" end="5"/>
                                            </p:txEl>
                                          </p:spTgt>
                                        </p:tgtEl>
                                        <p:attrNameLst>
                                          <p:attrName>style.visibility</p:attrName>
                                        </p:attrNameLst>
                                      </p:cBhvr>
                                      <p:to>
                                        <p:strVal val="visible"/>
                                      </p:to>
                                    </p:set>
                                    <p:animEffect transition="in" filter="dissolve">
                                      <p:cBhvr>
                                        <p:cTn id="28" dur="500"/>
                                        <p:tgtEl>
                                          <p:spTgt spid="4">
                                            <p:txEl>
                                              <p:pRg st="5" end="5"/>
                                            </p:txEl>
                                          </p:spTgt>
                                        </p:tgtEl>
                                      </p:cBhvr>
                                    </p:animEffect>
                                  </p:childTnLst>
                                </p:cTn>
                              </p:par>
                              <p:par>
                                <p:cTn id="29" presetID="9" presetClass="entr" presetSubtype="0" fill="hold" nodeType="withEffect">
                                  <p:stCondLst>
                                    <p:cond delay="0"/>
                                  </p:stCondLst>
                                  <p:childTnLst>
                                    <p:set>
                                      <p:cBhvr>
                                        <p:cTn id="30" dur="1" fill="hold">
                                          <p:stCondLst>
                                            <p:cond delay="0"/>
                                          </p:stCondLst>
                                        </p:cTn>
                                        <p:tgtEl>
                                          <p:spTgt spid="4">
                                            <p:txEl>
                                              <p:pRg st="6" end="6"/>
                                            </p:txEl>
                                          </p:spTgt>
                                        </p:tgtEl>
                                        <p:attrNameLst>
                                          <p:attrName>style.visibility</p:attrName>
                                        </p:attrNameLst>
                                      </p:cBhvr>
                                      <p:to>
                                        <p:strVal val="visible"/>
                                      </p:to>
                                    </p:set>
                                    <p:animEffect transition="in" filter="dissolve">
                                      <p:cBhvr>
                                        <p:cTn id="31" dur="500"/>
                                        <p:tgtEl>
                                          <p:spTgt spid="4">
                                            <p:txEl>
                                              <p:pRg st="6" end="6"/>
                                            </p:txEl>
                                          </p:spTgt>
                                        </p:tgtEl>
                                      </p:cBhvr>
                                    </p:animEffect>
                                  </p:childTnLst>
                                </p:cTn>
                              </p:par>
                              <p:par>
                                <p:cTn id="32" presetID="9" presetClass="entr" presetSubtype="0" fill="hold" nodeType="withEffect">
                                  <p:stCondLst>
                                    <p:cond delay="0"/>
                                  </p:stCondLst>
                                  <p:childTnLst>
                                    <p:set>
                                      <p:cBhvr>
                                        <p:cTn id="33" dur="1" fill="hold">
                                          <p:stCondLst>
                                            <p:cond delay="0"/>
                                          </p:stCondLst>
                                        </p:cTn>
                                        <p:tgtEl>
                                          <p:spTgt spid="4">
                                            <p:txEl>
                                              <p:pRg st="8" end="8"/>
                                            </p:txEl>
                                          </p:spTgt>
                                        </p:tgtEl>
                                        <p:attrNameLst>
                                          <p:attrName>style.visibility</p:attrName>
                                        </p:attrNameLst>
                                      </p:cBhvr>
                                      <p:to>
                                        <p:strVal val="visible"/>
                                      </p:to>
                                    </p:set>
                                    <p:animEffect transition="in" filter="dissolve">
                                      <p:cBhvr>
                                        <p:cTn id="34" dur="500"/>
                                        <p:tgtEl>
                                          <p:spTgt spid="4">
                                            <p:txEl>
                                              <p:pRg st="8" end="8"/>
                                            </p:txEl>
                                          </p:spTgt>
                                        </p:tgtEl>
                                      </p:cBhvr>
                                    </p:animEffect>
                                  </p:childTnLst>
                                </p:cTn>
                              </p:par>
                              <p:par>
                                <p:cTn id="35" presetID="9" presetClass="entr" presetSubtype="0" fill="hold" nodeType="withEffect">
                                  <p:stCondLst>
                                    <p:cond delay="0"/>
                                  </p:stCondLst>
                                  <p:childTnLst>
                                    <p:set>
                                      <p:cBhvr>
                                        <p:cTn id="36" dur="1" fill="hold">
                                          <p:stCondLst>
                                            <p:cond delay="0"/>
                                          </p:stCondLst>
                                        </p:cTn>
                                        <p:tgtEl>
                                          <p:spTgt spid="4">
                                            <p:txEl>
                                              <p:pRg st="9" end="9"/>
                                            </p:txEl>
                                          </p:spTgt>
                                        </p:tgtEl>
                                        <p:attrNameLst>
                                          <p:attrName>style.visibility</p:attrName>
                                        </p:attrNameLst>
                                      </p:cBhvr>
                                      <p:to>
                                        <p:strVal val="visible"/>
                                      </p:to>
                                    </p:set>
                                    <p:animEffect transition="in" filter="dissolve">
                                      <p:cBhvr>
                                        <p:cTn id="37" dur="500"/>
                                        <p:tgtEl>
                                          <p:spTgt spid="4">
                                            <p:txEl>
                                              <p:pRg st="9" end="9"/>
                                            </p:txEl>
                                          </p:spTgt>
                                        </p:tgtEl>
                                      </p:cBhvr>
                                    </p:animEffect>
                                  </p:childTnLst>
                                </p:cTn>
                              </p:par>
                              <p:par>
                                <p:cTn id="38" presetID="9" presetClass="entr" presetSubtype="0" fill="hold" nodeType="withEffect">
                                  <p:stCondLst>
                                    <p:cond delay="0"/>
                                  </p:stCondLst>
                                  <p:childTnLst>
                                    <p:set>
                                      <p:cBhvr>
                                        <p:cTn id="39" dur="1" fill="hold">
                                          <p:stCondLst>
                                            <p:cond delay="0"/>
                                          </p:stCondLst>
                                        </p:cTn>
                                        <p:tgtEl>
                                          <p:spTgt spid="4">
                                            <p:txEl>
                                              <p:pRg st="7" end="7"/>
                                            </p:txEl>
                                          </p:spTgt>
                                        </p:tgtEl>
                                        <p:attrNameLst>
                                          <p:attrName>style.visibility</p:attrName>
                                        </p:attrNameLst>
                                      </p:cBhvr>
                                      <p:to>
                                        <p:strVal val="visible"/>
                                      </p:to>
                                    </p:set>
                                    <p:animEffect transition="in" filter="dissolve">
                                      <p:cBhvr>
                                        <p:cTn id="40" dur="500"/>
                                        <p:tgtEl>
                                          <p:spTgt spid="4">
                                            <p:txEl>
                                              <p:pRg st="7" end="7"/>
                                            </p:txEl>
                                          </p:spTgt>
                                        </p:tgtEl>
                                      </p:cBhvr>
                                    </p:animEffect>
                                  </p:childTnLst>
                                </p:cTn>
                              </p:par>
                            </p:childTnLst>
                          </p:cTn>
                        </p:par>
                        <p:par>
                          <p:cTn id="41" fill="hold">
                            <p:stCondLst>
                              <p:cond delay="2000"/>
                            </p:stCondLst>
                            <p:childTnLst>
                              <p:par>
                                <p:cTn id="42" presetID="9" presetClass="entr" presetSubtype="0" fill="hold" nodeType="afterEffect">
                                  <p:stCondLst>
                                    <p:cond delay="0"/>
                                  </p:stCondLst>
                                  <p:childTnLst>
                                    <p:set>
                                      <p:cBhvr>
                                        <p:cTn id="43" dur="1" fill="hold">
                                          <p:stCondLst>
                                            <p:cond delay="0"/>
                                          </p:stCondLst>
                                        </p:cTn>
                                        <p:tgtEl>
                                          <p:spTgt spid="4">
                                            <p:txEl>
                                              <p:pRg st="9" end="9"/>
                                            </p:txEl>
                                          </p:spTgt>
                                        </p:tgtEl>
                                        <p:attrNameLst>
                                          <p:attrName>style.visibility</p:attrName>
                                        </p:attrNameLst>
                                      </p:cBhvr>
                                      <p:to>
                                        <p:strVal val="visible"/>
                                      </p:to>
                                    </p:set>
                                    <p:animEffect transition="in" filter="dissolve">
                                      <p:cBhvr>
                                        <p:cTn id="44" dur="500"/>
                                        <p:tgtEl>
                                          <p:spTgt spid="4">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descr="1233421700_00000000.jpg"/>
          <p:cNvPicPr>
            <a:picLocks noChangeAspect="1"/>
          </p:cNvPicPr>
          <p:nvPr/>
        </p:nvPicPr>
        <p:blipFill>
          <a:blip r:embed="rId4"/>
          <a:stretch>
            <a:fillRect/>
          </a:stretch>
        </p:blipFill>
        <p:spPr>
          <a:xfrm>
            <a:off x="0" y="-1"/>
            <a:ext cx="1500166" cy="1125125"/>
          </a:xfrm>
          <a:prstGeom prst="rect">
            <a:avLst/>
          </a:prstGeom>
          <a:ln>
            <a:noFill/>
          </a:ln>
          <a:effectLst>
            <a:softEdge rad="112500"/>
          </a:effectLst>
        </p:spPr>
      </p:pic>
      <p:sp>
        <p:nvSpPr>
          <p:cNvPr id="4" name="Прямоугольник 3"/>
          <p:cNvSpPr/>
          <p:nvPr/>
        </p:nvSpPr>
        <p:spPr>
          <a:xfrm>
            <a:off x="0" y="214290"/>
            <a:ext cx="9144000" cy="6186309"/>
          </a:xfrm>
          <a:prstGeom prst="rect">
            <a:avLst/>
          </a:prstGeom>
        </p:spPr>
        <p:txBody>
          <a:bodyPr wrap="square">
            <a:spAutoFit/>
          </a:bodyPr>
          <a:lstStyle/>
          <a:p>
            <a:pPr algn="ctr"/>
            <a:r>
              <a:rPr lang="ru-RU" sz="4000" b="1" dirty="0" smtClean="0">
                <a:latin typeface="Georgia" pitchFamily="18" charset="0"/>
              </a:rPr>
              <a:t>Финал			</a:t>
            </a:r>
            <a:r>
              <a:rPr lang="ru-RU" sz="2400" b="1" dirty="0" smtClean="0">
                <a:latin typeface="Georgia" pitchFamily="18" charset="0"/>
              </a:rPr>
              <a:t>10 баллов</a:t>
            </a:r>
          </a:p>
          <a:p>
            <a:pPr algn="ctr"/>
            <a:endParaRPr lang="ru-RU" sz="2400" b="1" dirty="0" smtClean="0">
              <a:latin typeface="Georgia" pitchFamily="18" charset="0"/>
            </a:endParaRPr>
          </a:p>
          <a:p>
            <a:pPr algn="ctr"/>
            <a:r>
              <a:rPr lang="ru-RU" sz="2800" b="1" dirty="0" smtClean="0">
                <a:latin typeface="Georgia" pitchFamily="18" charset="0"/>
              </a:rPr>
              <a:t>«Волшебная буква»</a:t>
            </a:r>
          </a:p>
          <a:p>
            <a:r>
              <a:rPr lang="ru-RU" sz="2800" b="1" dirty="0" smtClean="0">
                <a:latin typeface="Georgia" pitchFamily="18" charset="0"/>
              </a:rPr>
              <a:t>						</a:t>
            </a:r>
            <a:r>
              <a:rPr lang="ru-RU" sz="2800" b="1" u="sng" dirty="0" smtClean="0">
                <a:latin typeface="Georgia" pitchFamily="18" charset="0"/>
              </a:rPr>
              <a:t>Буква «К»</a:t>
            </a:r>
            <a:r>
              <a:rPr lang="ru-RU" sz="2800" b="1" dirty="0" smtClean="0">
                <a:latin typeface="Georgia" pitchFamily="18" charset="0"/>
              </a:rPr>
              <a:t>: </a:t>
            </a:r>
          </a:p>
          <a:p>
            <a:r>
              <a:rPr lang="ru-RU" sz="2800" b="1" dirty="0" smtClean="0">
                <a:latin typeface="Georgia" pitchFamily="18" charset="0"/>
              </a:rPr>
              <a:t>						</a:t>
            </a:r>
          </a:p>
          <a:p>
            <a:r>
              <a:rPr lang="ru-RU" sz="2800" b="1" dirty="0" smtClean="0">
                <a:latin typeface="Georgia" pitchFamily="18" charset="0"/>
              </a:rPr>
              <a:t>						К – рот</a:t>
            </a:r>
          </a:p>
          <a:p>
            <a:r>
              <a:rPr lang="ru-RU" sz="2800" b="1" dirty="0" smtClean="0">
                <a:latin typeface="Georgia" pitchFamily="18" charset="0"/>
              </a:rPr>
              <a:t>						К – лён</a:t>
            </a:r>
          </a:p>
          <a:p>
            <a:r>
              <a:rPr lang="ru-RU" sz="2800" b="1" dirty="0" smtClean="0">
                <a:latin typeface="Georgia" pitchFamily="18" charset="0"/>
              </a:rPr>
              <a:t>						К – омар</a:t>
            </a:r>
          </a:p>
          <a:p>
            <a:r>
              <a:rPr lang="ru-RU" sz="2800" b="1" dirty="0" smtClean="0">
                <a:latin typeface="Georgia" pitchFamily="18" charset="0"/>
              </a:rPr>
              <a:t>						К – ремень</a:t>
            </a:r>
          </a:p>
          <a:p>
            <a:r>
              <a:rPr lang="ru-RU" sz="2800" b="1" dirty="0" smtClean="0">
                <a:latin typeface="Georgia" pitchFamily="18" charset="0"/>
              </a:rPr>
              <a:t>						К – лещи </a:t>
            </a:r>
          </a:p>
          <a:p>
            <a:pPr algn="ctr"/>
            <a:endParaRPr lang="ru-RU" sz="2800" b="1" dirty="0" smtClean="0">
              <a:latin typeface="Georgia" pitchFamily="18" charset="0"/>
            </a:endParaRPr>
          </a:p>
          <a:p>
            <a:pPr algn="ctr"/>
            <a:endParaRPr lang="ru-RU" sz="2800" b="1" dirty="0" smtClean="0">
              <a:latin typeface="Georgia" pitchFamily="18" charset="0"/>
            </a:endParaRPr>
          </a:p>
          <a:p>
            <a:pPr algn="just"/>
            <a:r>
              <a:rPr lang="ru-RU" sz="2400" b="1" dirty="0" smtClean="0">
                <a:latin typeface="Georgia" pitchFamily="18" charset="0"/>
              </a:rPr>
              <a:t>	</a:t>
            </a:r>
            <a:endParaRPr lang="ru-RU" sz="3200" b="1" dirty="0" smtClean="0">
              <a:latin typeface="Georgia" pitchFamily="18" charset="0"/>
            </a:endParaRPr>
          </a:p>
          <a:p>
            <a:pPr algn="ctr"/>
            <a:endParaRPr lang="ru-RU" sz="2800" b="1" i="1" u="sng" dirty="0" smtClean="0">
              <a:latin typeface="Georgia" pitchFamily="18" charset="0"/>
            </a:endParaRPr>
          </a:p>
        </p:txBody>
      </p:sp>
      <p:pic>
        <p:nvPicPr>
          <p:cNvPr id="16" name="Picture 7" descr="E:\Лариса\Мои документы\Анимашки\0904e951415411e7dd30595a4f710d78.jpeg"/>
          <p:cNvPicPr>
            <a:picLocks noChangeAspect="1" noChangeArrowheads="1"/>
          </p:cNvPicPr>
          <p:nvPr/>
        </p:nvPicPr>
        <p:blipFill>
          <a:blip r:embed="rId5">
            <a:clrChange>
              <a:clrFrom>
                <a:srgbClr val="FFFFFF"/>
              </a:clrFrom>
              <a:clrTo>
                <a:srgbClr val="FFFFFF">
                  <a:alpha val="0"/>
                </a:srgbClr>
              </a:clrTo>
            </a:clrChange>
          </a:blip>
          <a:srcRect/>
          <a:stretch>
            <a:fillRect/>
          </a:stretch>
        </p:blipFill>
        <p:spPr bwMode="auto">
          <a:xfrm>
            <a:off x="642910" y="1785926"/>
            <a:ext cx="3429024" cy="4345121"/>
          </a:xfrm>
          <a:prstGeom prst="rect">
            <a:avLst/>
          </a:prstGeom>
          <a:noFill/>
          <a:ln w="9525">
            <a:noFill/>
            <a:miter lim="800000"/>
            <a:headEnd/>
            <a:tailEnd/>
          </a:ln>
        </p:spPr>
      </p:pic>
      <p:sp>
        <p:nvSpPr>
          <p:cNvPr id="7" name="Управляющая кнопка: в начало 6">
            <a:hlinkClick r:id="rId6" action="ppaction://hlinksldjump" highlightClick="1"/>
          </p:cNvPr>
          <p:cNvSpPr/>
          <p:nvPr/>
        </p:nvSpPr>
        <p:spPr>
          <a:xfrm>
            <a:off x="357158" y="6357958"/>
            <a:ext cx="642942" cy="357190"/>
          </a:xfrm>
          <a:prstGeom prst="actionButtonBeginning">
            <a:avLst/>
          </a:prstGeom>
          <a:solidFill>
            <a:schemeClr val="accent1">
              <a:lumMod val="20000"/>
              <a:lumOff val="80000"/>
            </a:schemeClr>
          </a:solidFill>
          <a:ln>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transition spd="slow">
    <p:dissolve/>
    <p:sndAc>
      <p:stSnd>
        <p:snd r:embed="rId3" name="chimes.wav" builtIn="1"/>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with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dissolve">
                                      <p:cBhvr>
                                        <p:cTn id="7" dur="500"/>
                                        <p:tgtEl>
                                          <p:spTgt spid="4">
                                            <p:txEl>
                                              <p:pRg st="0" end="0"/>
                                            </p:txEl>
                                          </p:spTgt>
                                        </p:tgtEl>
                                      </p:cBhvr>
                                    </p:animEffect>
                                  </p:childTnLst>
                                </p:cTn>
                              </p:par>
                            </p:childTnLst>
                          </p:cTn>
                        </p:par>
                        <p:par>
                          <p:cTn id="8" fill="hold">
                            <p:stCondLst>
                              <p:cond delay="500"/>
                            </p:stCondLst>
                            <p:childTnLst>
                              <p:par>
                                <p:cTn id="9" presetID="9" presetClass="entr" presetSubtype="0" fill="hold" nodeType="afterEffect">
                                  <p:stCondLst>
                                    <p:cond delay="0"/>
                                  </p:stCondLst>
                                  <p:childTnLst>
                                    <p:set>
                                      <p:cBhvr>
                                        <p:cTn id="10" dur="1" fill="hold">
                                          <p:stCondLst>
                                            <p:cond delay="0"/>
                                          </p:stCondLst>
                                        </p:cTn>
                                        <p:tgtEl>
                                          <p:spTgt spid="4">
                                            <p:txEl>
                                              <p:pRg st="2" end="2"/>
                                            </p:txEl>
                                          </p:spTgt>
                                        </p:tgtEl>
                                        <p:attrNameLst>
                                          <p:attrName>style.visibility</p:attrName>
                                        </p:attrNameLst>
                                      </p:cBhvr>
                                      <p:to>
                                        <p:strVal val="visible"/>
                                      </p:to>
                                    </p:set>
                                    <p:animEffect transition="in" filter="dissolve">
                                      <p:cBhvr>
                                        <p:cTn id="11" dur="500"/>
                                        <p:tgtEl>
                                          <p:spTgt spid="4">
                                            <p:txEl>
                                              <p:pRg st="2" end="2"/>
                                            </p:txEl>
                                          </p:spTgt>
                                        </p:tgtEl>
                                      </p:cBhvr>
                                    </p:animEffect>
                                  </p:childTnLst>
                                </p:cTn>
                              </p:par>
                            </p:childTnLst>
                          </p:cTn>
                        </p:par>
                        <p:par>
                          <p:cTn id="12" fill="hold">
                            <p:stCondLst>
                              <p:cond delay="1000"/>
                            </p:stCondLst>
                            <p:childTnLst>
                              <p:par>
                                <p:cTn id="13" presetID="9" presetClass="entr" presetSubtype="0" fill="hold" nodeType="after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dissolve">
                                      <p:cBhvr>
                                        <p:cTn id="15" dur="500"/>
                                        <p:tgtEl>
                                          <p:spTgt spid="16"/>
                                        </p:tgtEl>
                                      </p:cBhvr>
                                    </p:animEffect>
                                  </p:childTnLst>
                                </p:cTn>
                              </p:par>
                            </p:childTnLst>
                          </p:cTn>
                        </p:par>
                        <p:par>
                          <p:cTn id="16" fill="hold">
                            <p:stCondLst>
                              <p:cond delay="1500"/>
                            </p:stCondLst>
                            <p:childTnLst>
                              <p:par>
                                <p:cTn id="17" presetID="9" presetClass="entr" presetSubtype="0" fill="hold" nodeType="afterEffect">
                                  <p:stCondLst>
                                    <p:cond delay="0"/>
                                  </p:stCondLst>
                                  <p:childTnLst>
                                    <p:set>
                                      <p:cBhvr>
                                        <p:cTn id="18" dur="1" fill="hold">
                                          <p:stCondLst>
                                            <p:cond delay="0"/>
                                          </p:stCondLst>
                                        </p:cTn>
                                        <p:tgtEl>
                                          <p:spTgt spid="4">
                                            <p:txEl>
                                              <p:pRg st="3" end="3"/>
                                            </p:txEl>
                                          </p:spTgt>
                                        </p:tgtEl>
                                        <p:attrNameLst>
                                          <p:attrName>style.visibility</p:attrName>
                                        </p:attrNameLst>
                                      </p:cBhvr>
                                      <p:to>
                                        <p:strVal val="visible"/>
                                      </p:to>
                                    </p:set>
                                    <p:animEffect transition="in" filter="dissolve">
                                      <p:cBhvr>
                                        <p:cTn id="19" dur="500"/>
                                        <p:tgtEl>
                                          <p:spTgt spid="4">
                                            <p:txEl>
                                              <p:pRg st="3" end="3"/>
                                            </p:txEl>
                                          </p:spTgt>
                                        </p:tgtEl>
                                      </p:cBhvr>
                                    </p:animEffect>
                                  </p:childTnLst>
                                </p:cTn>
                              </p:par>
                            </p:childTnLst>
                          </p:cTn>
                        </p:par>
                        <p:par>
                          <p:cTn id="20" fill="hold">
                            <p:stCondLst>
                              <p:cond delay="2000"/>
                            </p:stCondLst>
                            <p:childTnLst>
                              <p:par>
                                <p:cTn id="21" presetID="9" presetClass="entr" presetSubtype="0" fill="hold" nodeType="afterEffect">
                                  <p:stCondLst>
                                    <p:cond delay="0"/>
                                  </p:stCondLst>
                                  <p:childTnLst>
                                    <p:set>
                                      <p:cBhvr>
                                        <p:cTn id="22" dur="1" fill="hold">
                                          <p:stCondLst>
                                            <p:cond delay="0"/>
                                          </p:stCondLst>
                                        </p:cTn>
                                        <p:tgtEl>
                                          <p:spTgt spid="4">
                                            <p:txEl>
                                              <p:pRg st="5" end="5"/>
                                            </p:txEl>
                                          </p:spTgt>
                                        </p:tgtEl>
                                        <p:attrNameLst>
                                          <p:attrName>style.visibility</p:attrName>
                                        </p:attrNameLst>
                                      </p:cBhvr>
                                      <p:to>
                                        <p:strVal val="visible"/>
                                      </p:to>
                                    </p:set>
                                    <p:animEffect transition="in" filter="dissolve">
                                      <p:cBhvr>
                                        <p:cTn id="23" dur="500"/>
                                        <p:tgtEl>
                                          <p:spTgt spid="4">
                                            <p:txEl>
                                              <p:pRg st="5" end="5"/>
                                            </p:txEl>
                                          </p:spTgt>
                                        </p:tgtEl>
                                      </p:cBhvr>
                                    </p:animEffect>
                                  </p:childTnLst>
                                </p:cTn>
                              </p:par>
                            </p:childTnLst>
                          </p:cTn>
                        </p:par>
                        <p:par>
                          <p:cTn id="24" fill="hold">
                            <p:stCondLst>
                              <p:cond delay="2500"/>
                            </p:stCondLst>
                            <p:childTnLst>
                              <p:par>
                                <p:cTn id="25" presetID="9" presetClass="entr" presetSubtype="0" fill="hold" nodeType="afterEffect">
                                  <p:stCondLst>
                                    <p:cond delay="0"/>
                                  </p:stCondLst>
                                  <p:childTnLst>
                                    <p:set>
                                      <p:cBhvr>
                                        <p:cTn id="26" dur="1" fill="hold">
                                          <p:stCondLst>
                                            <p:cond delay="0"/>
                                          </p:stCondLst>
                                        </p:cTn>
                                        <p:tgtEl>
                                          <p:spTgt spid="4">
                                            <p:txEl>
                                              <p:pRg st="6" end="6"/>
                                            </p:txEl>
                                          </p:spTgt>
                                        </p:tgtEl>
                                        <p:attrNameLst>
                                          <p:attrName>style.visibility</p:attrName>
                                        </p:attrNameLst>
                                      </p:cBhvr>
                                      <p:to>
                                        <p:strVal val="visible"/>
                                      </p:to>
                                    </p:set>
                                    <p:animEffect transition="in" filter="dissolve">
                                      <p:cBhvr>
                                        <p:cTn id="27" dur="500"/>
                                        <p:tgtEl>
                                          <p:spTgt spid="4">
                                            <p:txEl>
                                              <p:pRg st="6" end="6"/>
                                            </p:txEl>
                                          </p:spTgt>
                                        </p:tgtEl>
                                      </p:cBhvr>
                                    </p:animEffect>
                                  </p:childTnLst>
                                </p:cTn>
                              </p:par>
                            </p:childTnLst>
                          </p:cTn>
                        </p:par>
                        <p:par>
                          <p:cTn id="28" fill="hold">
                            <p:stCondLst>
                              <p:cond delay="3000"/>
                            </p:stCondLst>
                            <p:childTnLst>
                              <p:par>
                                <p:cTn id="29" presetID="9" presetClass="entr" presetSubtype="0" fill="hold" nodeType="afterEffect">
                                  <p:stCondLst>
                                    <p:cond delay="0"/>
                                  </p:stCondLst>
                                  <p:childTnLst>
                                    <p:set>
                                      <p:cBhvr>
                                        <p:cTn id="30" dur="1" fill="hold">
                                          <p:stCondLst>
                                            <p:cond delay="0"/>
                                          </p:stCondLst>
                                        </p:cTn>
                                        <p:tgtEl>
                                          <p:spTgt spid="4">
                                            <p:txEl>
                                              <p:pRg st="7" end="7"/>
                                            </p:txEl>
                                          </p:spTgt>
                                        </p:tgtEl>
                                        <p:attrNameLst>
                                          <p:attrName>style.visibility</p:attrName>
                                        </p:attrNameLst>
                                      </p:cBhvr>
                                      <p:to>
                                        <p:strVal val="visible"/>
                                      </p:to>
                                    </p:set>
                                    <p:animEffect transition="in" filter="dissolve">
                                      <p:cBhvr>
                                        <p:cTn id="31" dur="500"/>
                                        <p:tgtEl>
                                          <p:spTgt spid="4">
                                            <p:txEl>
                                              <p:pRg st="7" end="7"/>
                                            </p:txEl>
                                          </p:spTgt>
                                        </p:tgtEl>
                                      </p:cBhvr>
                                    </p:animEffect>
                                  </p:childTnLst>
                                </p:cTn>
                              </p:par>
                            </p:childTnLst>
                          </p:cTn>
                        </p:par>
                        <p:par>
                          <p:cTn id="32" fill="hold">
                            <p:stCondLst>
                              <p:cond delay="3500"/>
                            </p:stCondLst>
                            <p:childTnLst>
                              <p:par>
                                <p:cTn id="33" presetID="9" presetClass="entr" presetSubtype="0" fill="hold" nodeType="afterEffect">
                                  <p:stCondLst>
                                    <p:cond delay="0"/>
                                  </p:stCondLst>
                                  <p:childTnLst>
                                    <p:set>
                                      <p:cBhvr>
                                        <p:cTn id="34" dur="1" fill="hold">
                                          <p:stCondLst>
                                            <p:cond delay="0"/>
                                          </p:stCondLst>
                                        </p:cTn>
                                        <p:tgtEl>
                                          <p:spTgt spid="4">
                                            <p:txEl>
                                              <p:pRg st="8" end="8"/>
                                            </p:txEl>
                                          </p:spTgt>
                                        </p:tgtEl>
                                        <p:attrNameLst>
                                          <p:attrName>style.visibility</p:attrName>
                                        </p:attrNameLst>
                                      </p:cBhvr>
                                      <p:to>
                                        <p:strVal val="visible"/>
                                      </p:to>
                                    </p:set>
                                    <p:animEffect transition="in" filter="dissolve">
                                      <p:cBhvr>
                                        <p:cTn id="35" dur="500"/>
                                        <p:tgtEl>
                                          <p:spTgt spid="4">
                                            <p:txEl>
                                              <p:pRg st="8" end="8"/>
                                            </p:txEl>
                                          </p:spTgt>
                                        </p:tgtEl>
                                      </p:cBhvr>
                                    </p:animEffect>
                                  </p:childTnLst>
                                </p:cTn>
                              </p:par>
                            </p:childTnLst>
                          </p:cTn>
                        </p:par>
                        <p:par>
                          <p:cTn id="36" fill="hold">
                            <p:stCondLst>
                              <p:cond delay="4000"/>
                            </p:stCondLst>
                            <p:childTnLst>
                              <p:par>
                                <p:cTn id="37" presetID="9" presetClass="entr" presetSubtype="0" fill="hold" nodeType="afterEffect">
                                  <p:stCondLst>
                                    <p:cond delay="0"/>
                                  </p:stCondLst>
                                  <p:childTnLst>
                                    <p:set>
                                      <p:cBhvr>
                                        <p:cTn id="38" dur="1" fill="hold">
                                          <p:stCondLst>
                                            <p:cond delay="0"/>
                                          </p:stCondLst>
                                        </p:cTn>
                                        <p:tgtEl>
                                          <p:spTgt spid="4">
                                            <p:txEl>
                                              <p:pRg st="9" end="9"/>
                                            </p:txEl>
                                          </p:spTgt>
                                        </p:tgtEl>
                                        <p:attrNameLst>
                                          <p:attrName>style.visibility</p:attrName>
                                        </p:attrNameLst>
                                      </p:cBhvr>
                                      <p:to>
                                        <p:strVal val="visible"/>
                                      </p:to>
                                    </p:set>
                                    <p:animEffect transition="in" filter="dissolve">
                                      <p:cBhvr>
                                        <p:cTn id="39" dur="500"/>
                                        <p:tgtEl>
                                          <p:spTgt spid="4">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descr="1233421700_00000000.jpg"/>
          <p:cNvPicPr>
            <a:picLocks noChangeAspect="1"/>
          </p:cNvPicPr>
          <p:nvPr/>
        </p:nvPicPr>
        <p:blipFill>
          <a:blip r:embed="rId4"/>
          <a:stretch>
            <a:fillRect/>
          </a:stretch>
        </p:blipFill>
        <p:spPr>
          <a:xfrm>
            <a:off x="0" y="-1"/>
            <a:ext cx="1500166" cy="1125125"/>
          </a:xfrm>
          <a:prstGeom prst="rect">
            <a:avLst/>
          </a:prstGeom>
          <a:ln>
            <a:noFill/>
          </a:ln>
          <a:effectLst>
            <a:softEdge rad="112500"/>
          </a:effectLst>
        </p:spPr>
      </p:pic>
      <p:sp>
        <p:nvSpPr>
          <p:cNvPr id="4" name="Прямоугольник 3"/>
          <p:cNvSpPr/>
          <p:nvPr/>
        </p:nvSpPr>
        <p:spPr>
          <a:xfrm>
            <a:off x="0" y="214290"/>
            <a:ext cx="9144000" cy="3231654"/>
          </a:xfrm>
          <a:prstGeom prst="rect">
            <a:avLst/>
          </a:prstGeom>
        </p:spPr>
        <p:txBody>
          <a:bodyPr wrap="square">
            <a:spAutoFit/>
          </a:bodyPr>
          <a:lstStyle/>
          <a:p>
            <a:pPr algn="ctr"/>
            <a:r>
              <a:rPr lang="ru-RU" sz="4000" b="1" dirty="0" smtClean="0">
                <a:latin typeface="Georgia" pitchFamily="18" charset="0"/>
              </a:rPr>
              <a:t>Финал			</a:t>
            </a:r>
            <a:r>
              <a:rPr lang="ru-RU" sz="2400" b="1" dirty="0" smtClean="0">
                <a:latin typeface="Georgia" pitchFamily="18" charset="0"/>
              </a:rPr>
              <a:t>10 баллов</a:t>
            </a:r>
          </a:p>
          <a:p>
            <a:pPr algn="ctr"/>
            <a:endParaRPr lang="ru-RU" sz="2400" b="1" dirty="0" smtClean="0">
              <a:latin typeface="Georgia" pitchFamily="18" charset="0"/>
            </a:endParaRPr>
          </a:p>
          <a:p>
            <a:pPr algn="ctr"/>
            <a:r>
              <a:rPr lang="ru-RU" sz="2800" b="1" i="1" dirty="0" smtClean="0">
                <a:latin typeface="Georgia" pitchFamily="18" charset="0"/>
              </a:rPr>
              <a:t>«Пятнашки».</a:t>
            </a:r>
          </a:p>
          <a:p>
            <a:pPr algn="ctr"/>
            <a:r>
              <a:rPr lang="ru-RU" sz="2800" b="1" i="1" dirty="0" smtClean="0">
                <a:latin typeface="Georgia" pitchFamily="18" charset="0"/>
              </a:rPr>
              <a:t>Меняя и переставляя буквы,</a:t>
            </a:r>
          </a:p>
          <a:p>
            <a:pPr algn="ctr"/>
            <a:r>
              <a:rPr lang="ru-RU" sz="2800" b="1" i="1" dirty="0" smtClean="0">
                <a:latin typeface="Georgia" pitchFamily="18" charset="0"/>
              </a:rPr>
              <a:t> составьте новые слова.</a:t>
            </a:r>
          </a:p>
          <a:p>
            <a:r>
              <a:rPr lang="ru-RU" sz="2800" b="1" i="1" dirty="0" smtClean="0">
                <a:latin typeface="Georgia" pitchFamily="18" charset="0"/>
              </a:rPr>
              <a:t>		</a:t>
            </a:r>
          </a:p>
          <a:p>
            <a:r>
              <a:rPr lang="ru-RU" sz="2800" b="1" i="1" dirty="0" smtClean="0">
                <a:latin typeface="Georgia" pitchFamily="18" charset="0"/>
              </a:rPr>
              <a:t>		</a:t>
            </a:r>
            <a:endParaRPr lang="ru-RU" sz="2800" b="1" i="1" u="sng" dirty="0" smtClean="0">
              <a:latin typeface="Georgia" pitchFamily="18" charset="0"/>
            </a:endParaRPr>
          </a:p>
        </p:txBody>
      </p:sp>
      <p:graphicFrame>
        <p:nvGraphicFramePr>
          <p:cNvPr id="6" name="Таблица 5"/>
          <p:cNvGraphicFramePr>
            <a:graphicFrameLocks noGrp="1"/>
          </p:cNvGraphicFramePr>
          <p:nvPr/>
        </p:nvGraphicFramePr>
        <p:xfrm>
          <a:off x="1643042" y="2786058"/>
          <a:ext cx="6096000" cy="3840480"/>
        </p:xfrm>
        <a:graphic>
          <a:graphicData uri="http://schemas.openxmlformats.org/drawingml/2006/table">
            <a:tbl>
              <a:tblPr firstRow="1" bandRow="1">
                <a:tableStyleId>{2D5ABB26-0587-4C30-8999-92F81FD0307C}</a:tableStyleId>
              </a:tblPr>
              <a:tblGrid>
                <a:gridCol w="762000"/>
                <a:gridCol w="762000"/>
                <a:gridCol w="762000"/>
                <a:gridCol w="762000"/>
                <a:gridCol w="762000"/>
                <a:gridCol w="762000"/>
                <a:gridCol w="762000"/>
                <a:gridCol w="762000"/>
              </a:tblGrid>
              <a:tr h="285752">
                <a:tc>
                  <a:txBody>
                    <a:bodyPr/>
                    <a:lstStyle/>
                    <a:p>
                      <a:pPr algn="ctr"/>
                      <a:r>
                        <a:rPr lang="ru-RU" sz="3600" b="1" dirty="0" smtClean="0">
                          <a:latin typeface="Georgia" pitchFamily="18" charset="0"/>
                        </a:rPr>
                        <a:t>+</a:t>
                      </a:r>
                      <a:endParaRPr lang="ru-RU" sz="3600" b="1" dirty="0">
                        <a:latin typeface="Georgia"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40000"/>
                        <a:lumOff val="60000"/>
                      </a:schemeClr>
                    </a:solidFill>
                  </a:tcPr>
                </a:tc>
                <a:tc>
                  <a:txBody>
                    <a:bodyPr/>
                    <a:lstStyle/>
                    <a:p>
                      <a:pPr algn="ctr"/>
                      <a:r>
                        <a:rPr lang="ru-RU" sz="3600" b="1" dirty="0" smtClean="0">
                          <a:latin typeface="Georgia" pitchFamily="18" charset="0"/>
                        </a:rPr>
                        <a:t>-</a:t>
                      </a:r>
                      <a:endParaRPr lang="ru-RU" sz="3600" b="1" dirty="0">
                        <a:latin typeface="Georgia"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40000"/>
                        <a:lumOff val="60000"/>
                      </a:schemeClr>
                    </a:solidFill>
                  </a:tcPr>
                </a:tc>
                <a:tc>
                  <a:txBody>
                    <a:bodyPr/>
                    <a:lstStyle/>
                    <a:p>
                      <a:pPr algn="ctr"/>
                      <a:r>
                        <a:rPr lang="ru-RU" sz="3600" b="1" dirty="0" smtClean="0">
                          <a:latin typeface="Georgia" pitchFamily="18" charset="0"/>
                        </a:rPr>
                        <a:t>К</a:t>
                      </a:r>
                      <a:endParaRPr lang="ru-RU" sz="3600" b="1" dirty="0">
                        <a:latin typeface="Georgia"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40000"/>
                        <a:lumOff val="60000"/>
                      </a:schemeClr>
                    </a:solidFill>
                  </a:tcPr>
                </a:tc>
                <a:tc>
                  <a:txBody>
                    <a:bodyPr/>
                    <a:lstStyle/>
                    <a:p>
                      <a:pPr algn="ctr"/>
                      <a:r>
                        <a:rPr lang="ru-RU" sz="3600" b="1" dirty="0" smtClean="0">
                          <a:latin typeface="Georgia" pitchFamily="18" charset="0"/>
                        </a:rPr>
                        <a:t>Л</a:t>
                      </a:r>
                      <a:endParaRPr lang="ru-RU" sz="3600" b="1" dirty="0">
                        <a:latin typeface="Georgia"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40000"/>
                        <a:lumOff val="60000"/>
                      </a:schemeClr>
                    </a:solidFill>
                  </a:tcPr>
                </a:tc>
                <a:tc>
                  <a:txBody>
                    <a:bodyPr/>
                    <a:lstStyle/>
                    <a:p>
                      <a:pPr algn="ctr"/>
                      <a:r>
                        <a:rPr lang="ru-RU" sz="3600" b="1" dirty="0" smtClean="0">
                          <a:latin typeface="Georgia" pitchFamily="18" charset="0"/>
                        </a:rPr>
                        <a:t>А</a:t>
                      </a:r>
                      <a:endParaRPr lang="ru-RU" sz="3600" b="1" dirty="0">
                        <a:latin typeface="Georgia"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40000"/>
                        <a:lumOff val="60000"/>
                      </a:schemeClr>
                    </a:solidFill>
                  </a:tcPr>
                </a:tc>
                <a:tc>
                  <a:txBody>
                    <a:bodyPr/>
                    <a:lstStyle/>
                    <a:p>
                      <a:pPr algn="ctr"/>
                      <a:r>
                        <a:rPr lang="ru-RU" sz="3600" b="1" dirty="0" smtClean="0">
                          <a:latin typeface="Georgia" pitchFamily="18" charset="0"/>
                        </a:rPr>
                        <a:t>П</a:t>
                      </a:r>
                      <a:endParaRPr lang="ru-RU" sz="3600" b="1" dirty="0">
                        <a:latin typeface="Georgia"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40000"/>
                        <a:lumOff val="60000"/>
                      </a:schemeClr>
                    </a:solidFill>
                  </a:tcPr>
                </a:tc>
                <a:tc>
                  <a:txBody>
                    <a:bodyPr/>
                    <a:lstStyle/>
                    <a:p>
                      <a:pPr algn="ctr"/>
                      <a:r>
                        <a:rPr lang="ru-RU" sz="3600" b="1" dirty="0" smtClean="0">
                          <a:latin typeface="Georgia" pitchFamily="18" charset="0"/>
                        </a:rPr>
                        <a:t>А</a:t>
                      </a:r>
                      <a:endParaRPr lang="ru-RU" sz="3600" b="1" dirty="0">
                        <a:latin typeface="Georgia"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40000"/>
                        <a:lumOff val="60000"/>
                      </a:schemeClr>
                    </a:solidFill>
                  </a:tcPr>
                </a:tc>
                <a:tc>
                  <a:txBody>
                    <a:bodyPr/>
                    <a:lstStyle/>
                    <a:p>
                      <a:pPr algn="ctr"/>
                      <a:r>
                        <a:rPr lang="ru-RU" sz="3600" b="1" dirty="0" smtClean="0">
                          <a:latin typeface="Georgia" pitchFamily="18" charset="0"/>
                        </a:rPr>
                        <a:t>Н</a:t>
                      </a:r>
                      <a:endParaRPr lang="ru-RU" sz="3600" b="1" dirty="0">
                        <a:latin typeface="Georgia"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40000"/>
                        <a:lumOff val="60000"/>
                      </a:schemeClr>
                    </a:solidFill>
                  </a:tcPr>
                </a:tc>
              </a:tr>
              <a:tr h="370840">
                <a:tc>
                  <a:txBody>
                    <a:bodyPr/>
                    <a:lstStyle/>
                    <a:p>
                      <a:pPr algn="ctr"/>
                      <a:r>
                        <a:rPr lang="ru-RU" sz="3600" b="1" dirty="0" smtClean="0">
                          <a:latin typeface="Georgia" pitchFamily="18" charset="0"/>
                        </a:rPr>
                        <a:t>Т</a:t>
                      </a:r>
                      <a:endParaRPr lang="ru-RU" sz="3600" b="1" dirty="0">
                        <a:latin typeface="Georgia"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ru-RU" sz="3600" b="1" dirty="0" smtClean="0">
                          <a:latin typeface="Georgia" pitchFamily="18" charset="0"/>
                        </a:rPr>
                        <a:t>К</a:t>
                      </a:r>
                      <a:endParaRPr lang="ru-RU" sz="3600" b="1" dirty="0">
                        <a:latin typeface="Georgia"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ru-RU" sz="3600" b="1" dirty="0">
                        <a:solidFill>
                          <a:schemeClr val="accent1">
                            <a:lumMod val="75000"/>
                          </a:schemeClr>
                        </a:solidFill>
                        <a:latin typeface="Georgia"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ru-RU" sz="3600" b="1" dirty="0">
                        <a:solidFill>
                          <a:schemeClr val="accent1">
                            <a:lumMod val="75000"/>
                          </a:schemeClr>
                        </a:solidFill>
                        <a:latin typeface="Georgia"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ru-RU" sz="3600" b="1" dirty="0">
                        <a:solidFill>
                          <a:schemeClr val="accent1">
                            <a:lumMod val="75000"/>
                          </a:schemeClr>
                        </a:solidFill>
                        <a:latin typeface="Georgia"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ru-RU" sz="3600" b="1" dirty="0">
                        <a:solidFill>
                          <a:schemeClr val="bg1"/>
                        </a:solidFill>
                        <a:latin typeface="Georgia"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ru-RU" sz="3600" b="1" dirty="0">
                        <a:solidFill>
                          <a:schemeClr val="accent1">
                            <a:lumMod val="75000"/>
                          </a:schemeClr>
                        </a:solidFill>
                        <a:latin typeface="Georgia"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ru-RU" sz="3600" b="1" dirty="0">
                        <a:solidFill>
                          <a:schemeClr val="accent1">
                            <a:lumMod val="75000"/>
                          </a:schemeClr>
                        </a:solidFill>
                        <a:latin typeface="Georgia"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pPr algn="ctr"/>
                      <a:r>
                        <a:rPr lang="ru-RU" sz="3600" b="1" dirty="0" smtClean="0">
                          <a:latin typeface="Georgia" pitchFamily="18" charset="0"/>
                        </a:rPr>
                        <a:t>К</a:t>
                      </a:r>
                      <a:endParaRPr lang="ru-RU" sz="3600" b="1" dirty="0">
                        <a:latin typeface="Georgia"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ru-RU" sz="3600" b="1" dirty="0" smtClean="0">
                          <a:latin typeface="Georgia" pitchFamily="18" charset="0"/>
                        </a:rPr>
                        <a:t>Н</a:t>
                      </a:r>
                      <a:endParaRPr lang="ru-RU" sz="3600" b="1" dirty="0">
                        <a:latin typeface="Georgia"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ru-RU" sz="3600" b="1" dirty="0">
                        <a:solidFill>
                          <a:schemeClr val="accent1">
                            <a:lumMod val="75000"/>
                          </a:schemeClr>
                        </a:solidFill>
                        <a:latin typeface="Georgia"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ru-RU" sz="3600" b="1" dirty="0">
                        <a:solidFill>
                          <a:schemeClr val="accent1">
                            <a:lumMod val="75000"/>
                          </a:schemeClr>
                        </a:solidFill>
                        <a:latin typeface="Georgia"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ru-RU" sz="3600" b="1" dirty="0">
                        <a:solidFill>
                          <a:schemeClr val="accent1">
                            <a:lumMod val="75000"/>
                          </a:schemeClr>
                        </a:solidFill>
                        <a:latin typeface="Georgia"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ru-RU" sz="3600" b="1" dirty="0">
                        <a:solidFill>
                          <a:schemeClr val="bg1"/>
                        </a:solidFill>
                        <a:latin typeface="Georgia"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ru-RU" sz="3600" b="1" dirty="0">
                        <a:solidFill>
                          <a:schemeClr val="accent1">
                            <a:lumMod val="75000"/>
                          </a:schemeClr>
                        </a:solidFill>
                        <a:latin typeface="Georgia"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ru-RU" sz="3600" b="1" dirty="0">
                        <a:solidFill>
                          <a:schemeClr val="accent1">
                            <a:lumMod val="75000"/>
                          </a:schemeClr>
                        </a:solidFill>
                        <a:latin typeface="Georgia"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pPr algn="ctr"/>
                      <a:r>
                        <a:rPr lang="ru-RU" sz="3600" b="1" dirty="0" smtClean="0">
                          <a:latin typeface="Georgia" pitchFamily="18" charset="0"/>
                        </a:rPr>
                        <a:t>И</a:t>
                      </a:r>
                      <a:endParaRPr lang="ru-RU" sz="3600" b="1" dirty="0">
                        <a:latin typeface="Georgia"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ru-RU" sz="3600" b="1" dirty="0" smtClean="0">
                          <a:latin typeface="Georgia" pitchFamily="18" charset="0"/>
                        </a:rPr>
                        <a:t>А</a:t>
                      </a:r>
                      <a:endParaRPr lang="ru-RU" sz="3600" b="1" dirty="0">
                        <a:latin typeface="Georgia"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ru-RU" sz="3600" b="1" dirty="0">
                        <a:solidFill>
                          <a:schemeClr val="accent1">
                            <a:lumMod val="75000"/>
                          </a:schemeClr>
                        </a:solidFill>
                        <a:latin typeface="Georgia"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ru-RU" sz="3600" b="1" dirty="0">
                        <a:solidFill>
                          <a:schemeClr val="accent1">
                            <a:lumMod val="75000"/>
                          </a:schemeClr>
                        </a:solidFill>
                        <a:latin typeface="Georgia"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ru-RU" sz="3600" b="1" dirty="0">
                        <a:solidFill>
                          <a:schemeClr val="bg1"/>
                        </a:solidFill>
                        <a:latin typeface="Georgia"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ru-RU" sz="3600" b="1" dirty="0">
                        <a:solidFill>
                          <a:schemeClr val="accent1">
                            <a:lumMod val="75000"/>
                          </a:schemeClr>
                        </a:solidFill>
                        <a:latin typeface="Georgia"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ru-RU" sz="3600" b="1" dirty="0">
                        <a:solidFill>
                          <a:schemeClr val="accent1">
                            <a:lumMod val="75000"/>
                          </a:schemeClr>
                        </a:solidFill>
                        <a:latin typeface="Georgia"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ru-RU" sz="3600" b="1" dirty="0">
                        <a:solidFill>
                          <a:schemeClr val="accent1">
                            <a:lumMod val="75000"/>
                          </a:schemeClr>
                        </a:solidFill>
                        <a:latin typeface="Georgia"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pPr algn="ctr"/>
                      <a:r>
                        <a:rPr lang="ru-RU" sz="3600" b="1" dirty="0" smtClean="0">
                          <a:latin typeface="Georgia" pitchFamily="18" charset="0"/>
                        </a:rPr>
                        <a:t>О</a:t>
                      </a:r>
                      <a:endParaRPr lang="ru-RU" sz="3600" b="1" dirty="0">
                        <a:latin typeface="Georgia"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ru-RU" sz="3600" b="1" dirty="0" smtClean="0">
                          <a:latin typeface="Georgia" pitchFamily="18" charset="0"/>
                        </a:rPr>
                        <a:t>И</a:t>
                      </a:r>
                      <a:endParaRPr lang="ru-RU" sz="3600" b="1" dirty="0">
                        <a:latin typeface="Georgia"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ru-RU" sz="3600" b="1" dirty="0">
                        <a:solidFill>
                          <a:schemeClr val="accent1">
                            <a:lumMod val="75000"/>
                          </a:schemeClr>
                        </a:solidFill>
                        <a:latin typeface="Georgia"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ru-RU" sz="3600" b="1" dirty="0">
                        <a:solidFill>
                          <a:schemeClr val="accent1">
                            <a:lumMod val="75000"/>
                          </a:schemeClr>
                        </a:solidFill>
                        <a:latin typeface="Georgia"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ru-RU" sz="3600" b="1" dirty="0">
                        <a:solidFill>
                          <a:schemeClr val="accent1">
                            <a:lumMod val="75000"/>
                          </a:schemeClr>
                        </a:solidFill>
                        <a:latin typeface="Georgia"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ru-RU" sz="3600" b="1" dirty="0">
                        <a:solidFill>
                          <a:schemeClr val="accent1">
                            <a:lumMod val="75000"/>
                          </a:schemeClr>
                        </a:solidFill>
                        <a:latin typeface="Georgia"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ru-RU" sz="3600" b="1" dirty="0">
                        <a:solidFill>
                          <a:schemeClr val="bg1"/>
                        </a:solidFill>
                        <a:latin typeface="Georgia"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ru-RU" sz="3600" b="1" dirty="0">
                        <a:solidFill>
                          <a:schemeClr val="accent1">
                            <a:lumMod val="75000"/>
                          </a:schemeClr>
                        </a:solidFill>
                        <a:latin typeface="Georgia"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pPr algn="ctr"/>
                      <a:r>
                        <a:rPr lang="ru-RU" sz="3600" b="1" dirty="0" smtClean="0">
                          <a:latin typeface="Georgia" pitchFamily="18" charset="0"/>
                        </a:rPr>
                        <a:t>А</a:t>
                      </a:r>
                      <a:endParaRPr lang="ru-RU" sz="3600" b="1" dirty="0">
                        <a:latin typeface="Georgia"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ru-RU" sz="3600" b="1" dirty="0" smtClean="0">
                          <a:latin typeface="Georgia" pitchFamily="18" charset="0"/>
                        </a:rPr>
                        <a:t>Л</a:t>
                      </a:r>
                      <a:endParaRPr lang="ru-RU" sz="3600" b="1" dirty="0">
                        <a:latin typeface="Georgia"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ru-RU" sz="3600" b="1" dirty="0">
                        <a:solidFill>
                          <a:schemeClr val="accent1">
                            <a:lumMod val="75000"/>
                          </a:schemeClr>
                        </a:solidFill>
                        <a:latin typeface="Georgia"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ru-RU" sz="3600" b="1" dirty="0">
                        <a:solidFill>
                          <a:schemeClr val="accent1">
                            <a:lumMod val="75000"/>
                          </a:schemeClr>
                        </a:solidFill>
                        <a:latin typeface="Georgia"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ru-RU" sz="3600" b="1" dirty="0">
                        <a:solidFill>
                          <a:schemeClr val="accent1">
                            <a:lumMod val="75000"/>
                          </a:schemeClr>
                        </a:solidFill>
                        <a:latin typeface="Georgia"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ru-RU" sz="3600" b="1" dirty="0">
                        <a:solidFill>
                          <a:schemeClr val="accent1">
                            <a:lumMod val="75000"/>
                          </a:schemeClr>
                        </a:solidFill>
                        <a:latin typeface="Georgia"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ru-RU" sz="3600" b="1" dirty="0">
                        <a:solidFill>
                          <a:schemeClr val="accent1">
                            <a:lumMod val="75000"/>
                          </a:schemeClr>
                        </a:solidFill>
                        <a:latin typeface="Georgia"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ru-RU" sz="3600" b="1" dirty="0">
                        <a:solidFill>
                          <a:schemeClr val="bg1"/>
                        </a:solidFill>
                        <a:latin typeface="Georgia"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
        <p:nvSpPr>
          <p:cNvPr id="7" name="TextBox 6"/>
          <p:cNvSpPr txBox="1"/>
          <p:nvPr/>
        </p:nvSpPr>
        <p:spPr>
          <a:xfrm>
            <a:off x="428596" y="5143512"/>
            <a:ext cx="356188" cy="1477328"/>
          </a:xfrm>
          <a:prstGeom prst="rect">
            <a:avLst/>
          </a:prstGeom>
          <a:noFill/>
        </p:spPr>
        <p:txBody>
          <a:bodyPr wrap="none" rtlCol="0">
            <a:spAutoFit/>
          </a:bodyPr>
          <a:lstStyle/>
          <a:p>
            <a:r>
              <a:rPr lang="ru-RU" dirty="0" smtClean="0">
                <a:latin typeface="Georgia" pitchFamily="18" charset="0"/>
                <a:hlinkClick r:id="rId5" action="ppaction://hlinksldjump"/>
              </a:rPr>
              <a:t>О</a:t>
            </a:r>
          </a:p>
          <a:p>
            <a:r>
              <a:rPr lang="ru-RU" dirty="0" smtClean="0">
                <a:latin typeface="Georgia" pitchFamily="18" charset="0"/>
                <a:hlinkClick r:id="rId5" action="ppaction://hlinksldjump"/>
              </a:rPr>
              <a:t>Т</a:t>
            </a:r>
          </a:p>
          <a:p>
            <a:r>
              <a:rPr lang="ru-RU" dirty="0" smtClean="0">
                <a:latin typeface="Georgia" pitchFamily="18" charset="0"/>
                <a:hlinkClick r:id="rId5" action="ppaction://hlinksldjump"/>
              </a:rPr>
              <a:t>В</a:t>
            </a:r>
          </a:p>
          <a:p>
            <a:r>
              <a:rPr lang="ru-RU" dirty="0" smtClean="0">
                <a:latin typeface="Georgia" pitchFamily="18" charset="0"/>
                <a:hlinkClick r:id="rId5" action="ppaction://hlinksldjump"/>
              </a:rPr>
              <a:t>Е</a:t>
            </a:r>
          </a:p>
          <a:p>
            <a:r>
              <a:rPr lang="ru-RU" dirty="0" smtClean="0">
                <a:latin typeface="Georgia" pitchFamily="18" charset="0"/>
                <a:hlinkClick r:id="rId5" action="ppaction://hlinksldjump"/>
              </a:rPr>
              <a:t>Т</a:t>
            </a:r>
            <a:endParaRPr lang="ru-RU" dirty="0">
              <a:latin typeface="Georgia" pitchFamily="18" charset="0"/>
            </a:endParaRPr>
          </a:p>
        </p:txBody>
      </p:sp>
      <p:sp>
        <p:nvSpPr>
          <p:cNvPr id="8" name="Управляющая кнопка: в конец 7">
            <a:hlinkClick r:id="" action="ppaction://hlinkshowjump?jump=lastslide" highlightClick="1"/>
          </p:cNvPr>
          <p:cNvSpPr/>
          <p:nvPr/>
        </p:nvSpPr>
        <p:spPr>
          <a:xfrm>
            <a:off x="500034" y="4643446"/>
            <a:ext cx="714380" cy="357190"/>
          </a:xfrm>
          <a:prstGeom prst="actionButtonEn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transition spd="slow">
    <p:dissolve/>
    <p:sndAc>
      <p:stSnd>
        <p:snd r:embed="rId3" name="chimes.wav" builtIn="1"/>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with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dissolve">
                                      <p:cBhvr>
                                        <p:cTn id="7" dur="500"/>
                                        <p:tgtEl>
                                          <p:spTgt spid="4">
                                            <p:txEl>
                                              <p:pRg st="0" end="0"/>
                                            </p:txEl>
                                          </p:spTgt>
                                        </p:tgtEl>
                                      </p:cBhvr>
                                    </p:animEffect>
                                  </p:childTnLst>
                                </p:cTn>
                              </p:par>
                            </p:childTnLst>
                          </p:cTn>
                        </p:par>
                        <p:par>
                          <p:cTn id="8" fill="hold">
                            <p:stCondLst>
                              <p:cond delay="500"/>
                            </p:stCondLst>
                            <p:childTnLst>
                              <p:par>
                                <p:cTn id="9" presetID="9" presetClass="entr" presetSubtype="0" fill="hold" nodeType="afterEffect">
                                  <p:stCondLst>
                                    <p:cond delay="0"/>
                                  </p:stCondLst>
                                  <p:childTnLst>
                                    <p:set>
                                      <p:cBhvr>
                                        <p:cTn id="10" dur="1" fill="hold">
                                          <p:stCondLst>
                                            <p:cond delay="0"/>
                                          </p:stCondLst>
                                        </p:cTn>
                                        <p:tgtEl>
                                          <p:spTgt spid="4">
                                            <p:txEl>
                                              <p:pRg st="2" end="2"/>
                                            </p:txEl>
                                          </p:spTgt>
                                        </p:tgtEl>
                                        <p:attrNameLst>
                                          <p:attrName>style.visibility</p:attrName>
                                        </p:attrNameLst>
                                      </p:cBhvr>
                                      <p:to>
                                        <p:strVal val="visible"/>
                                      </p:to>
                                    </p:set>
                                    <p:animEffect transition="in" filter="dissolve">
                                      <p:cBhvr>
                                        <p:cTn id="11" dur="500"/>
                                        <p:tgtEl>
                                          <p:spTgt spid="4">
                                            <p:txEl>
                                              <p:pRg st="2" end="2"/>
                                            </p:txEl>
                                          </p:spTgt>
                                        </p:tgtEl>
                                      </p:cBhvr>
                                    </p:animEffect>
                                  </p:childTnLst>
                                </p:cTn>
                              </p:par>
                              <p:par>
                                <p:cTn id="12" presetID="9" presetClass="entr" presetSubtype="0" fill="hold" nodeType="withEffect">
                                  <p:stCondLst>
                                    <p:cond delay="0"/>
                                  </p:stCondLst>
                                  <p:childTnLst>
                                    <p:set>
                                      <p:cBhvr>
                                        <p:cTn id="13" dur="1" fill="hold">
                                          <p:stCondLst>
                                            <p:cond delay="0"/>
                                          </p:stCondLst>
                                        </p:cTn>
                                        <p:tgtEl>
                                          <p:spTgt spid="7">
                                            <p:txEl>
                                              <p:pRg st="0" end="0"/>
                                            </p:txEl>
                                          </p:spTgt>
                                        </p:tgtEl>
                                        <p:attrNameLst>
                                          <p:attrName>style.visibility</p:attrName>
                                        </p:attrNameLst>
                                      </p:cBhvr>
                                      <p:to>
                                        <p:strVal val="visible"/>
                                      </p:to>
                                    </p:set>
                                    <p:animEffect transition="in" filter="dissolve">
                                      <p:cBhvr>
                                        <p:cTn id="14" dur="500"/>
                                        <p:tgtEl>
                                          <p:spTgt spid="7">
                                            <p:txEl>
                                              <p:pRg st="0" end="0"/>
                                            </p:txEl>
                                          </p:spTgt>
                                        </p:tgtEl>
                                      </p:cBhvr>
                                    </p:animEffect>
                                  </p:childTnLst>
                                </p:cTn>
                              </p:par>
                              <p:par>
                                <p:cTn id="15" presetID="9" presetClass="entr" presetSubtype="0" fill="hold" nodeType="withEffect">
                                  <p:stCondLst>
                                    <p:cond delay="0"/>
                                  </p:stCondLst>
                                  <p:childTnLst>
                                    <p:set>
                                      <p:cBhvr>
                                        <p:cTn id="16" dur="1" fill="hold">
                                          <p:stCondLst>
                                            <p:cond delay="0"/>
                                          </p:stCondLst>
                                        </p:cTn>
                                        <p:tgtEl>
                                          <p:spTgt spid="7">
                                            <p:txEl>
                                              <p:pRg st="1" end="1"/>
                                            </p:txEl>
                                          </p:spTgt>
                                        </p:tgtEl>
                                        <p:attrNameLst>
                                          <p:attrName>style.visibility</p:attrName>
                                        </p:attrNameLst>
                                      </p:cBhvr>
                                      <p:to>
                                        <p:strVal val="visible"/>
                                      </p:to>
                                    </p:set>
                                    <p:animEffect transition="in" filter="dissolve">
                                      <p:cBhvr>
                                        <p:cTn id="17" dur="500"/>
                                        <p:tgtEl>
                                          <p:spTgt spid="7">
                                            <p:txEl>
                                              <p:pRg st="1" end="1"/>
                                            </p:txEl>
                                          </p:spTgt>
                                        </p:tgtEl>
                                      </p:cBhvr>
                                    </p:animEffect>
                                  </p:childTnLst>
                                </p:cTn>
                              </p:par>
                              <p:par>
                                <p:cTn id="18" presetID="9" presetClass="entr" presetSubtype="0" fill="hold" nodeType="withEffect">
                                  <p:stCondLst>
                                    <p:cond delay="0"/>
                                  </p:stCondLst>
                                  <p:childTnLst>
                                    <p:set>
                                      <p:cBhvr>
                                        <p:cTn id="19" dur="1" fill="hold">
                                          <p:stCondLst>
                                            <p:cond delay="0"/>
                                          </p:stCondLst>
                                        </p:cTn>
                                        <p:tgtEl>
                                          <p:spTgt spid="7">
                                            <p:txEl>
                                              <p:pRg st="2" end="2"/>
                                            </p:txEl>
                                          </p:spTgt>
                                        </p:tgtEl>
                                        <p:attrNameLst>
                                          <p:attrName>style.visibility</p:attrName>
                                        </p:attrNameLst>
                                      </p:cBhvr>
                                      <p:to>
                                        <p:strVal val="visible"/>
                                      </p:to>
                                    </p:set>
                                    <p:animEffect transition="in" filter="dissolve">
                                      <p:cBhvr>
                                        <p:cTn id="20" dur="500"/>
                                        <p:tgtEl>
                                          <p:spTgt spid="7">
                                            <p:txEl>
                                              <p:pRg st="2" end="2"/>
                                            </p:txEl>
                                          </p:spTgt>
                                        </p:tgtEl>
                                      </p:cBhvr>
                                    </p:animEffect>
                                  </p:childTnLst>
                                </p:cTn>
                              </p:par>
                              <p:par>
                                <p:cTn id="21" presetID="9" presetClass="entr" presetSubtype="0" fill="hold" nodeType="withEffect">
                                  <p:stCondLst>
                                    <p:cond delay="0"/>
                                  </p:stCondLst>
                                  <p:childTnLst>
                                    <p:set>
                                      <p:cBhvr>
                                        <p:cTn id="22" dur="1" fill="hold">
                                          <p:stCondLst>
                                            <p:cond delay="0"/>
                                          </p:stCondLst>
                                        </p:cTn>
                                        <p:tgtEl>
                                          <p:spTgt spid="7">
                                            <p:txEl>
                                              <p:pRg st="3" end="3"/>
                                            </p:txEl>
                                          </p:spTgt>
                                        </p:tgtEl>
                                        <p:attrNameLst>
                                          <p:attrName>style.visibility</p:attrName>
                                        </p:attrNameLst>
                                      </p:cBhvr>
                                      <p:to>
                                        <p:strVal val="visible"/>
                                      </p:to>
                                    </p:set>
                                    <p:animEffect transition="in" filter="dissolve">
                                      <p:cBhvr>
                                        <p:cTn id="23" dur="500"/>
                                        <p:tgtEl>
                                          <p:spTgt spid="7">
                                            <p:txEl>
                                              <p:pRg st="3" end="3"/>
                                            </p:txEl>
                                          </p:spTgt>
                                        </p:tgtEl>
                                      </p:cBhvr>
                                    </p:animEffect>
                                  </p:childTnLst>
                                </p:cTn>
                              </p:par>
                              <p:par>
                                <p:cTn id="24" presetID="9" presetClass="entr" presetSubtype="0" fill="hold" nodeType="withEffect">
                                  <p:stCondLst>
                                    <p:cond delay="0"/>
                                  </p:stCondLst>
                                  <p:childTnLst>
                                    <p:set>
                                      <p:cBhvr>
                                        <p:cTn id="25" dur="1" fill="hold">
                                          <p:stCondLst>
                                            <p:cond delay="0"/>
                                          </p:stCondLst>
                                        </p:cTn>
                                        <p:tgtEl>
                                          <p:spTgt spid="7">
                                            <p:txEl>
                                              <p:pRg st="4" end="4"/>
                                            </p:txEl>
                                          </p:spTgt>
                                        </p:tgtEl>
                                        <p:attrNameLst>
                                          <p:attrName>style.visibility</p:attrName>
                                        </p:attrNameLst>
                                      </p:cBhvr>
                                      <p:to>
                                        <p:strVal val="visible"/>
                                      </p:to>
                                    </p:set>
                                    <p:animEffect transition="in" filter="dissolve">
                                      <p:cBhvr>
                                        <p:cTn id="26" dur="500"/>
                                        <p:tgtEl>
                                          <p:spTgt spid="7">
                                            <p:txEl>
                                              <p:pRg st="4" end="4"/>
                                            </p:txEl>
                                          </p:spTgt>
                                        </p:tgtEl>
                                      </p:cBhvr>
                                    </p:animEffect>
                                  </p:childTnLst>
                                </p:cTn>
                              </p:par>
                            </p:childTnLst>
                          </p:cTn>
                        </p:par>
                        <p:par>
                          <p:cTn id="27" fill="hold">
                            <p:stCondLst>
                              <p:cond delay="1000"/>
                            </p:stCondLst>
                            <p:childTnLst>
                              <p:par>
                                <p:cTn id="28" presetID="9" presetClass="entr" presetSubtype="0" fill="hold" nodeType="afterEffect">
                                  <p:stCondLst>
                                    <p:cond delay="0"/>
                                  </p:stCondLst>
                                  <p:childTnLst>
                                    <p:set>
                                      <p:cBhvr>
                                        <p:cTn id="29" dur="1" fill="hold">
                                          <p:stCondLst>
                                            <p:cond delay="0"/>
                                          </p:stCondLst>
                                        </p:cTn>
                                        <p:tgtEl>
                                          <p:spTgt spid="4">
                                            <p:txEl>
                                              <p:pRg st="3" end="3"/>
                                            </p:txEl>
                                          </p:spTgt>
                                        </p:tgtEl>
                                        <p:attrNameLst>
                                          <p:attrName>style.visibility</p:attrName>
                                        </p:attrNameLst>
                                      </p:cBhvr>
                                      <p:to>
                                        <p:strVal val="visible"/>
                                      </p:to>
                                    </p:set>
                                    <p:animEffect transition="in" filter="dissolve">
                                      <p:cBhvr>
                                        <p:cTn id="30" dur="500"/>
                                        <p:tgtEl>
                                          <p:spTgt spid="4">
                                            <p:txEl>
                                              <p:pRg st="3" end="3"/>
                                            </p:txEl>
                                          </p:spTgt>
                                        </p:tgtEl>
                                      </p:cBhvr>
                                    </p:animEffect>
                                  </p:childTnLst>
                                </p:cTn>
                              </p:par>
                              <p:par>
                                <p:cTn id="31" presetID="9" presetClass="entr" presetSubtype="0" fill="hold" nodeType="withEffect">
                                  <p:stCondLst>
                                    <p:cond delay="0"/>
                                  </p:stCondLst>
                                  <p:childTnLst>
                                    <p:set>
                                      <p:cBhvr>
                                        <p:cTn id="32" dur="1" fill="hold">
                                          <p:stCondLst>
                                            <p:cond delay="0"/>
                                          </p:stCondLst>
                                        </p:cTn>
                                        <p:tgtEl>
                                          <p:spTgt spid="4">
                                            <p:txEl>
                                              <p:pRg st="4" end="4"/>
                                            </p:txEl>
                                          </p:spTgt>
                                        </p:tgtEl>
                                        <p:attrNameLst>
                                          <p:attrName>style.visibility</p:attrName>
                                        </p:attrNameLst>
                                      </p:cBhvr>
                                      <p:to>
                                        <p:strVal val="visible"/>
                                      </p:to>
                                    </p:set>
                                    <p:animEffect transition="in" filter="dissolve">
                                      <p:cBhvr>
                                        <p:cTn id="33" dur="500"/>
                                        <p:tgtEl>
                                          <p:spTgt spid="4">
                                            <p:txEl>
                                              <p:pRg st="4" end="4"/>
                                            </p:txEl>
                                          </p:spTgt>
                                        </p:tgtEl>
                                      </p:cBhvr>
                                    </p:animEffect>
                                  </p:childTnLst>
                                </p:cTn>
                              </p:par>
                            </p:childTnLst>
                          </p:cTn>
                        </p:par>
                        <p:par>
                          <p:cTn id="34" fill="hold">
                            <p:stCondLst>
                              <p:cond delay="1500"/>
                            </p:stCondLst>
                            <p:childTnLst>
                              <p:par>
                                <p:cTn id="35" presetID="9" presetClass="entr" presetSubtype="0" fill="hold" nodeType="afterEffect">
                                  <p:stCondLst>
                                    <p:cond delay="0"/>
                                  </p:stCondLst>
                                  <p:childTnLst>
                                    <p:set>
                                      <p:cBhvr>
                                        <p:cTn id="36" dur="1" fill="hold">
                                          <p:stCondLst>
                                            <p:cond delay="0"/>
                                          </p:stCondLst>
                                        </p:cTn>
                                        <p:tgtEl>
                                          <p:spTgt spid="6"/>
                                        </p:tgtEl>
                                        <p:attrNameLst>
                                          <p:attrName>style.visibility</p:attrName>
                                        </p:attrNameLst>
                                      </p:cBhvr>
                                      <p:to>
                                        <p:strVal val="visible"/>
                                      </p:to>
                                    </p:set>
                                    <p:animEffect transition="in" filter="dissolve">
                                      <p:cBhvr>
                                        <p:cTn id="3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descr="1233421700_00000000.jpg"/>
          <p:cNvPicPr>
            <a:picLocks noChangeAspect="1"/>
          </p:cNvPicPr>
          <p:nvPr/>
        </p:nvPicPr>
        <p:blipFill>
          <a:blip r:embed="rId4"/>
          <a:stretch>
            <a:fillRect/>
          </a:stretch>
        </p:blipFill>
        <p:spPr>
          <a:xfrm>
            <a:off x="0" y="-1"/>
            <a:ext cx="1500166" cy="1125125"/>
          </a:xfrm>
          <a:prstGeom prst="rect">
            <a:avLst/>
          </a:prstGeom>
          <a:ln>
            <a:noFill/>
          </a:ln>
          <a:effectLst>
            <a:softEdge rad="112500"/>
          </a:effectLst>
        </p:spPr>
      </p:pic>
      <p:sp>
        <p:nvSpPr>
          <p:cNvPr id="4" name="Прямоугольник 3"/>
          <p:cNvSpPr/>
          <p:nvPr/>
        </p:nvSpPr>
        <p:spPr>
          <a:xfrm>
            <a:off x="0" y="214290"/>
            <a:ext cx="9144000" cy="2369880"/>
          </a:xfrm>
          <a:prstGeom prst="rect">
            <a:avLst/>
          </a:prstGeom>
        </p:spPr>
        <p:txBody>
          <a:bodyPr wrap="square">
            <a:spAutoFit/>
          </a:bodyPr>
          <a:lstStyle/>
          <a:p>
            <a:pPr algn="ctr"/>
            <a:r>
              <a:rPr lang="ru-RU" sz="4000" b="1" dirty="0" smtClean="0">
                <a:latin typeface="Georgia" pitchFamily="18" charset="0"/>
              </a:rPr>
              <a:t>Финал			</a:t>
            </a:r>
            <a:r>
              <a:rPr lang="ru-RU" sz="2400" b="1" dirty="0" smtClean="0">
                <a:latin typeface="Georgia" pitchFamily="18" charset="0"/>
              </a:rPr>
              <a:t>10 баллов</a:t>
            </a:r>
          </a:p>
          <a:p>
            <a:pPr algn="ctr"/>
            <a:endParaRPr lang="ru-RU" sz="2400" b="1" dirty="0" smtClean="0">
              <a:latin typeface="Georgia" pitchFamily="18" charset="0"/>
            </a:endParaRPr>
          </a:p>
          <a:p>
            <a:pPr algn="ctr"/>
            <a:r>
              <a:rPr lang="ru-RU" sz="2800" b="1" i="1" dirty="0" smtClean="0">
                <a:latin typeface="Georgia" pitchFamily="18" charset="0"/>
              </a:rPr>
              <a:t>«Пятнашки». Ответ:</a:t>
            </a:r>
          </a:p>
          <a:p>
            <a:r>
              <a:rPr lang="ru-RU" sz="2800" b="1" i="1" dirty="0" smtClean="0">
                <a:latin typeface="Georgia" pitchFamily="18" charset="0"/>
              </a:rPr>
              <a:t>		</a:t>
            </a:r>
          </a:p>
          <a:p>
            <a:r>
              <a:rPr lang="ru-RU" sz="2800" b="1" i="1" dirty="0" smtClean="0">
                <a:latin typeface="Georgia" pitchFamily="18" charset="0"/>
              </a:rPr>
              <a:t>		</a:t>
            </a:r>
            <a:endParaRPr lang="ru-RU" sz="2800" b="1" i="1" u="sng" dirty="0" smtClean="0">
              <a:latin typeface="Georgia" pitchFamily="18" charset="0"/>
            </a:endParaRPr>
          </a:p>
        </p:txBody>
      </p:sp>
      <p:graphicFrame>
        <p:nvGraphicFramePr>
          <p:cNvPr id="5" name="Таблица 4"/>
          <p:cNvGraphicFramePr>
            <a:graphicFrameLocks noGrp="1"/>
          </p:cNvGraphicFramePr>
          <p:nvPr/>
        </p:nvGraphicFramePr>
        <p:xfrm>
          <a:off x="1643042" y="2786058"/>
          <a:ext cx="6096000" cy="3840480"/>
        </p:xfrm>
        <a:graphic>
          <a:graphicData uri="http://schemas.openxmlformats.org/drawingml/2006/table">
            <a:tbl>
              <a:tblPr firstRow="1" bandRow="1">
                <a:tableStyleId>{2D5ABB26-0587-4C30-8999-92F81FD0307C}</a:tableStyleId>
              </a:tblPr>
              <a:tblGrid>
                <a:gridCol w="762000"/>
                <a:gridCol w="762000"/>
                <a:gridCol w="762000"/>
                <a:gridCol w="762000"/>
                <a:gridCol w="762000"/>
                <a:gridCol w="762000"/>
                <a:gridCol w="762000"/>
                <a:gridCol w="762000"/>
              </a:tblGrid>
              <a:tr h="285752">
                <a:tc>
                  <a:txBody>
                    <a:bodyPr/>
                    <a:lstStyle/>
                    <a:p>
                      <a:pPr algn="ctr"/>
                      <a:r>
                        <a:rPr lang="ru-RU" sz="3600" b="1" dirty="0" smtClean="0">
                          <a:latin typeface="Georgia" pitchFamily="18" charset="0"/>
                        </a:rPr>
                        <a:t>+</a:t>
                      </a:r>
                      <a:endParaRPr lang="ru-RU" sz="3600" b="1" dirty="0">
                        <a:latin typeface="Georgia"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40000"/>
                        <a:lumOff val="60000"/>
                      </a:schemeClr>
                    </a:solidFill>
                  </a:tcPr>
                </a:tc>
                <a:tc>
                  <a:txBody>
                    <a:bodyPr/>
                    <a:lstStyle/>
                    <a:p>
                      <a:pPr algn="ctr"/>
                      <a:r>
                        <a:rPr lang="ru-RU" sz="3600" b="1" dirty="0" smtClean="0">
                          <a:latin typeface="Georgia" pitchFamily="18" charset="0"/>
                        </a:rPr>
                        <a:t>-</a:t>
                      </a:r>
                      <a:endParaRPr lang="ru-RU" sz="3600" b="1" dirty="0">
                        <a:latin typeface="Georgia"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40000"/>
                        <a:lumOff val="60000"/>
                      </a:schemeClr>
                    </a:solidFill>
                  </a:tcPr>
                </a:tc>
                <a:tc>
                  <a:txBody>
                    <a:bodyPr/>
                    <a:lstStyle/>
                    <a:p>
                      <a:pPr algn="ctr"/>
                      <a:r>
                        <a:rPr lang="ru-RU" sz="3600" b="1" dirty="0" smtClean="0">
                          <a:latin typeface="Georgia" pitchFamily="18" charset="0"/>
                        </a:rPr>
                        <a:t>К</a:t>
                      </a:r>
                      <a:endParaRPr lang="ru-RU" sz="3600" b="1" dirty="0">
                        <a:latin typeface="Georgia"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40000"/>
                        <a:lumOff val="60000"/>
                      </a:schemeClr>
                    </a:solidFill>
                  </a:tcPr>
                </a:tc>
                <a:tc>
                  <a:txBody>
                    <a:bodyPr/>
                    <a:lstStyle/>
                    <a:p>
                      <a:pPr algn="ctr"/>
                      <a:r>
                        <a:rPr lang="ru-RU" sz="3600" b="1" dirty="0" smtClean="0">
                          <a:latin typeface="Georgia" pitchFamily="18" charset="0"/>
                        </a:rPr>
                        <a:t>Л</a:t>
                      </a:r>
                      <a:endParaRPr lang="ru-RU" sz="3600" b="1" dirty="0">
                        <a:latin typeface="Georgia"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40000"/>
                        <a:lumOff val="60000"/>
                      </a:schemeClr>
                    </a:solidFill>
                  </a:tcPr>
                </a:tc>
                <a:tc>
                  <a:txBody>
                    <a:bodyPr/>
                    <a:lstStyle/>
                    <a:p>
                      <a:pPr algn="ctr"/>
                      <a:r>
                        <a:rPr lang="ru-RU" sz="3600" b="1" dirty="0" smtClean="0">
                          <a:latin typeface="Georgia" pitchFamily="18" charset="0"/>
                        </a:rPr>
                        <a:t>А</a:t>
                      </a:r>
                      <a:endParaRPr lang="ru-RU" sz="3600" b="1" dirty="0">
                        <a:latin typeface="Georgia"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40000"/>
                        <a:lumOff val="60000"/>
                      </a:schemeClr>
                    </a:solidFill>
                  </a:tcPr>
                </a:tc>
                <a:tc>
                  <a:txBody>
                    <a:bodyPr/>
                    <a:lstStyle/>
                    <a:p>
                      <a:pPr algn="ctr"/>
                      <a:r>
                        <a:rPr lang="ru-RU" sz="3600" b="1" dirty="0" smtClean="0">
                          <a:latin typeface="Georgia" pitchFamily="18" charset="0"/>
                        </a:rPr>
                        <a:t>П</a:t>
                      </a:r>
                      <a:endParaRPr lang="ru-RU" sz="3600" b="1" dirty="0">
                        <a:latin typeface="Georgia"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40000"/>
                        <a:lumOff val="60000"/>
                      </a:schemeClr>
                    </a:solidFill>
                  </a:tcPr>
                </a:tc>
                <a:tc>
                  <a:txBody>
                    <a:bodyPr/>
                    <a:lstStyle/>
                    <a:p>
                      <a:pPr algn="ctr"/>
                      <a:r>
                        <a:rPr lang="ru-RU" sz="3600" b="1" dirty="0" smtClean="0">
                          <a:latin typeface="Georgia" pitchFamily="18" charset="0"/>
                        </a:rPr>
                        <a:t>А</a:t>
                      </a:r>
                      <a:endParaRPr lang="ru-RU" sz="3600" b="1" dirty="0">
                        <a:latin typeface="Georgia"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40000"/>
                        <a:lumOff val="60000"/>
                      </a:schemeClr>
                    </a:solidFill>
                  </a:tcPr>
                </a:tc>
                <a:tc>
                  <a:txBody>
                    <a:bodyPr/>
                    <a:lstStyle/>
                    <a:p>
                      <a:pPr algn="ctr"/>
                      <a:r>
                        <a:rPr lang="ru-RU" sz="3600" b="1" dirty="0" smtClean="0">
                          <a:latin typeface="Georgia" pitchFamily="18" charset="0"/>
                        </a:rPr>
                        <a:t>Н</a:t>
                      </a:r>
                      <a:endParaRPr lang="ru-RU" sz="3600" b="1" dirty="0">
                        <a:latin typeface="Georgia"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40000"/>
                        <a:lumOff val="60000"/>
                      </a:schemeClr>
                    </a:solidFill>
                  </a:tcPr>
                </a:tc>
              </a:tr>
              <a:tr h="370840">
                <a:tc>
                  <a:txBody>
                    <a:bodyPr/>
                    <a:lstStyle/>
                    <a:p>
                      <a:pPr algn="ctr"/>
                      <a:r>
                        <a:rPr lang="ru-RU" sz="3600" b="1" dirty="0" smtClean="0">
                          <a:latin typeface="Georgia" pitchFamily="18" charset="0"/>
                        </a:rPr>
                        <a:t>Т</a:t>
                      </a:r>
                      <a:endParaRPr lang="ru-RU" sz="3600" b="1" dirty="0">
                        <a:latin typeface="Georgia"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ru-RU" sz="3600" b="1" dirty="0" smtClean="0">
                          <a:latin typeface="Georgia" pitchFamily="18" charset="0"/>
                        </a:rPr>
                        <a:t>К</a:t>
                      </a:r>
                      <a:endParaRPr lang="ru-RU" sz="3600" b="1" dirty="0">
                        <a:latin typeface="Georgia"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ru-RU" sz="3600" b="1" dirty="0" smtClean="0">
                          <a:solidFill>
                            <a:schemeClr val="accent1">
                              <a:lumMod val="75000"/>
                            </a:schemeClr>
                          </a:solidFill>
                          <a:latin typeface="Georgia" pitchFamily="18" charset="0"/>
                        </a:rPr>
                        <a:t>П</a:t>
                      </a:r>
                      <a:endParaRPr lang="ru-RU" sz="3600" b="1" dirty="0">
                        <a:solidFill>
                          <a:schemeClr val="accent1">
                            <a:lumMod val="75000"/>
                          </a:schemeClr>
                        </a:solidFill>
                        <a:latin typeface="Georgia"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ru-RU" sz="3600" b="1" dirty="0" smtClean="0">
                          <a:solidFill>
                            <a:schemeClr val="accent1">
                              <a:lumMod val="75000"/>
                            </a:schemeClr>
                          </a:solidFill>
                          <a:latin typeface="Georgia" pitchFamily="18" charset="0"/>
                        </a:rPr>
                        <a:t>Л</a:t>
                      </a:r>
                      <a:endParaRPr lang="ru-RU" sz="3600" b="1" dirty="0">
                        <a:solidFill>
                          <a:schemeClr val="accent1">
                            <a:lumMod val="75000"/>
                          </a:schemeClr>
                        </a:solidFill>
                        <a:latin typeface="Georgia"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ru-RU" sz="3600" b="1" dirty="0" smtClean="0">
                          <a:solidFill>
                            <a:schemeClr val="accent1">
                              <a:lumMod val="75000"/>
                            </a:schemeClr>
                          </a:solidFill>
                          <a:latin typeface="Georgia" pitchFamily="18" charset="0"/>
                        </a:rPr>
                        <a:t>А</a:t>
                      </a:r>
                      <a:endParaRPr lang="ru-RU" sz="3600" b="1" dirty="0">
                        <a:solidFill>
                          <a:schemeClr val="accent1">
                            <a:lumMod val="75000"/>
                          </a:schemeClr>
                        </a:solidFill>
                        <a:latin typeface="Georgia"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ru-RU" sz="3600" b="1" dirty="0" smtClean="0">
                          <a:solidFill>
                            <a:schemeClr val="bg1"/>
                          </a:solidFill>
                          <a:latin typeface="Georgia" pitchFamily="18" charset="0"/>
                        </a:rPr>
                        <a:t>Т</a:t>
                      </a:r>
                      <a:endParaRPr lang="ru-RU" sz="3600" b="1" dirty="0">
                        <a:solidFill>
                          <a:schemeClr val="bg1"/>
                        </a:solidFill>
                        <a:latin typeface="Georgia"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ru-RU" sz="3600" b="1" dirty="0" smtClean="0">
                          <a:solidFill>
                            <a:schemeClr val="accent1">
                              <a:lumMod val="75000"/>
                            </a:schemeClr>
                          </a:solidFill>
                          <a:latin typeface="Georgia" pitchFamily="18" charset="0"/>
                        </a:rPr>
                        <a:t>А</a:t>
                      </a:r>
                      <a:endParaRPr lang="ru-RU" sz="3600" b="1" dirty="0">
                        <a:solidFill>
                          <a:schemeClr val="accent1">
                            <a:lumMod val="75000"/>
                          </a:schemeClr>
                        </a:solidFill>
                        <a:latin typeface="Georgia"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ru-RU" sz="3600" b="1" dirty="0" smtClean="0">
                          <a:solidFill>
                            <a:schemeClr val="accent1">
                              <a:lumMod val="75000"/>
                            </a:schemeClr>
                          </a:solidFill>
                          <a:latin typeface="Georgia" pitchFamily="18" charset="0"/>
                        </a:rPr>
                        <a:t>Н</a:t>
                      </a:r>
                      <a:endParaRPr lang="ru-RU" sz="3600" b="1" dirty="0">
                        <a:solidFill>
                          <a:schemeClr val="accent1">
                            <a:lumMod val="75000"/>
                          </a:schemeClr>
                        </a:solidFill>
                        <a:latin typeface="Georgia"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pPr algn="ctr"/>
                      <a:r>
                        <a:rPr lang="ru-RU" sz="3600" b="1" dirty="0" smtClean="0">
                          <a:latin typeface="Georgia" pitchFamily="18" charset="0"/>
                        </a:rPr>
                        <a:t>К</a:t>
                      </a:r>
                      <a:endParaRPr lang="ru-RU" sz="3600" b="1" dirty="0">
                        <a:latin typeface="Georgia"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ru-RU" sz="3600" b="1" dirty="0" smtClean="0">
                          <a:latin typeface="Georgia" pitchFamily="18" charset="0"/>
                        </a:rPr>
                        <a:t>Н</a:t>
                      </a:r>
                      <a:endParaRPr lang="ru-RU" sz="3600" b="1" dirty="0">
                        <a:latin typeface="Georgia"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ru-RU" sz="3600" b="1" dirty="0" smtClean="0">
                          <a:solidFill>
                            <a:schemeClr val="accent1">
                              <a:lumMod val="75000"/>
                            </a:schemeClr>
                          </a:solidFill>
                          <a:latin typeface="Georgia" pitchFamily="18" charset="0"/>
                        </a:rPr>
                        <a:t>П</a:t>
                      </a:r>
                      <a:endParaRPr lang="ru-RU" sz="3600" b="1" dirty="0">
                        <a:solidFill>
                          <a:schemeClr val="accent1">
                            <a:lumMod val="75000"/>
                          </a:schemeClr>
                        </a:solidFill>
                        <a:latin typeface="Georgia"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ru-RU" sz="3600" b="1" dirty="0" smtClean="0">
                          <a:solidFill>
                            <a:schemeClr val="accent1">
                              <a:lumMod val="75000"/>
                            </a:schemeClr>
                          </a:solidFill>
                          <a:latin typeface="Georgia" pitchFamily="18" charset="0"/>
                        </a:rPr>
                        <a:t>Л</a:t>
                      </a:r>
                      <a:endParaRPr lang="ru-RU" sz="3600" b="1" dirty="0">
                        <a:solidFill>
                          <a:schemeClr val="accent1">
                            <a:lumMod val="75000"/>
                          </a:schemeClr>
                        </a:solidFill>
                        <a:latin typeface="Georgia"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ru-RU" sz="3600" b="1" dirty="0" smtClean="0">
                          <a:solidFill>
                            <a:schemeClr val="accent1">
                              <a:lumMod val="75000"/>
                            </a:schemeClr>
                          </a:solidFill>
                          <a:latin typeface="Georgia" pitchFamily="18" charset="0"/>
                        </a:rPr>
                        <a:t>А</a:t>
                      </a:r>
                      <a:endParaRPr lang="ru-RU" sz="3600" b="1" dirty="0">
                        <a:solidFill>
                          <a:schemeClr val="accent1">
                            <a:lumMod val="75000"/>
                          </a:schemeClr>
                        </a:solidFill>
                        <a:latin typeface="Georgia"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ru-RU" sz="3600" b="1" dirty="0" smtClean="0">
                          <a:solidFill>
                            <a:schemeClr val="bg1"/>
                          </a:solidFill>
                          <a:latin typeface="Georgia" pitchFamily="18" charset="0"/>
                        </a:rPr>
                        <a:t>К</a:t>
                      </a:r>
                      <a:endParaRPr lang="ru-RU" sz="3600" b="1" dirty="0">
                        <a:solidFill>
                          <a:schemeClr val="bg1"/>
                        </a:solidFill>
                        <a:latin typeface="Georgia"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ru-RU" sz="3600" b="1" dirty="0" smtClean="0">
                          <a:solidFill>
                            <a:schemeClr val="accent1">
                              <a:lumMod val="75000"/>
                            </a:schemeClr>
                          </a:solidFill>
                          <a:latin typeface="Georgia" pitchFamily="18" charset="0"/>
                        </a:rPr>
                        <a:t>А</a:t>
                      </a:r>
                      <a:endParaRPr lang="ru-RU" sz="3600" b="1" dirty="0">
                        <a:solidFill>
                          <a:schemeClr val="accent1">
                            <a:lumMod val="75000"/>
                          </a:schemeClr>
                        </a:solidFill>
                        <a:latin typeface="Georgia"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ru-RU" sz="3600" b="1" dirty="0" smtClean="0">
                          <a:solidFill>
                            <a:schemeClr val="accent1">
                              <a:lumMod val="75000"/>
                            </a:schemeClr>
                          </a:solidFill>
                          <a:latin typeface="Georgia" pitchFamily="18" charset="0"/>
                        </a:rPr>
                        <a:t>Т</a:t>
                      </a:r>
                      <a:endParaRPr lang="ru-RU" sz="3600" b="1" dirty="0">
                        <a:solidFill>
                          <a:schemeClr val="accent1">
                            <a:lumMod val="75000"/>
                          </a:schemeClr>
                        </a:solidFill>
                        <a:latin typeface="Georgia"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pPr algn="ctr"/>
                      <a:r>
                        <a:rPr lang="ru-RU" sz="3600" b="1" dirty="0" smtClean="0">
                          <a:latin typeface="Georgia" pitchFamily="18" charset="0"/>
                        </a:rPr>
                        <a:t>И</a:t>
                      </a:r>
                      <a:endParaRPr lang="ru-RU" sz="3600" b="1" dirty="0">
                        <a:latin typeface="Georgia"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ru-RU" sz="3600" b="1" dirty="0" smtClean="0">
                          <a:latin typeface="Georgia" pitchFamily="18" charset="0"/>
                        </a:rPr>
                        <a:t>А</a:t>
                      </a:r>
                      <a:endParaRPr lang="ru-RU" sz="3600" b="1" dirty="0">
                        <a:latin typeface="Georgia"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ru-RU" sz="3600" b="1" dirty="0" smtClean="0">
                          <a:solidFill>
                            <a:schemeClr val="accent1">
                              <a:lumMod val="75000"/>
                            </a:schemeClr>
                          </a:solidFill>
                          <a:latin typeface="Georgia" pitchFamily="18" charset="0"/>
                        </a:rPr>
                        <a:t>П</a:t>
                      </a:r>
                      <a:endParaRPr lang="ru-RU" sz="3600" b="1" dirty="0">
                        <a:solidFill>
                          <a:schemeClr val="accent1">
                            <a:lumMod val="75000"/>
                          </a:schemeClr>
                        </a:solidFill>
                        <a:latin typeface="Georgia"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ru-RU" sz="3600" b="1" dirty="0" smtClean="0">
                          <a:solidFill>
                            <a:schemeClr val="accent1">
                              <a:lumMod val="75000"/>
                            </a:schemeClr>
                          </a:solidFill>
                          <a:latin typeface="Georgia" pitchFamily="18" charset="0"/>
                        </a:rPr>
                        <a:t>Л</a:t>
                      </a:r>
                      <a:endParaRPr lang="ru-RU" sz="3600" b="1" dirty="0">
                        <a:solidFill>
                          <a:schemeClr val="accent1">
                            <a:lumMod val="75000"/>
                          </a:schemeClr>
                        </a:solidFill>
                        <a:latin typeface="Georgia"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ru-RU" sz="3600" b="1" dirty="0" smtClean="0">
                          <a:solidFill>
                            <a:schemeClr val="bg1"/>
                          </a:solidFill>
                          <a:latin typeface="Georgia" pitchFamily="18" charset="0"/>
                        </a:rPr>
                        <a:t>И</a:t>
                      </a:r>
                      <a:endParaRPr lang="ru-RU" sz="3600" b="1" dirty="0">
                        <a:solidFill>
                          <a:schemeClr val="bg1"/>
                        </a:solidFill>
                        <a:latin typeface="Georgia"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ru-RU" sz="3600" b="1" dirty="0" smtClean="0">
                          <a:solidFill>
                            <a:schemeClr val="accent1">
                              <a:lumMod val="75000"/>
                            </a:schemeClr>
                          </a:solidFill>
                          <a:latin typeface="Georgia" pitchFamily="18" charset="0"/>
                        </a:rPr>
                        <a:t>Т</a:t>
                      </a:r>
                      <a:endParaRPr lang="ru-RU" sz="3600" b="1" dirty="0">
                        <a:solidFill>
                          <a:schemeClr val="accent1">
                            <a:lumMod val="75000"/>
                          </a:schemeClr>
                        </a:solidFill>
                        <a:latin typeface="Georgia"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ru-RU" sz="3600" b="1" dirty="0" smtClean="0">
                          <a:solidFill>
                            <a:schemeClr val="accent1">
                              <a:lumMod val="75000"/>
                            </a:schemeClr>
                          </a:solidFill>
                          <a:latin typeface="Georgia" pitchFamily="18" charset="0"/>
                        </a:rPr>
                        <a:t>К</a:t>
                      </a:r>
                      <a:endParaRPr lang="ru-RU" sz="3600" b="1" dirty="0">
                        <a:solidFill>
                          <a:schemeClr val="accent1">
                            <a:lumMod val="75000"/>
                          </a:schemeClr>
                        </a:solidFill>
                        <a:latin typeface="Georgia"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ru-RU" sz="3600" b="1" dirty="0" smtClean="0">
                          <a:solidFill>
                            <a:schemeClr val="accent1">
                              <a:lumMod val="75000"/>
                            </a:schemeClr>
                          </a:solidFill>
                          <a:latin typeface="Georgia" pitchFamily="18" charset="0"/>
                        </a:rPr>
                        <a:t>А</a:t>
                      </a:r>
                      <a:endParaRPr lang="ru-RU" sz="3600" b="1" dirty="0">
                        <a:solidFill>
                          <a:schemeClr val="accent1">
                            <a:lumMod val="75000"/>
                          </a:schemeClr>
                        </a:solidFill>
                        <a:latin typeface="Georgia"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pPr algn="ctr"/>
                      <a:r>
                        <a:rPr lang="ru-RU" sz="3600" b="1" dirty="0" smtClean="0">
                          <a:latin typeface="Georgia" pitchFamily="18" charset="0"/>
                        </a:rPr>
                        <a:t>О</a:t>
                      </a:r>
                      <a:endParaRPr lang="ru-RU" sz="3600" b="1" dirty="0">
                        <a:latin typeface="Georgia"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ru-RU" sz="3600" b="1" dirty="0" smtClean="0">
                          <a:latin typeface="Georgia" pitchFamily="18" charset="0"/>
                        </a:rPr>
                        <a:t>И</a:t>
                      </a:r>
                      <a:endParaRPr lang="ru-RU" sz="3600" b="1" dirty="0">
                        <a:latin typeface="Georgia"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ru-RU" sz="3600" b="1" dirty="0" smtClean="0">
                          <a:solidFill>
                            <a:schemeClr val="accent1">
                              <a:lumMod val="75000"/>
                            </a:schemeClr>
                          </a:solidFill>
                          <a:latin typeface="Georgia" pitchFamily="18" charset="0"/>
                        </a:rPr>
                        <a:t>П</a:t>
                      </a:r>
                      <a:endParaRPr lang="ru-RU" sz="3600" b="1" dirty="0">
                        <a:solidFill>
                          <a:schemeClr val="accent1">
                            <a:lumMod val="75000"/>
                          </a:schemeClr>
                        </a:solidFill>
                        <a:latin typeface="Georgia"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ru-RU" sz="3600" b="1" dirty="0" smtClean="0">
                          <a:solidFill>
                            <a:schemeClr val="accent1">
                              <a:lumMod val="75000"/>
                            </a:schemeClr>
                          </a:solidFill>
                          <a:latin typeface="Georgia" pitchFamily="18" charset="0"/>
                        </a:rPr>
                        <a:t>Л</a:t>
                      </a:r>
                      <a:endParaRPr lang="ru-RU" sz="3600" b="1" dirty="0">
                        <a:solidFill>
                          <a:schemeClr val="accent1">
                            <a:lumMod val="75000"/>
                          </a:schemeClr>
                        </a:solidFill>
                        <a:latin typeface="Georgia"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ru-RU" sz="3600" b="1" dirty="0" smtClean="0">
                          <a:solidFill>
                            <a:schemeClr val="accent1">
                              <a:lumMod val="75000"/>
                            </a:schemeClr>
                          </a:solidFill>
                          <a:latin typeface="Georgia" pitchFamily="18" charset="0"/>
                        </a:rPr>
                        <a:t>А </a:t>
                      </a:r>
                      <a:endParaRPr lang="ru-RU" sz="3600" b="1" dirty="0">
                        <a:solidFill>
                          <a:schemeClr val="accent1">
                            <a:lumMod val="75000"/>
                          </a:schemeClr>
                        </a:solidFill>
                        <a:latin typeface="Georgia"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ru-RU" sz="3600" b="1" dirty="0" smtClean="0">
                          <a:solidFill>
                            <a:schemeClr val="accent1">
                              <a:lumMod val="75000"/>
                            </a:schemeClr>
                          </a:solidFill>
                          <a:latin typeface="Georgia" pitchFamily="18" charset="0"/>
                        </a:rPr>
                        <a:t>Т</a:t>
                      </a:r>
                      <a:endParaRPr lang="ru-RU" sz="3600" b="1" dirty="0">
                        <a:solidFill>
                          <a:schemeClr val="accent1">
                            <a:lumMod val="75000"/>
                          </a:schemeClr>
                        </a:solidFill>
                        <a:latin typeface="Georgia"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ru-RU" sz="3600" b="1" dirty="0" smtClean="0">
                          <a:solidFill>
                            <a:schemeClr val="bg1"/>
                          </a:solidFill>
                          <a:latin typeface="Georgia" pitchFamily="18" charset="0"/>
                        </a:rPr>
                        <a:t>О</a:t>
                      </a:r>
                      <a:endParaRPr lang="ru-RU" sz="3600" b="1" dirty="0">
                        <a:solidFill>
                          <a:schemeClr val="bg1"/>
                        </a:solidFill>
                        <a:latin typeface="Georgia"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ru-RU" sz="3600" b="1" dirty="0" smtClean="0">
                          <a:solidFill>
                            <a:schemeClr val="accent1">
                              <a:lumMod val="75000"/>
                            </a:schemeClr>
                          </a:solidFill>
                          <a:latin typeface="Georgia" pitchFamily="18" charset="0"/>
                        </a:rPr>
                        <a:t>К</a:t>
                      </a:r>
                      <a:endParaRPr lang="ru-RU" sz="3600" b="1" dirty="0">
                        <a:solidFill>
                          <a:schemeClr val="accent1">
                            <a:lumMod val="75000"/>
                          </a:schemeClr>
                        </a:solidFill>
                        <a:latin typeface="Georgia"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pPr algn="ctr"/>
                      <a:r>
                        <a:rPr lang="ru-RU" sz="3600" b="1" dirty="0" smtClean="0">
                          <a:latin typeface="Georgia" pitchFamily="18" charset="0"/>
                        </a:rPr>
                        <a:t>А</a:t>
                      </a:r>
                      <a:endParaRPr lang="ru-RU" sz="3600" b="1" dirty="0">
                        <a:latin typeface="Georgia"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ru-RU" sz="3600" b="1" dirty="0" smtClean="0">
                          <a:latin typeface="Georgia" pitchFamily="18" charset="0"/>
                        </a:rPr>
                        <a:t>Л</a:t>
                      </a:r>
                      <a:endParaRPr lang="ru-RU" sz="3600" b="1" dirty="0">
                        <a:latin typeface="Georgia"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ru-RU" sz="3600" b="1" dirty="0" smtClean="0">
                          <a:solidFill>
                            <a:schemeClr val="accent1">
                              <a:lumMod val="75000"/>
                            </a:schemeClr>
                          </a:solidFill>
                          <a:latin typeface="Georgia" pitchFamily="18" charset="0"/>
                        </a:rPr>
                        <a:t>П</a:t>
                      </a:r>
                      <a:endParaRPr lang="ru-RU" sz="3600" b="1" dirty="0">
                        <a:solidFill>
                          <a:schemeClr val="accent1">
                            <a:lumMod val="75000"/>
                          </a:schemeClr>
                        </a:solidFill>
                        <a:latin typeface="Georgia"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ru-RU" sz="3600" b="1" dirty="0" smtClean="0">
                          <a:solidFill>
                            <a:schemeClr val="accent1">
                              <a:lumMod val="75000"/>
                            </a:schemeClr>
                          </a:solidFill>
                          <a:latin typeface="Georgia" pitchFamily="18" charset="0"/>
                        </a:rPr>
                        <a:t>А</a:t>
                      </a:r>
                      <a:endParaRPr lang="ru-RU" sz="3600" b="1" dirty="0">
                        <a:solidFill>
                          <a:schemeClr val="accent1">
                            <a:lumMod val="75000"/>
                          </a:schemeClr>
                        </a:solidFill>
                        <a:latin typeface="Georgia"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ru-RU" sz="3600" b="1" dirty="0" smtClean="0">
                          <a:solidFill>
                            <a:schemeClr val="accent1">
                              <a:lumMod val="75000"/>
                            </a:schemeClr>
                          </a:solidFill>
                          <a:latin typeface="Georgia" pitchFamily="18" charset="0"/>
                        </a:rPr>
                        <a:t>Т</a:t>
                      </a:r>
                      <a:endParaRPr lang="ru-RU" sz="3600" b="1" dirty="0">
                        <a:solidFill>
                          <a:schemeClr val="accent1">
                            <a:lumMod val="75000"/>
                          </a:schemeClr>
                        </a:solidFill>
                        <a:latin typeface="Georgia"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ru-RU" sz="3600" b="1" dirty="0" smtClean="0">
                          <a:solidFill>
                            <a:schemeClr val="accent1">
                              <a:lumMod val="75000"/>
                            </a:schemeClr>
                          </a:solidFill>
                          <a:latin typeface="Georgia" pitchFamily="18" charset="0"/>
                        </a:rPr>
                        <a:t>О</a:t>
                      </a:r>
                      <a:endParaRPr lang="ru-RU" sz="3600" b="1" dirty="0">
                        <a:solidFill>
                          <a:schemeClr val="accent1">
                            <a:lumMod val="75000"/>
                          </a:schemeClr>
                        </a:solidFill>
                        <a:latin typeface="Georgia"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ru-RU" sz="3600" b="1" dirty="0" smtClean="0">
                          <a:solidFill>
                            <a:schemeClr val="accent1">
                              <a:lumMod val="75000"/>
                            </a:schemeClr>
                          </a:solidFill>
                          <a:latin typeface="Georgia" pitchFamily="18" charset="0"/>
                        </a:rPr>
                        <a:t>К</a:t>
                      </a:r>
                      <a:endParaRPr lang="ru-RU" sz="3600" b="1" dirty="0">
                        <a:solidFill>
                          <a:schemeClr val="accent1">
                            <a:lumMod val="75000"/>
                          </a:schemeClr>
                        </a:solidFill>
                        <a:latin typeface="Georgia"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ru-RU" sz="3600" b="1" dirty="0" smtClean="0">
                          <a:solidFill>
                            <a:schemeClr val="bg1"/>
                          </a:solidFill>
                          <a:latin typeface="Georgia" pitchFamily="18" charset="0"/>
                        </a:rPr>
                        <a:t>А</a:t>
                      </a:r>
                      <a:endParaRPr lang="ru-RU" sz="3600" b="1" dirty="0">
                        <a:solidFill>
                          <a:schemeClr val="bg1"/>
                        </a:solidFill>
                        <a:latin typeface="Georgia"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
        <p:nvSpPr>
          <p:cNvPr id="7" name="Управляющая кнопка: в начало 6">
            <a:hlinkClick r:id="rId5" action="ppaction://hlinksldjump" highlightClick="1"/>
          </p:cNvPr>
          <p:cNvSpPr/>
          <p:nvPr/>
        </p:nvSpPr>
        <p:spPr>
          <a:xfrm>
            <a:off x="357158" y="6357958"/>
            <a:ext cx="642942" cy="357190"/>
          </a:xfrm>
          <a:prstGeom prst="actionButtonBeginning">
            <a:avLst/>
          </a:prstGeom>
          <a:solidFill>
            <a:schemeClr val="accent1">
              <a:lumMod val="20000"/>
              <a:lumOff val="80000"/>
            </a:schemeClr>
          </a:solidFill>
          <a:ln>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transition spd="slow">
    <p:dissolve/>
    <p:sndAc>
      <p:stSnd>
        <p:snd r:embed="rId3" name="chimes.wav" builtIn="1"/>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with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dissolve">
                                      <p:cBhvr>
                                        <p:cTn id="7" dur="500"/>
                                        <p:tgtEl>
                                          <p:spTgt spid="4">
                                            <p:txEl>
                                              <p:pRg st="0" end="0"/>
                                            </p:txEl>
                                          </p:spTgt>
                                        </p:tgtEl>
                                      </p:cBhvr>
                                    </p:animEffect>
                                  </p:childTnLst>
                                </p:cTn>
                              </p:par>
                            </p:childTnLst>
                          </p:cTn>
                        </p:par>
                        <p:par>
                          <p:cTn id="8" fill="hold">
                            <p:stCondLst>
                              <p:cond delay="500"/>
                            </p:stCondLst>
                            <p:childTnLst>
                              <p:par>
                                <p:cTn id="9" presetID="9" presetClass="entr" presetSubtype="0" fill="hold" nodeType="afterEffect">
                                  <p:stCondLst>
                                    <p:cond delay="0"/>
                                  </p:stCondLst>
                                  <p:childTnLst>
                                    <p:set>
                                      <p:cBhvr>
                                        <p:cTn id="10" dur="1" fill="hold">
                                          <p:stCondLst>
                                            <p:cond delay="0"/>
                                          </p:stCondLst>
                                        </p:cTn>
                                        <p:tgtEl>
                                          <p:spTgt spid="4">
                                            <p:txEl>
                                              <p:pRg st="2" end="2"/>
                                            </p:txEl>
                                          </p:spTgt>
                                        </p:tgtEl>
                                        <p:attrNameLst>
                                          <p:attrName>style.visibility</p:attrName>
                                        </p:attrNameLst>
                                      </p:cBhvr>
                                      <p:to>
                                        <p:strVal val="visible"/>
                                      </p:to>
                                    </p:set>
                                    <p:animEffect transition="in" filter="dissolve">
                                      <p:cBhvr>
                                        <p:cTn id="11" dur="500"/>
                                        <p:tgtEl>
                                          <p:spTgt spid="4">
                                            <p:txEl>
                                              <p:pRg st="2" end="2"/>
                                            </p:txEl>
                                          </p:spTgt>
                                        </p:tgtEl>
                                      </p:cBhvr>
                                    </p:animEffect>
                                  </p:childTnLst>
                                </p:cTn>
                              </p:par>
                            </p:childTnLst>
                          </p:cTn>
                        </p:par>
                        <p:par>
                          <p:cTn id="12" fill="hold">
                            <p:stCondLst>
                              <p:cond delay="1000"/>
                            </p:stCondLst>
                            <p:childTnLst>
                              <p:par>
                                <p:cTn id="13" presetID="9" presetClass="entr" presetSubtype="0" fill="hold"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dissolve">
                                      <p:cBhvr>
                                        <p:cTn id="15"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descr="1233421700_00000000.jpg"/>
          <p:cNvPicPr>
            <a:picLocks noChangeAspect="1"/>
          </p:cNvPicPr>
          <p:nvPr/>
        </p:nvPicPr>
        <p:blipFill>
          <a:blip r:embed="rId4"/>
          <a:stretch>
            <a:fillRect/>
          </a:stretch>
        </p:blipFill>
        <p:spPr>
          <a:xfrm>
            <a:off x="0" y="-1"/>
            <a:ext cx="1500166" cy="1125125"/>
          </a:xfrm>
          <a:prstGeom prst="rect">
            <a:avLst/>
          </a:prstGeom>
          <a:ln>
            <a:noFill/>
          </a:ln>
          <a:effectLst>
            <a:softEdge rad="112500"/>
          </a:effectLst>
        </p:spPr>
      </p:pic>
      <p:sp>
        <p:nvSpPr>
          <p:cNvPr id="4" name="Прямоугольник 3"/>
          <p:cNvSpPr/>
          <p:nvPr/>
        </p:nvSpPr>
        <p:spPr>
          <a:xfrm>
            <a:off x="0" y="214290"/>
            <a:ext cx="9144000" cy="3354765"/>
          </a:xfrm>
          <a:prstGeom prst="rect">
            <a:avLst/>
          </a:prstGeom>
        </p:spPr>
        <p:txBody>
          <a:bodyPr wrap="square">
            <a:spAutoFit/>
          </a:bodyPr>
          <a:lstStyle/>
          <a:p>
            <a:pPr algn="ctr"/>
            <a:r>
              <a:rPr lang="ru-RU" sz="4000" b="1" dirty="0" smtClean="0">
                <a:latin typeface="Georgia" pitchFamily="18" charset="0"/>
              </a:rPr>
              <a:t>Финал			</a:t>
            </a:r>
            <a:r>
              <a:rPr lang="ru-RU" sz="2400" b="1" dirty="0" smtClean="0">
                <a:latin typeface="Georgia" pitchFamily="18" charset="0"/>
              </a:rPr>
              <a:t>10 баллов</a:t>
            </a:r>
          </a:p>
          <a:p>
            <a:pPr algn="ctr"/>
            <a:endParaRPr lang="ru-RU" sz="2400" b="1" i="1" dirty="0" smtClean="0">
              <a:latin typeface="Georgia" pitchFamily="18" charset="0"/>
            </a:endParaRPr>
          </a:p>
          <a:p>
            <a:pPr algn="ctr"/>
            <a:r>
              <a:rPr lang="ru-RU" sz="2400" b="1" i="1" dirty="0" smtClean="0">
                <a:latin typeface="Georgia" pitchFamily="18" charset="0"/>
              </a:rPr>
              <a:t>«Из двух слов – одно»</a:t>
            </a:r>
          </a:p>
          <a:p>
            <a:r>
              <a:rPr lang="ru-RU" sz="2400" b="1" dirty="0" smtClean="0">
                <a:latin typeface="Georgia" pitchFamily="18" charset="0"/>
              </a:rPr>
              <a:t>	К словам, данным в левом столбике, подберите слова из правого столбика так, чтобы у вас получились новые слова:</a:t>
            </a:r>
          </a:p>
          <a:p>
            <a:pPr algn="ctr"/>
            <a:endParaRPr lang="ru-RU" sz="2400" b="1" dirty="0" smtClean="0">
              <a:latin typeface="Georgia" pitchFamily="18" charset="0"/>
            </a:endParaRPr>
          </a:p>
          <a:p>
            <a:r>
              <a:rPr lang="ru-RU" sz="2800" b="1" i="1" dirty="0" smtClean="0">
                <a:latin typeface="Georgia" pitchFamily="18" charset="0"/>
              </a:rPr>
              <a:t>		</a:t>
            </a:r>
            <a:endParaRPr lang="ru-RU" sz="2800" b="1" i="1" u="sng" dirty="0" smtClean="0">
              <a:latin typeface="Georgia" pitchFamily="18" charset="0"/>
            </a:endParaRPr>
          </a:p>
        </p:txBody>
      </p:sp>
      <p:sp>
        <p:nvSpPr>
          <p:cNvPr id="7" name="Прямоугольник 6"/>
          <p:cNvSpPr/>
          <p:nvPr/>
        </p:nvSpPr>
        <p:spPr>
          <a:xfrm>
            <a:off x="1285852" y="2714620"/>
            <a:ext cx="1672253" cy="5078313"/>
          </a:xfrm>
          <a:prstGeom prst="rect">
            <a:avLst/>
          </a:prstGeom>
          <a:noFill/>
        </p:spPr>
        <p:txBody>
          <a:bodyPr wrap="none" lIns="91440" tIns="45720" rIns="91440" bIns="45720">
            <a:spAutoFit/>
          </a:bodyPr>
          <a:lstStyle/>
          <a:p>
            <a:r>
              <a:rPr lang="ru-RU" sz="5400" b="1" cap="none" spc="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Вол</a:t>
            </a:r>
          </a:p>
          <a:p>
            <a:r>
              <a:rPr lang="ru-RU" sz="54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Приз</a:t>
            </a:r>
          </a:p>
          <a:p>
            <a:r>
              <a:rPr lang="ru-RU" sz="5400" b="1" cap="none" spc="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Сено</a:t>
            </a:r>
          </a:p>
          <a:p>
            <a:r>
              <a:rPr lang="ru-RU" sz="54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Кипа</a:t>
            </a:r>
          </a:p>
          <a:p>
            <a:r>
              <a:rPr lang="ru-RU" sz="5400" b="1" cap="none" spc="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Сад</a:t>
            </a:r>
          </a:p>
          <a:p>
            <a:pPr algn="ctr"/>
            <a:endParaRPr lang="ru-RU" sz="5400" b="1" cap="none" spc="0"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endParaRPr>
          </a:p>
        </p:txBody>
      </p:sp>
      <p:sp>
        <p:nvSpPr>
          <p:cNvPr id="8" name="Прямоугольник 7"/>
          <p:cNvSpPr/>
          <p:nvPr/>
        </p:nvSpPr>
        <p:spPr>
          <a:xfrm>
            <a:off x="5072066" y="2643182"/>
            <a:ext cx="1241045" cy="923330"/>
          </a:xfrm>
          <a:prstGeom prst="rect">
            <a:avLst/>
          </a:prstGeom>
          <a:noFill/>
        </p:spPr>
        <p:txBody>
          <a:bodyPr wrap="none" lIns="91440" tIns="45720" rIns="91440" bIns="45720">
            <a:spAutoFit/>
          </a:bodyPr>
          <a:lstStyle/>
          <a:p>
            <a:pPr algn="ctr"/>
            <a:r>
              <a:rPr lang="ru-RU" sz="5400" b="1" cap="none" spc="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рак</a:t>
            </a:r>
            <a:endParaRPr lang="ru-RU" sz="5400" b="1" cap="none" spc="0"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endParaRPr>
          </a:p>
        </p:txBody>
      </p:sp>
      <p:sp>
        <p:nvSpPr>
          <p:cNvPr id="9" name="Прямоугольник 8"/>
          <p:cNvSpPr/>
          <p:nvPr/>
        </p:nvSpPr>
        <p:spPr>
          <a:xfrm>
            <a:off x="5058532" y="3505802"/>
            <a:ext cx="1656608" cy="923330"/>
          </a:xfrm>
          <a:prstGeom prst="rect">
            <a:avLst/>
          </a:prstGeom>
          <a:noFill/>
        </p:spPr>
        <p:txBody>
          <a:bodyPr wrap="none" lIns="91440" tIns="45720" rIns="91440" bIns="45720">
            <a:spAutoFit/>
          </a:bodyPr>
          <a:lstStyle/>
          <a:p>
            <a:pPr algn="ctr"/>
            <a:r>
              <a:rPr lang="ru-RU" sz="5400" b="1" cap="none" spc="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овод</a:t>
            </a:r>
            <a:endParaRPr lang="ru-RU" sz="5400" b="1" cap="none" spc="0"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endParaRPr>
          </a:p>
        </p:txBody>
      </p:sp>
      <p:sp>
        <p:nvSpPr>
          <p:cNvPr id="11" name="Прямоугольник 10"/>
          <p:cNvSpPr/>
          <p:nvPr/>
        </p:nvSpPr>
        <p:spPr>
          <a:xfrm>
            <a:off x="5072066" y="4363058"/>
            <a:ext cx="1231427" cy="923330"/>
          </a:xfrm>
          <a:prstGeom prst="rect">
            <a:avLst/>
          </a:prstGeom>
          <a:noFill/>
        </p:spPr>
        <p:txBody>
          <a:bodyPr wrap="none" lIns="91440" tIns="45720" rIns="91440" bIns="45720">
            <a:spAutoFit/>
          </a:bodyPr>
          <a:lstStyle/>
          <a:p>
            <a:pPr algn="ctr"/>
            <a:r>
              <a:rPr lang="ru-RU" sz="5400" b="1" cap="none" spc="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рис</a:t>
            </a:r>
            <a:endParaRPr lang="ru-RU" sz="5400" b="1" cap="none" spc="0"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endParaRPr>
          </a:p>
        </p:txBody>
      </p:sp>
      <p:sp>
        <p:nvSpPr>
          <p:cNvPr id="14" name="Прямоугольник 13"/>
          <p:cNvSpPr/>
          <p:nvPr/>
        </p:nvSpPr>
        <p:spPr>
          <a:xfrm>
            <a:off x="5072066" y="5220314"/>
            <a:ext cx="1233031" cy="923330"/>
          </a:xfrm>
          <a:prstGeom prst="rect">
            <a:avLst/>
          </a:prstGeom>
          <a:noFill/>
        </p:spPr>
        <p:txBody>
          <a:bodyPr wrap="none" lIns="91440" tIns="45720" rIns="91440" bIns="45720">
            <a:spAutoFit/>
          </a:bodyPr>
          <a:lstStyle/>
          <a:p>
            <a:pPr algn="ctr"/>
            <a:r>
              <a:rPr lang="ru-RU" sz="5400" b="1" cap="none" spc="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вал</a:t>
            </a:r>
            <a:endParaRPr lang="ru-RU" sz="5400" b="1" cap="none" spc="0"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endParaRPr>
          </a:p>
        </p:txBody>
      </p:sp>
      <p:sp>
        <p:nvSpPr>
          <p:cNvPr id="15" name="Прямоугольник 14"/>
          <p:cNvSpPr/>
          <p:nvPr/>
        </p:nvSpPr>
        <p:spPr>
          <a:xfrm>
            <a:off x="5072066" y="6006132"/>
            <a:ext cx="1649811" cy="923330"/>
          </a:xfrm>
          <a:prstGeom prst="rect">
            <a:avLst/>
          </a:prstGeom>
          <a:noFill/>
        </p:spPr>
        <p:txBody>
          <a:bodyPr wrap="none" lIns="91440" tIns="45720" rIns="91440" bIns="45720">
            <a:spAutoFit/>
          </a:bodyPr>
          <a:lstStyle/>
          <a:p>
            <a:pPr algn="ctr"/>
            <a:r>
              <a:rPr lang="ru-RU" sz="5400" b="1" cap="none" spc="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окно</a:t>
            </a:r>
            <a:endParaRPr lang="ru-RU" sz="5400" b="1" cap="none" spc="0"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endParaRPr>
          </a:p>
        </p:txBody>
      </p:sp>
      <p:pic>
        <p:nvPicPr>
          <p:cNvPr id="16" name="Picture 5" descr="bd05012_"/>
          <p:cNvPicPr>
            <a:picLocks noChangeAspect="1" noChangeArrowheads="1"/>
          </p:cNvPicPr>
          <p:nvPr/>
        </p:nvPicPr>
        <p:blipFill>
          <a:blip r:embed="rId5"/>
          <a:srcRect/>
          <a:stretch>
            <a:fillRect/>
          </a:stretch>
        </p:blipFill>
        <p:spPr bwMode="auto">
          <a:xfrm>
            <a:off x="6858016" y="4695051"/>
            <a:ext cx="2143128" cy="2020097"/>
          </a:xfrm>
          <a:prstGeom prst="rect">
            <a:avLst/>
          </a:prstGeom>
          <a:noFill/>
          <a:ln w="9525">
            <a:noFill/>
            <a:miter lim="800000"/>
            <a:headEnd/>
            <a:tailEnd/>
          </a:ln>
        </p:spPr>
      </p:pic>
      <p:sp>
        <p:nvSpPr>
          <p:cNvPr id="17" name="Управляющая кнопка: в начало 16">
            <a:hlinkClick r:id="rId6" action="ppaction://hlinksldjump" highlightClick="1"/>
          </p:cNvPr>
          <p:cNvSpPr/>
          <p:nvPr/>
        </p:nvSpPr>
        <p:spPr>
          <a:xfrm>
            <a:off x="357158" y="6357958"/>
            <a:ext cx="642942" cy="357190"/>
          </a:xfrm>
          <a:prstGeom prst="actionButtonBeginning">
            <a:avLst/>
          </a:prstGeom>
          <a:solidFill>
            <a:schemeClr val="accent1">
              <a:lumMod val="20000"/>
              <a:lumOff val="80000"/>
            </a:schemeClr>
          </a:solidFill>
          <a:ln>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8" name="Управляющая кнопка: в конец 17">
            <a:hlinkClick r:id="" action="ppaction://hlinkshowjump?jump=lastslide" highlightClick="1"/>
          </p:cNvPr>
          <p:cNvSpPr/>
          <p:nvPr/>
        </p:nvSpPr>
        <p:spPr>
          <a:xfrm>
            <a:off x="357158" y="5857892"/>
            <a:ext cx="714380" cy="357190"/>
          </a:xfrm>
          <a:prstGeom prst="actionButtonEn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transition spd="slow">
    <p:dissolve/>
    <p:sndAc>
      <p:stSnd>
        <p:snd r:embed="rId3" name="chimes.wav" builtIn="1"/>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5" presetClass="entr" presetSubtype="0"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1000" fill="hold"/>
                                        <p:tgtEl>
                                          <p:spTgt spid="16"/>
                                        </p:tgtEl>
                                        <p:attrNameLst>
                                          <p:attrName>ppt_w</p:attrName>
                                        </p:attrNameLst>
                                      </p:cBhvr>
                                      <p:tavLst>
                                        <p:tav tm="0">
                                          <p:val>
                                            <p:fltVal val="0"/>
                                          </p:val>
                                        </p:tav>
                                        <p:tav tm="100000">
                                          <p:val>
                                            <p:strVal val="#ppt_w"/>
                                          </p:val>
                                        </p:tav>
                                      </p:tavLst>
                                    </p:anim>
                                    <p:anim calcmode="lin" valueType="num">
                                      <p:cBhvr>
                                        <p:cTn id="8" dur="1000" fill="hold"/>
                                        <p:tgtEl>
                                          <p:spTgt spid="16"/>
                                        </p:tgtEl>
                                        <p:attrNameLst>
                                          <p:attrName>ppt_h</p:attrName>
                                        </p:attrNameLst>
                                      </p:cBhvr>
                                      <p:tavLst>
                                        <p:tav tm="0">
                                          <p:val>
                                            <p:fltVal val="0"/>
                                          </p:val>
                                        </p:tav>
                                        <p:tav tm="100000">
                                          <p:val>
                                            <p:strVal val="#ppt_h"/>
                                          </p:val>
                                        </p:tav>
                                      </p:tavLst>
                                    </p:anim>
                                    <p:anim calcmode="lin" valueType="num">
                                      <p:cBhvr>
                                        <p:cTn id="9" dur="1000" fill="hold"/>
                                        <p:tgtEl>
                                          <p:spTgt spid="16"/>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16"/>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1" fill="hold">
                      <p:stCondLst>
                        <p:cond delay="indefinite"/>
                      </p:stCondLst>
                      <p:childTnLst>
                        <p:par>
                          <p:cTn id="12" fill="hold">
                            <p:stCondLst>
                              <p:cond delay="0"/>
                            </p:stCondLst>
                            <p:childTnLst>
                              <p:par>
                                <p:cTn id="13" presetID="0" presetClass="path" presetSubtype="0" accel="50000" decel="50000" fill="hold" nodeType="clickEffect">
                                  <p:stCondLst>
                                    <p:cond delay="0"/>
                                  </p:stCondLst>
                                  <p:childTnLst>
                                    <p:animMotion origin="layout" path="M -0.10625 -0.00139 L -0.29514 -0.48381 " pathEditMode="relative" rAng="0" ptsTypes="AA">
                                      <p:cBhvr>
                                        <p:cTn id="14" dur="2000" fill="hold"/>
                                        <p:tgtEl>
                                          <p:spTgt spid="15">
                                            <p:txEl>
                                              <p:pRg st="0" end="0"/>
                                            </p:txEl>
                                          </p:spTgt>
                                        </p:tgtEl>
                                        <p:attrNameLst>
                                          <p:attrName>ppt_x</p:attrName>
                                          <p:attrName>ppt_y</p:attrName>
                                        </p:attrNameLst>
                                      </p:cBhvr>
                                      <p:rCtr x="-94" y="-241"/>
                                    </p:animMotion>
                                  </p:childTnLst>
                                </p:cTn>
                              </p:par>
                            </p:childTnLst>
                          </p:cTn>
                        </p:par>
                      </p:childTnLst>
                    </p:cTn>
                  </p:par>
                  <p:par>
                    <p:cTn id="15" fill="hold">
                      <p:stCondLst>
                        <p:cond delay="indefinite"/>
                      </p:stCondLst>
                      <p:childTnLst>
                        <p:par>
                          <p:cTn id="16" fill="hold">
                            <p:stCondLst>
                              <p:cond delay="0"/>
                            </p:stCondLst>
                            <p:childTnLst>
                              <p:par>
                                <p:cTn id="17" presetID="0" presetClass="path" presetSubtype="0" accel="50000" decel="50000" fill="hold" nodeType="clickEffect">
                                  <p:stCondLst>
                                    <p:cond delay="0"/>
                                  </p:stCondLst>
                                  <p:childTnLst>
                                    <p:animMotion origin="layout" path="M -0.07569 0.00601 L -0.25694 0.13182 " pathEditMode="relative" ptsTypes="AA">
                                      <p:cBhvr>
                                        <p:cTn id="18" dur="2000" fill="hold"/>
                                        <p:tgtEl>
                                          <p:spTgt spid="8">
                                            <p:txEl>
                                              <p:pRg st="0" end="0"/>
                                            </p:txEl>
                                          </p:spTgt>
                                        </p:tgtEl>
                                        <p:attrNameLst>
                                          <p:attrName>ppt_x</p:attrName>
                                          <p:attrName>ppt_y</p:attrName>
                                        </p:attrNameLst>
                                      </p:cBhvr>
                                    </p:animMotion>
                                  </p:childTnLst>
                                </p:cTn>
                              </p:par>
                            </p:childTnLst>
                          </p:cTn>
                        </p:par>
                      </p:childTnLst>
                    </p:cTn>
                  </p:par>
                  <p:par>
                    <p:cTn id="19" fill="hold">
                      <p:stCondLst>
                        <p:cond delay="indefinite"/>
                      </p:stCondLst>
                      <p:childTnLst>
                        <p:par>
                          <p:cTn id="20" fill="hold">
                            <p:stCondLst>
                              <p:cond delay="0"/>
                            </p:stCondLst>
                            <p:childTnLst>
                              <p:par>
                                <p:cTn id="21" presetID="0" presetClass="path" presetSubtype="0" accel="50000" decel="50000" fill="hold" nodeType="clickEffect">
                                  <p:stCondLst>
                                    <p:cond delay="0"/>
                                  </p:stCondLst>
                                  <p:childTnLst>
                                    <p:animMotion origin="layout" path="M -0.07535 0.00833 L -0.2566 -0.12812 " pathEditMode="relative" rAng="0" ptsTypes="AA">
                                      <p:cBhvr>
                                        <p:cTn id="22" dur="2000" fill="hold"/>
                                        <p:tgtEl>
                                          <p:spTgt spid="14">
                                            <p:txEl>
                                              <p:pRg st="0" end="0"/>
                                            </p:txEl>
                                          </p:spTgt>
                                        </p:tgtEl>
                                        <p:attrNameLst>
                                          <p:attrName>ppt_x</p:attrName>
                                          <p:attrName>ppt_y</p:attrName>
                                        </p:attrNameLst>
                                      </p:cBhvr>
                                      <p:rCtr x="-91" y="-68"/>
                                    </p:animMotion>
                                  </p:childTnLst>
                                </p:cTn>
                              </p:par>
                            </p:childTnLst>
                          </p:cTn>
                        </p:par>
                      </p:childTnLst>
                    </p:cTn>
                  </p:par>
                  <p:par>
                    <p:cTn id="23" fill="hold">
                      <p:stCondLst>
                        <p:cond delay="indefinite"/>
                      </p:stCondLst>
                      <p:childTnLst>
                        <p:par>
                          <p:cTn id="24" fill="hold">
                            <p:stCondLst>
                              <p:cond delay="0"/>
                            </p:stCondLst>
                            <p:childTnLst>
                              <p:par>
                                <p:cTn id="25" presetID="0" presetClass="path" presetSubtype="0" accel="50000" decel="50000" fill="hold" nodeType="clickEffect">
                                  <p:stCondLst>
                                    <p:cond delay="0"/>
                                  </p:stCondLst>
                                  <p:childTnLst>
                                    <p:animMotion origin="layout" path="M -0.07517 0.00717 L -0.24844 0.12257 " pathEditMode="relative" rAng="0" ptsTypes="AA">
                                      <p:cBhvr>
                                        <p:cTn id="26" dur="2000" fill="hold"/>
                                        <p:tgtEl>
                                          <p:spTgt spid="11">
                                            <p:txEl>
                                              <p:pRg st="0" end="0"/>
                                            </p:txEl>
                                          </p:spTgt>
                                        </p:tgtEl>
                                        <p:attrNameLst>
                                          <p:attrName>ppt_x</p:attrName>
                                          <p:attrName>ppt_y</p:attrName>
                                        </p:attrNameLst>
                                      </p:cBhvr>
                                      <p:rCtr x="-87" y="58"/>
                                    </p:animMotion>
                                  </p:childTnLst>
                                </p:cTn>
                              </p:par>
                            </p:childTnLst>
                          </p:cTn>
                        </p:par>
                      </p:childTnLst>
                    </p:cTn>
                  </p:par>
                  <p:par>
                    <p:cTn id="27" fill="hold">
                      <p:stCondLst>
                        <p:cond delay="indefinite"/>
                      </p:stCondLst>
                      <p:childTnLst>
                        <p:par>
                          <p:cTn id="28" fill="hold">
                            <p:stCondLst>
                              <p:cond delay="0"/>
                            </p:stCondLst>
                            <p:childTnLst>
                              <p:par>
                                <p:cTn id="29" presetID="0" presetClass="path" presetSubtype="0" accel="50000" decel="50000" fill="hold" nodeType="clickEffect">
                                  <p:stCondLst>
                                    <p:cond delay="0"/>
                                  </p:stCondLst>
                                  <p:childTnLst>
                                    <p:animMotion origin="layout" path="M -0.09705 -0.00416 L -0.29393 0.37327 " pathEditMode="relative" rAng="0" ptsTypes="AA">
                                      <p:cBhvr>
                                        <p:cTn id="30" dur="2000" fill="hold"/>
                                        <p:tgtEl>
                                          <p:spTgt spid="9">
                                            <p:txEl>
                                              <p:pRg st="0" end="0"/>
                                            </p:txEl>
                                          </p:spTgt>
                                        </p:tgtEl>
                                        <p:attrNameLst>
                                          <p:attrName>ppt_x</p:attrName>
                                          <p:attrName>ppt_y</p:attrName>
                                        </p:attrNameLst>
                                      </p:cBhvr>
                                      <p:rCtr x="-98" y="189"/>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1357290" y="1142984"/>
            <a:ext cx="6568163" cy="4524315"/>
          </a:xfrm>
          <a:prstGeom prst="rect">
            <a:avLst/>
          </a:prstGeom>
          <a:noFill/>
        </p:spPr>
        <p:txBody>
          <a:bodyPr wrap="square" lIns="91440" tIns="45720" rIns="91440" bIns="45720">
            <a:spAutoFit/>
          </a:bodyPr>
          <a:lstStyle/>
          <a:p>
            <a:pPr algn="ctr"/>
            <a:r>
              <a:rPr lang="ru-RU" sz="9600" b="1" i="1" cap="none" spc="0" dirty="0" smtClean="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latin typeface="Georgia" pitchFamily="18" charset="0"/>
              </a:rPr>
              <a:t>Спасибо за участие!</a:t>
            </a:r>
            <a:endParaRPr lang="ru-RU" sz="9600" b="1" i="1" cap="none" spc="0" dirty="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latin typeface="Georgia" pitchFamily="18" charset="0"/>
            </a:endParaRPr>
          </a:p>
        </p:txBody>
      </p:sp>
    </p:spTree>
  </p:cSld>
  <p:clrMapOvr>
    <a:masterClrMapping/>
  </p:clrMapOvr>
  <p:transition spd="slow">
    <p:dissolve/>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with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dissolve">
                                      <p:cBhvr>
                                        <p:cTn id="7"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1571604" y="214290"/>
            <a:ext cx="6729727" cy="1508105"/>
          </a:xfrm>
          <a:prstGeom prst="rect">
            <a:avLst/>
          </a:prstGeom>
        </p:spPr>
        <p:txBody>
          <a:bodyPr wrap="none">
            <a:spAutoFit/>
          </a:bodyPr>
          <a:lstStyle/>
          <a:p>
            <a:r>
              <a:rPr lang="ru-RU" sz="3200" b="1" dirty="0" smtClean="0">
                <a:latin typeface="Georgia" pitchFamily="18" charset="0"/>
              </a:rPr>
              <a:t>30. «Лексика и Фразеология»</a:t>
            </a:r>
          </a:p>
          <a:p>
            <a:endParaRPr lang="ru-RU" sz="3200" b="1" dirty="0" smtClean="0">
              <a:latin typeface="Georgia" pitchFamily="18" charset="0"/>
            </a:endParaRPr>
          </a:p>
          <a:p>
            <a:r>
              <a:rPr lang="ru-RU" sz="2800" b="1" i="1" u="sng" dirty="0" smtClean="0">
                <a:latin typeface="Georgia" pitchFamily="18" charset="0"/>
              </a:rPr>
              <a:t>Ответ:</a:t>
            </a:r>
            <a:endParaRPr lang="ru-RU" sz="2800" b="1" i="1" u="sng" dirty="0">
              <a:latin typeface="Georgia" pitchFamily="18" charset="0"/>
            </a:endParaRPr>
          </a:p>
        </p:txBody>
      </p:sp>
      <p:pic>
        <p:nvPicPr>
          <p:cNvPr id="3" name="Рисунок 2" descr="1233421700_00000000.jpg"/>
          <p:cNvPicPr>
            <a:picLocks noChangeAspect="1"/>
          </p:cNvPicPr>
          <p:nvPr/>
        </p:nvPicPr>
        <p:blipFill>
          <a:blip r:embed="rId3"/>
          <a:stretch>
            <a:fillRect/>
          </a:stretch>
        </p:blipFill>
        <p:spPr>
          <a:xfrm>
            <a:off x="0" y="-1"/>
            <a:ext cx="1500166" cy="1125125"/>
          </a:xfrm>
          <a:prstGeom prst="rect">
            <a:avLst/>
          </a:prstGeom>
          <a:ln>
            <a:noFill/>
          </a:ln>
          <a:effectLst>
            <a:softEdge rad="112500"/>
          </a:effectLst>
        </p:spPr>
      </p:pic>
      <p:sp>
        <p:nvSpPr>
          <p:cNvPr id="4" name="Прямоугольник 3"/>
          <p:cNvSpPr/>
          <p:nvPr/>
        </p:nvSpPr>
        <p:spPr>
          <a:xfrm>
            <a:off x="0" y="5380672"/>
            <a:ext cx="9001156" cy="1754326"/>
          </a:xfrm>
          <a:prstGeom prst="rect">
            <a:avLst/>
          </a:prstGeom>
          <a:noFill/>
        </p:spPr>
        <p:txBody>
          <a:bodyPr wrap="square" lIns="91440" tIns="45720" rIns="91440" bIns="45720">
            <a:spAutoFit/>
          </a:bodyPr>
          <a:lstStyle/>
          <a:p>
            <a:pPr algn="ctr"/>
            <a:endParaRPr lang="ru-RU" sz="5400" b="1" cap="none" spc="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endParaRPr>
          </a:p>
          <a:p>
            <a:pPr algn="ctr"/>
            <a:endParaRPr lang="ru-RU" sz="5400" b="1" cap="none" spc="0"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endParaRPr>
          </a:p>
        </p:txBody>
      </p:sp>
      <p:sp>
        <p:nvSpPr>
          <p:cNvPr id="6" name="Прямоугольник 5"/>
          <p:cNvSpPr/>
          <p:nvPr/>
        </p:nvSpPr>
        <p:spPr>
          <a:xfrm>
            <a:off x="1643042" y="1928802"/>
            <a:ext cx="5715040" cy="3508653"/>
          </a:xfrm>
          <a:prstGeom prst="rect">
            <a:avLst/>
          </a:prstGeom>
          <a:noFill/>
        </p:spPr>
        <p:txBody>
          <a:bodyPr wrap="square" lIns="91440" tIns="45720" rIns="91440" bIns="45720">
            <a:spAutoFit/>
          </a:bodyPr>
          <a:lstStyle/>
          <a:p>
            <a:r>
              <a:rPr lang="ru-RU" sz="6600" b="1" dirty="0" smtClean="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rPr>
              <a:t>НОС</a:t>
            </a:r>
          </a:p>
          <a:p>
            <a:r>
              <a:rPr lang="ru-RU" sz="6600" b="1" dirty="0" smtClean="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rPr>
              <a:t>УШИ</a:t>
            </a:r>
          </a:p>
          <a:p>
            <a:r>
              <a:rPr lang="ru-RU" sz="6600" b="1" dirty="0" smtClean="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rPr>
              <a:t>ВЕТЕР </a:t>
            </a:r>
          </a:p>
          <a:p>
            <a:endParaRPr lang="ru-RU" sz="2400" b="1" cap="none" spc="0" dirty="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endParaRPr>
          </a:p>
        </p:txBody>
      </p:sp>
      <p:pic>
        <p:nvPicPr>
          <p:cNvPr id="11" name="Рисунок 10" descr="15228_1.jpg"/>
          <p:cNvPicPr>
            <a:picLocks noChangeAspect="1"/>
          </p:cNvPicPr>
          <p:nvPr/>
        </p:nvPicPr>
        <p:blipFill>
          <a:blip r:embed="rId4" cstate="print">
            <a:grayscl/>
          </a:blip>
          <a:stretch>
            <a:fillRect/>
          </a:stretch>
        </p:blipFill>
        <p:spPr>
          <a:xfrm>
            <a:off x="6643702" y="1142984"/>
            <a:ext cx="1571612" cy="1571612"/>
          </a:xfrm>
          <a:prstGeom prst="rect">
            <a:avLst/>
          </a:prstGeom>
        </p:spPr>
      </p:pic>
      <p:pic>
        <p:nvPicPr>
          <p:cNvPr id="12" name="Рисунок 11" descr="0_c974_f242c8d_XL.jpeg"/>
          <p:cNvPicPr>
            <a:picLocks noChangeAspect="1"/>
          </p:cNvPicPr>
          <p:nvPr/>
        </p:nvPicPr>
        <p:blipFill>
          <a:blip r:embed="rId5" cstate="print">
            <a:grayscl/>
          </a:blip>
          <a:stretch>
            <a:fillRect/>
          </a:stretch>
        </p:blipFill>
        <p:spPr>
          <a:xfrm>
            <a:off x="6286492" y="2928934"/>
            <a:ext cx="1785950" cy="1785950"/>
          </a:xfrm>
          <a:prstGeom prst="rect">
            <a:avLst/>
          </a:prstGeom>
        </p:spPr>
      </p:pic>
      <p:pic>
        <p:nvPicPr>
          <p:cNvPr id="13" name="Рисунок 12" descr="0a1a80db6305e65a12ee504810548cff.jpeg"/>
          <p:cNvPicPr>
            <a:picLocks noChangeAspect="1"/>
          </p:cNvPicPr>
          <p:nvPr/>
        </p:nvPicPr>
        <p:blipFill>
          <a:blip r:embed="rId6" cstate="print">
            <a:grayscl/>
          </a:blip>
          <a:stretch>
            <a:fillRect/>
          </a:stretch>
        </p:blipFill>
        <p:spPr>
          <a:xfrm>
            <a:off x="6929454" y="4929198"/>
            <a:ext cx="1916324" cy="1547800"/>
          </a:xfrm>
          <a:prstGeom prst="rect">
            <a:avLst/>
          </a:prstGeom>
        </p:spPr>
      </p:pic>
      <p:sp>
        <p:nvSpPr>
          <p:cNvPr id="9" name="Управляющая кнопка: назад 8">
            <a:hlinkClick r:id="rId7" action="ppaction://hlinksldjump" highlightClick="1">
              <a:snd r:embed="rId8" name="push.wav" builtIn="1"/>
            </a:hlinkClick>
          </p:cNvPr>
          <p:cNvSpPr/>
          <p:nvPr/>
        </p:nvSpPr>
        <p:spPr>
          <a:xfrm>
            <a:off x="357158" y="6286520"/>
            <a:ext cx="714380" cy="357190"/>
          </a:xfrm>
          <a:prstGeom prst="actionButtonBackPrevious">
            <a:avLst/>
          </a:prstGeom>
          <a:solidFill>
            <a:schemeClr val="accent1">
              <a:lumMod val="20000"/>
              <a:lumOff val="80000"/>
            </a:schemeClr>
          </a:solidFill>
          <a:ln>
            <a:solidFill>
              <a:schemeClr val="tx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Tree>
  </p:cSld>
  <p:clrMapOvr>
    <a:masterClrMapping/>
  </p:clrMapOvr>
  <p:transition spd="slow">
    <p:dissolve/>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with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dissolve">
                                      <p:cBhvr>
                                        <p:cTn id="7" dur="500"/>
                                        <p:tgtEl>
                                          <p:spTgt spid="2">
                                            <p:txEl>
                                              <p:pRg st="0" end="0"/>
                                            </p:txEl>
                                          </p:spTgt>
                                        </p:tgtEl>
                                      </p:cBhvr>
                                    </p:animEffect>
                                  </p:childTnLst>
                                </p:cTn>
                              </p:par>
                              <p:par>
                                <p:cTn id="8" presetID="9" presetClass="entr" presetSubtype="0" fill="hold" nodeType="withEffect">
                                  <p:stCondLst>
                                    <p:cond delay="0"/>
                                  </p:stCondLst>
                                  <p:childTnLst>
                                    <p:set>
                                      <p:cBhvr>
                                        <p:cTn id="9" dur="1" fill="hold">
                                          <p:stCondLst>
                                            <p:cond delay="0"/>
                                          </p:stCondLst>
                                        </p:cTn>
                                        <p:tgtEl>
                                          <p:spTgt spid="2">
                                            <p:txEl>
                                              <p:pRg st="2" end="2"/>
                                            </p:txEl>
                                          </p:spTgt>
                                        </p:tgtEl>
                                        <p:attrNameLst>
                                          <p:attrName>style.visibility</p:attrName>
                                        </p:attrNameLst>
                                      </p:cBhvr>
                                      <p:to>
                                        <p:strVal val="visible"/>
                                      </p:to>
                                    </p:set>
                                    <p:animEffect transition="in" filter="dissolve">
                                      <p:cBhvr>
                                        <p:cTn id="10" dur="500"/>
                                        <p:tgtEl>
                                          <p:spTgt spid="2">
                                            <p:txEl>
                                              <p:pRg st="2" end="2"/>
                                            </p:txEl>
                                          </p:spTgt>
                                        </p:tgtEl>
                                      </p:cBhvr>
                                    </p:animEffect>
                                  </p:childTnLst>
                                </p:cTn>
                              </p:par>
                            </p:childTnLst>
                          </p:cTn>
                        </p:par>
                        <p:par>
                          <p:cTn id="11" fill="hold">
                            <p:stCondLst>
                              <p:cond delay="500"/>
                            </p:stCondLst>
                            <p:childTnLst>
                              <p:par>
                                <p:cTn id="12" presetID="9" presetClass="entr" presetSubtype="0" fill="hold" nodeType="afterEffect">
                                  <p:stCondLst>
                                    <p:cond delay="0"/>
                                  </p:stCondLst>
                                  <p:childTnLst>
                                    <p:set>
                                      <p:cBhvr>
                                        <p:cTn id="13" dur="1" fill="hold">
                                          <p:stCondLst>
                                            <p:cond delay="0"/>
                                          </p:stCondLst>
                                        </p:cTn>
                                        <p:tgtEl>
                                          <p:spTgt spid="6">
                                            <p:txEl>
                                              <p:pRg st="0" end="0"/>
                                            </p:txEl>
                                          </p:spTgt>
                                        </p:tgtEl>
                                        <p:attrNameLst>
                                          <p:attrName>style.visibility</p:attrName>
                                        </p:attrNameLst>
                                      </p:cBhvr>
                                      <p:to>
                                        <p:strVal val="visible"/>
                                      </p:to>
                                    </p:set>
                                    <p:animEffect transition="in" filter="dissolve">
                                      <p:cBhvr>
                                        <p:cTn id="14" dur="500"/>
                                        <p:tgtEl>
                                          <p:spTgt spid="6">
                                            <p:txEl>
                                              <p:pRg st="0" end="0"/>
                                            </p:txEl>
                                          </p:spTgt>
                                        </p:tgtEl>
                                      </p:cBhvr>
                                    </p:animEffect>
                                  </p:childTnLst>
                                </p:cTn>
                              </p:par>
                              <p:par>
                                <p:cTn id="15" presetID="9" presetClass="entr" presetSubtype="0" fill="hold" nodeType="with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dissolve">
                                      <p:cBhvr>
                                        <p:cTn id="17" dur="500"/>
                                        <p:tgtEl>
                                          <p:spTgt spid="11"/>
                                        </p:tgtEl>
                                      </p:cBhvr>
                                    </p:animEffect>
                                  </p:childTnLst>
                                </p:cTn>
                              </p:par>
                            </p:childTnLst>
                          </p:cTn>
                        </p:par>
                        <p:par>
                          <p:cTn id="18" fill="hold">
                            <p:stCondLst>
                              <p:cond delay="1000"/>
                            </p:stCondLst>
                            <p:childTnLst>
                              <p:par>
                                <p:cTn id="19" presetID="9" presetClass="entr" presetSubtype="0" fill="hold" nodeType="afterEffect">
                                  <p:stCondLst>
                                    <p:cond delay="0"/>
                                  </p:stCondLst>
                                  <p:childTnLst>
                                    <p:set>
                                      <p:cBhvr>
                                        <p:cTn id="20" dur="1" fill="hold">
                                          <p:stCondLst>
                                            <p:cond delay="0"/>
                                          </p:stCondLst>
                                        </p:cTn>
                                        <p:tgtEl>
                                          <p:spTgt spid="6">
                                            <p:txEl>
                                              <p:pRg st="1" end="1"/>
                                            </p:txEl>
                                          </p:spTgt>
                                        </p:tgtEl>
                                        <p:attrNameLst>
                                          <p:attrName>style.visibility</p:attrName>
                                        </p:attrNameLst>
                                      </p:cBhvr>
                                      <p:to>
                                        <p:strVal val="visible"/>
                                      </p:to>
                                    </p:set>
                                    <p:animEffect transition="in" filter="dissolve">
                                      <p:cBhvr>
                                        <p:cTn id="21" dur="500"/>
                                        <p:tgtEl>
                                          <p:spTgt spid="6">
                                            <p:txEl>
                                              <p:pRg st="1" end="1"/>
                                            </p:txEl>
                                          </p:spTgt>
                                        </p:tgtEl>
                                      </p:cBhvr>
                                    </p:animEffect>
                                  </p:childTnLst>
                                </p:cTn>
                              </p:par>
                              <p:par>
                                <p:cTn id="22" presetID="9" presetClass="entr" presetSubtype="0" fill="hold" nodeType="withEffect">
                                  <p:stCondLst>
                                    <p:cond delay="0"/>
                                  </p:stCondLst>
                                  <p:childTnLst>
                                    <p:set>
                                      <p:cBhvr>
                                        <p:cTn id="23" dur="1" fill="hold">
                                          <p:stCondLst>
                                            <p:cond delay="0"/>
                                          </p:stCondLst>
                                        </p:cTn>
                                        <p:tgtEl>
                                          <p:spTgt spid="12"/>
                                        </p:tgtEl>
                                        <p:attrNameLst>
                                          <p:attrName>style.visibility</p:attrName>
                                        </p:attrNameLst>
                                      </p:cBhvr>
                                      <p:to>
                                        <p:strVal val="visible"/>
                                      </p:to>
                                    </p:set>
                                    <p:animEffect transition="in" filter="dissolve">
                                      <p:cBhvr>
                                        <p:cTn id="24" dur="500"/>
                                        <p:tgtEl>
                                          <p:spTgt spid="12"/>
                                        </p:tgtEl>
                                      </p:cBhvr>
                                    </p:animEffect>
                                  </p:childTnLst>
                                </p:cTn>
                              </p:par>
                            </p:childTnLst>
                          </p:cTn>
                        </p:par>
                        <p:par>
                          <p:cTn id="25" fill="hold">
                            <p:stCondLst>
                              <p:cond delay="1500"/>
                            </p:stCondLst>
                            <p:childTnLst>
                              <p:par>
                                <p:cTn id="26" presetID="9" presetClass="entr" presetSubtype="0" fill="hold" nodeType="afterEffect">
                                  <p:stCondLst>
                                    <p:cond delay="0"/>
                                  </p:stCondLst>
                                  <p:childTnLst>
                                    <p:set>
                                      <p:cBhvr>
                                        <p:cTn id="27" dur="1" fill="hold">
                                          <p:stCondLst>
                                            <p:cond delay="0"/>
                                          </p:stCondLst>
                                        </p:cTn>
                                        <p:tgtEl>
                                          <p:spTgt spid="6">
                                            <p:txEl>
                                              <p:pRg st="2" end="2"/>
                                            </p:txEl>
                                          </p:spTgt>
                                        </p:tgtEl>
                                        <p:attrNameLst>
                                          <p:attrName>style.visibility</p:attrName>
                                        </p:attrNameLst>
                                      </p:cBhvr>
                                      <p:to>
                                        <p:strVal val="visible"/>
                                      </p:to>
                                    </p:set>
                                    <p:animEffect transition="in" filter="dissolve">
                                      <p:cBhvr>
                                        <p:cTn id="28" dur="500"/>
                                        <p:tgtEl>
                                          <p:spTgt spid="6">
                                            <p:txEl>
                                              <p:pRg st="2" end="2"/>
                                            </p:txEl>
                                          </p:spTgt>
                                        </p:tgtEl>
                                      </p:cBhvr>
                                    </p:animEffect>
                                  </p:childTnLst>
                                </p:cTn>
                              </p:par>
                              <p:par>
                                <p:cTn id="29" presetID="9" presetClass="entr" presetSubtype="0" fill="hold" nodeType="with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dissolve">
                                      <p:cBhvr>
                                        <p:cTn id="31"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1233421700_00000000.jpg"/>
          <p:cNvPicPr>
            <a:picLocks noChangeAspect="1"/>
          </p:cNvPicPr>
          <p:nvPr/>
        </p:nvPicPr>
        <p:blipFill>
          <a:blip r:embed="rId3"/>
          <a:stretch>
            <a:fillRect/>
          </a:stretch>
        </p:blipFill>
        <p:spPr>
          <a:xfrm>
            <a:off x="0" y="-1"/>
            <a:ext cx="1500166" cy="1125125"/>
          </a:xfrm>
          <a:prstGeom prst="rect">
            <a:avLst/>
          </a:prstGeom>
          <a:ln>
            <a:noFill/>
          </a:ln>
          <a:effectLst>
            <a:softEdge rad="112500"/>
          </a:effectLst>
        </p:spPr>
      </p:pic>
      <p:sp>
        <p:nvSpPr>
          <p:cNvPr id="3" name="Прямоугольник 2"/>
          <p:cNvSpPr/>
          <p:nvPr/>
        </p:nvSpPr>
        <p:spPr>
          <a:xfrm>
            <a:off x="1571604" y="214290"/>
            <a:ext cx="7429552" cy="584775"/>
          </a:xfrm>
          <a:prstGeom prst="rect">
            <a:avLst/>
          </a:prstGeom>
        </p:spPr>
        <p:txBody>
          <a:bodyPr wrap="square">
            <a:spAutoFit/>
          </a:bodyPr>
          <a:lstStyle/>
          <a:p>
            <a:r>
              <a:rPr lang="ru-RU" sz="3200" b="1" dirty="0" smtClean="0">
                <a:latin typeface="Georgia" pitchFamily="18" charset="0"/>
              </a:rPr>
              <a:t>40. «Лексика и Фразеология»</a:t>
            </a:r>
          </a:p>
        </p:txBody>
      </p:sp>
      <p:sp>
        <p:nvSpPr>
          <p:cNvPr id="4" name="TextBox 3"/>
          <p:cNvSpPr txBox="1"/>
          <p:nvPr/>
        </p:nvSpPr>
        <p:spPr>
          <a:xfrm>
            <a:off x="1285852" y="1071546"/>
            <a:ext cx="7715304" cy="830997"/>
          </a:xfrm>
          <a:prstGeom prst="rect">
            <a:avLst/>
          </a:prstGeom>
          <a:noFill/>
        </p:spPr>
        <p:txBody>
          <a:bodyPr wrap="square" rtlCol="0">
            <a:spAutoFit/>
          </a:bodyPr>
          <a:lstStyle/>
          <a:p>
            <a:r>
              <a:rPr lang="ru-RU" sz="2400" b="1" i="1" dirty="0" smtClean="0">
                <a:latin typeface="Georgia" pitchFamily="18" charset="0"/>
              </a:rPr>
              <a:t>Найдите объяснение каждому фразеологическому обороту:</a:t>
            </a:r>
            <a:endParaRPr lang="ru-RU" sz="2400" b="1" i="1" dirty="0">
              <a:latin typeface="Georgia" pitchFamily="18" charset="0"/>
            </a:endParaRPr>
          </a:p>
        </p:txBody>
      </p:sp>
      <p:sp>
        <p:nvSpPr>
          <p:cNvPr id="5" name="Прямоугольник 4"/>
          <p:cNvSpPr/>
          <p:nvPr/>
        </p:nvSpPr>
        <p:spPr>
          <a:xfrm>
            <a:off x="0" y="2000240"/>
            <a:ext cx="4251485" cy="4832092"/>
          </a:xfrm>
          <a:prstGeom prst="rect">
            <a:avLst/>
          </a:prstGeom>
          <a:noFill/>
        </p:spPr>
        <p:txBody>
          <a:bodyPr wrap="none" lIns="91440" tIns="45720" rIns="91440" bIns="45720">
            <a:spAutoFit/>
          </a:bodyPr>
          <a:lstStyle/>
          <a:p>
            <a:r>
              <a:rPr lang="ru-RU" sz="2800" b="1" cap="none" spc="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Клевать носом</a:t>
            </a:r>
          </a:p>
          <a:p>
            <a:endParaRPr lang="ru-RU" sz="2800" b="1" cap="none" spc="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endParaRPr>
          </a:p>
          <a:p>
            <a:r>
              <a:rPr lang="ru-RU" sz="28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Идти в ногу</a:t>
            </a:r>
          </a:p>
          <a:p>
            <a:endParaRPr lang="ru-RU" sz="28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ndParaRPr>
          </a:p>
          <a:p>
            <a:r>
              <a:rPr lang="ru-RU" sz="2800" b="1" cap="none" spc="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Вставлять палки в колёса</a:t>
            </a:r>
          </a:p>
          <a:p>
            <a:endParaRPr lang="ru-RU" sz="2800" b="1" cap="none" spc="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endParaRPr>
          </a:p>
          <a:p>
            <a:r>
              <a:rPr lang="ru-RU" sz="28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Заячья душа</a:t>
            </a:r>
          </a:p>
          <a:p>
            <a:endParaRPr lang="ru-RU" sz="28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ndParaRPr>
          </a:p>
          <a:p>
            <a:r>
              <a:rPr lang="ru-RU" sz="2800" b="1" cap="none" spc="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Играть первую скрипку</a:t>
            </a:r>
          </a:p>
          <a:p>
            <a:endParaRPr lang="ru-RU" sz="2800" b="1" cap="none" spc="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endParaRPr>
          </a:p>
          <a:p>
            <a:r>
              <a:rPr lang="ru-RU" sz="28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Заблудиться в трех соснах</a:t>
            </a:r>
            <a:endParaRPr lang="ru-RU" sz="2800" b="1" cap="none" spc="0"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endParaRPr>
          </a:p>
        </p:txBody>
      </p:sp>
      <p:sp>
        <p:nvSpPr>
          <p:cNvPr id="6" name="Прямоугольник 5"/>
          <p:cNvSpPr/>
          <p:nvPr/>
        </p:nvSpPr>
        <p:spPr>
          <a:xfrm>
            <a:off x="4643438" y="1714488"/>
            <a:ext cx="4500562" cy="5262979"/>
          </a:xfrm>
          <a:prstGeom prst="rect">
            <a:avLst/>
          </a:prstGeom>
          <a:noFill/>
        </p:spPr>
        <p:txBody>
          <a:bodyPr wrap="square" lIns="91440" tIns="45720" rIns="91440" bIns="45720">
            <a:spAutoFit/>
          </a:bodyPr>
          <a:lstStyle/>
          <a:p>
            <a:pPr algn="r"/>
            <a:r>
              <a:rPr lang="ru-RU" sz="2800" b="1" cap="none" spc="0" dirty="0" smtClean="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rPr>
              <a:t>Трусливый человек</a:t>
            </a:r>
          </a:p>
          <a:p>
            <a:pPr algn="r"/>
            <a:endParaRPr lang="ru-RU" sz="2800" b="1" dirty="0" smtClean="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endParaRPr>
          </a:p>
          <a:p>
            <a:pPr algn="r"/>
            <a:r>
              <a:rPr lang="ru-RU" sz="2800" b="1" dirty="0" smtClean="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rPr>
              <a:t>Дремать</a:t>
            </a:r>
          </a:p>
          <a:p>
            <a:pPr algn="r"/>
            <a:endParaRPr lang="ru-RU" sz="2800" b="1" cap="none" spc="0" dirty="0" smtClean="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endParaRPr>
          </a:p>
          <a:p>
            <a:pPr algn="r"/>
            <a:r>
              <a:rPr lang="ru-RU" sz="2800" b="1" cap="none" spc="0" dirty="0" smtClean="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rPr>
              <a:t>Мешать</a:t>
            </a:r>
          </a:p>
          <a:p>
            <a:pPr algn="r"/>
            <a:endParaRPr lang="ru-RU" sz="2800" b="1" dirty="0" smtClean="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endParaRPr>
          </a:p>
          <a:p>
            <a:pPr algn="r"/>
            <a:r>
              <a:rPr lang="ru-RU" sz="2800" b="1" dirty="0" smtClean="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rPr>
              <a:t>Быть самым главным</a:t>
            </a:r>
          </a:p>
          <a:p>
            <a:pPr algn="r"/>
            <a:endParaRPr lang="ru-RU" sz="2800" b="1" cap="none" spc="0" dirty="0" smtClean="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endParaRPr>
          </a:p>
          <a:p>
            <a:pPr algn="r"/>
            <a:r>
              <a:rPr lang="ru-RU" sz="2800" b="1" cap="none" spc="0" dirty="0" smtClean="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rPr>
              <a:t>Действовать согласованно</a:t>
            </a:r>
          </a:p>
          <a:p>
            <a:pPr algn="r"/>
            <a:endParaRPr lang="ru-RU" sz="2800" b="1" dirty="0" smtClean="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endParaRPr>
          </a:p>
          <a:p>
            <a:pPr algn="r"/>
            <a:r>
              <a:rPr lang="ru-RU" sz="2800" b="1" dirty="0" smtClean="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rPr>
              <a:t>Не суметь разобраться в чем-то простом</a:t>
            </a:r>
            <a:endParaRPr lang="ru-RU" sz="2800" b="1" cap="none" spc="0" dirty="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endParaRPr>
          </a:p>
        </p:txBody>
      </p:sp>
      <p:sp>
        <p:nvSpPr>
          <p:cNvPr id="7" name="Управляющая кнопка: назад 6">
            <a:hlinkClick r:id="rId4" action="ppaction://hlinksldjump" highlightClick="1">
              <a:snd r:embed="rId5" name="push.wav" builtIn="1"/>
            </a:hlinkClick>
          </p:cNvPr>
          <p:cNvSpPr/>
          <p:nvPr/>
        </p:nvSpPr>
        <p:spPr>
          <a:xfrm>
            <a:off x="285720" y="1357298"/>
            <a:ext cx="714380" cy="357190"/>
          </a:xfrm>
          <a:prstGeom prst="actionButtonBackPrevious">
            <a:avLst/>
          </a:prstGeom>
          <a:solidFill>
            <a:schemeClr val="accent1">
              <a:lumMod val="20000"/>
              <a:lumOff val="80000"/>
            </a:schemeClr>
          </a:solidFill>
          <a:ln>
            <a:solidFill>
              <a:schemeClr val="tx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Tree>
  </p:cSld>
  <p:clrMapOvr>
    <a:masterClrMapping/>
  </p:clrMapOvr>
  <p:transition spd="slow">
    <p:dissolve/>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withEffect">
                                  <p:stCondLst>
                                    <p:cond delay="0"/>
                                  </p:stCondLst>
                                  <p:iterate type="lt">
                                    <p:tmPct val="0"/>
                                  </p:iterate>
                                  <p:childTnLst>
                                    <p:set>
                                      <p:cBhvr>
                                        <p:cTn id="6" dur="1" fill="hold">
                                          <p:stCondLst>
                                            <p:cond delay="0"/>
                                          </p:stCondLst>
                                        </p:cTn>
                                        <p:tgtEl>
                                          <p:spTgt spid="3">
                                            <p:txEl>
                                              <p:pRg st="0" end="0"/>
                                            </p:txEl>
                                          </p:spTgt>
                                        </p:tgtEl>
                                        <p:attrNameLst>
                                          <p:attrName>style.visibility</p:attrName>
                                        </p:attrNameLst>
                                      </p:cBhvr>
                                      <p:to>
                                        <p:strVal val="visible"/>
                                      </p:to>
                                    </p:set>
                                    <p:animEffect transition="in" filter="dissolve">
                                      <p:cBhvr>
                                        <p:cTn id="7" dur="500"/>
                                        <p:tgtEl>
                                          <p:spTgt spid="3">
                                            <p:txEl>
                                              <p:pRg st="0" end="0"/>
                                            </p:txEl>
                                          </p:spTgt>
                                        </p:tgtEl>
                                      </p:cBhvr>
                                    </p:animEffect>
                                  </p:childTnLst>
                                </p:cTn>
                              </p:par>
                            </p:childTnLst>
                          </p:cTn>
                        </p:par>
                        <p:par>
                          <p:cTn id="8" fill="hold">
                            <p:stCondLst>
                              <p:cond delay="500"/>
                            </p:stCondLst>
                            <p:childTnLst>
                              <p:par>
                                <p:cTn id="9" presetID="9" presetClass="entr" presetSubtype="0" fill="hold" nodeType="afterEffect">
                                  <p:stCondLst>
                                    <p:cond delay="0"/>
                                  </p:stCondLst>
                                  <p:childTnLst>
                                    <p:set>
                                      <p:cBhvr>
                                        <p:cTn id="10" dur="1" fill="hold">
                                          <p:stCondLst>
                                            <p:cond delay="0"/>
                                          </p:stCondLst>
                                        </p:cTn>
                                        <p:tgtEl>
                                          <p:spTgt spid="4">
                                            <p:txEl>
                                              <p:pRg st="0" end="0"/>
                                            </p:txEl>
                                          </p:spTgt>
                                        </p:tgtEl>
                                        <p:attrNameLst>
                                          <p:attrName>style.visibility</p:attrName>
                                        </p:attrNameLst>
                                      </p:cBhvr>
                                      <p:to>
                                        <p:strVal val="visible"/>
                                      </p:to>
                                    </p:set>
                                    <p:animEffect transition="in" filter="dissolve">
                                      <p:cBhvr>
                                        <p:cTn id="11" dur="500"/>
                                        <p:tgtEl>
                                          <p:spTgt spid="4">
                                            <p:txEl>
                                              <p:pRg st="0" end="0"/>
                                            </p:txEl>
                                          </p:spTgt>
                                        </p:tgtEl>
                                      </p:cBhvr>
                                    </p:animEffect>
                                  </p:childTnLst>
                                </p:cTn>
                              </p:par>
                            </p:childTnLst>
                          </p:cTn>
                        </p:par>
                        <p:par>
                          <p:cTn id="12" fill="hold">
                            <p:stCondLst>
                              <p:cond delay="1000"/>
                            </p:stCondLst>
                            <p:childTnLst>
                              <p:par>
                                <p:cTn id="13" presetID="9" presetClass="entr" presetSubtype="0" fill="hold" nodeType="afterEffect">
                                  <p:stCondLst>
                                    <p:cond delay="0"/>
                                  </p:stCondLst>
                                  <p:childTnLst>
                                    <p:set>
                                      <p:cBhvr>
                                        <p:cTn id="14" dur="1" fill="hold">
                                          <p:stCondLst>
                                            <p:cond delay="0"/>
                                          </p:stCondLst>
                                        </p:cTn>
                                        <p:tgtEl>
                                          <p:spTgt spid="5">
                                            <p:txEl>
                                              <p:pRg st="0" end="0"/>
                                            </p:txEl>
                                          </p:spTgt>
                                        </p:tgtEl>
                                        <p:attrNameLst>
                                          <p:attrName>style.visibility</p:attrName>
                                        </p:attrNameLst>
                                      </p:cBhvr>
                                      <p:to>
                                        <p:strVal val="visible"/>
                                      </p:to>
                                    </p:set>
                                    <p:animEffect transition="in" filter="dissolve">
                                      <p:cBhvr>
                                        <p:cTn id="15" dur="500"/>
                                        <p:tgtEl>
                                          <p:spTgt spid="5">
                                            <p:txEl>
                                              <p:pRg st="0" end="0"/>
                                            </p:txEl>
                                          </p:spTgt>
                                        </p:tgtEl>
                                      </p:cBhvr>
                                    </p:animEffect>
                                  </p:childTnLst>
                                </p:cTn>
                              </p:par>
                            </p:childTnLst>
                          </p:cTn>
                        </p:par>
                        <p:par>
                          <p:cTn id="16" fill="hold">
                            <p:stCondLst>
                              <p:cond delay="1500"/>
                            </p:stCondLst>
                            <p:childTnLst>
                              <p:par>
                                <p:cTn id="17" presetID="9" presetClass="entr" presetSubtype="0" fill="hold" nodeType="afterEffect">
                                  <p:stCondLst>
                                    <p:cond delay="0"/>
                                  </p:stCondLst>
                                  <p:childTnLst>
                                    <p:set>
                                      <p:cBhvr>
                                        <p:cTn id="18" dur="1" fill="hold">
                                          <p:stCondLst>
                                            <p:cond delay="0"/>
                                          </p:stCondLst>
                                        </p:cTn>
                                        <p:tgtEl>
                                          <p:spTgt spid="5">
                                            <p:txEl>
                                              <p:pRg st="2" end="2"/>
                                            </p:txEl>
                                          </p:spTgt>
                                        </p:tgtEl>
                                        <p:attrNameLst>
                                          <p:attrName>style.visibility</p:attrName>
                                        </p:attrNameLst>
                                      </p:cBhvr>
                                      <p:to>
                                        <p:strVal val="visible"/>
                                      </p:to>
                                    </p:set>
                                    <p:animEffect transition="in" filter="dissolve">
                                      <p:cBhvr>
                                        <p:cTn id="19" dur="500"/>
                                        <p:tgtEl>
                                          <p:spTgt spid="5">
                                            <p:txEl>
                                              <p:pRg st="2" end="2"/>
                                            </p:txEl>
                                          </p:spTgt>
                                        </p:tgtEl>
                                      </p:cBhvr>
                                    </p:animEffect>
                                  </p:childTnLst>
                                </p:cTn>
                              </p:par>
                            </p:childTnLst>
                          </p:cTn>
                        </p:par>
                        <p:par>
                          <p:cTn id="20" fill="hold">
                            <p:stCondLst>
                              <p:cond delay="2000"/>
                            </p:stCondLst>
                            <p:childTnLst>
                              <p:par>
                                <p:cTn id="21" presetID="9" presetClass="entr" presetSubtype="0" fill="hold" nodeType="afterEffect">
                                  <p:stCondLst>
                                    <p:cond delay="0"/>
                                  </p:stCondLst>
                                  <p:childTnLst>
                                    <p:set>
                                      <p:cBhvr>
                                        <p:cTn id="22" dur="1" fill="hold">
                                          <p:stCondLst>
                                            <p:cond delay="0"/>
                                          </p:stCondLst>
                                        </p:cTn>
                                        <p:tgtEl>
                                          <p:spTgt spid="5">
                                            <p:txEl>
                                              <p:pRg st="4" end="4"/>
                                            </p:txEl>
                                          </p:spTgt>
                                        </p:tgtEl>
                                        <p:attrNameLst>
                                          <p:attrName>style.visibility</p:attrName>
                                        </p:attrNameLst>
                                      </p:cBhvr>
                                      <p:to>
                                        <p:strVal val="visible"/>
                                      </p:to>
                                    </p:set>
                                    <p:animEffect transition="in" filter="dissolve">
                                      <p:cBhvr>
                                        <p:cTn id="23" dur="500"/>
                                        <p:tgtEl>
                                          <p:spTgt spid="5">
                                            <p:txEl>
                                              <p:pRg st="4" end="4"/>
                                            </p:txEl>
                                          </p:spTgt>
                                        </p:tgtEl>
                                      </p:cBhvr>
                                    </p:animEffect>
                                  </p:childTnLst>
                                </p:cTn>
                              </p:par>
                            </p:childTnLst>
                          </p:cTn>
                        </p:par>
                        <p:par>
                          <p:cTn id="24" fill="hold">
                            <p:stCondLst>
                              <p:cond delay="2500"/>
                            </p:stCondLst>
                            <p:childTnLst>
                              <p:par>
                                <p:cTn id="25" presetID="9" presetClass="entr" presetSubtype="0" fill="hold" nodeType="afterEffect">
                                  <p:stCondLst>
                                    <p:cond delay="0"/>
                                  </p:stCondLst>
                                  <p:childTnLst>
                                    <p:set>
                                      <p:cBhvr>
                                        <p:cTn id="26" dur="1" fill="hold">
                                          <p:stCondLst>
                                            <p:cond delay="0"/>
                                          </p:stCondLst>
                                        </p:cTn>
                                        <p:tgtEl>
                                          <p:spTgt spid="5">
                                            <p:txEl>
                                              <p:pRg st="6" end="6"/>
                                            </p:txEl>
                                          </p:spTgt>
                                        </p:tgtEl>
                                        <p:attrNameLst>
                                          <p:attrName>style.visibility</p:attrName>
                                        </p:attrNameLst>
                                      </p:cBhvr>
                                      <p:to>
                                        <p:strVal val="visible"/>
                                      </p:to>
                                    </p:set>
                                    <p:animEffect transition="in" filter="dissolve">
                                      <p:cBhvr>
                                        <p:cTn id="27" dur="500"/>
                                        <p:tgtEl>
                                          <p:spTgt spid="5">
                                            <p:txEl>
                                              <p:pRg st="6" end="6"/>
                                            </p:txEl>
                                          </p:spTgt>
                                        </p:tgtEl>
                                      </p:cBhvr>
                                    </p:animEffect>
                                  </p:childTnLst>
                                </p:cTn>
                              </p:par>
                            </p:childTnLst>
                          </p:cTn>
                        </p:par>
                        <p:par>
                          <p:cTn id="28" fill="hold">
                            <p:stCondLst>
                              <p:cond delay="3000"/>
                            </p:stCondLst>
                            <p:childTnLst>
                              <p:par>
                                <p:cTn id="29" presetID="9" presetClass="entr" presetSubtype="0" fill="hold" nodeType="afterEffect">
                                  <p:stCondLst>
                                    <p:cond delay="0"/>
                                  </p:stCondLst>
                                  <p:childTnLst>
                                    <p:set>
                                      <p:cBhvr>
                                        <p:cTn id="30" dur="1" fill="hold">
                                          <p:stCondLst>
                                            <p:cond delay="0"/>
                                          </p:stCondLst>
                                        </p:cTn>
                                        <p:tgtEl>
                                          <p:spTgt spid="5">
                                            <p:txEl>
                                              <p:pRg st="8" end="8"/>
                                            </p:txEl>
                                          </p:spTgt>
                                        </p:tgtEl>
                                        <p:attrNameLst>
                                          <p:attrName>style.visibility</p:attrName>
                                        </p:attrNameLst>
                                      </p:cBhvr>
                                      <p:to>
                                        <p:strVal val="visible"/>
                                      </p:to>
                                    </p:set>
                                    <p:animEffect transition="in" filter="dissolve">
                                      <p:cBhvr>
                                        <p:cTn id="31" dur="500"/>
                                        <p:tgtEl>
                                          <p:spTgt spid="5">
                                            <p:txEl>
                                              <p:pRg st="8" end="8"/>
                                            </p:txEl>
                                          </p:spTgt>
                                        </p:tgtEl>
                                      </p:cBhvr>
                                    </p:animEffect>
                                  </p:childTnLst>
                                </p:cTn>
                              </p:par>
                            </p:childTnLst>
                          </p:cTn>
                        </p:par>
                        <p:par>
                          <p:cTn id="32" fill="hold">
                            <p:stCondLst>
                              <p:cond delay="3500"/>
                            </p:stCondLst>
                            <p:childTnLst>
                              <p:par>
                                <p:cTn id="33" presetID="9" presetClass="entr" presetSubtype="0" fill="hold" nodeType="afterEffect">
                                  <p:stCondLst>
                                    <p:cond delay="0"/>
                                  </p:stCondLst>
                                  <p:childTnLst>
                                    <p:set>
                                      <p:cBhvr>
                                        <p:cTn id="34" dur="1" fill="hold">
                                          <p:stCondLst>
                                            <p:cond delay="0"/>
                                          </p:stCondLst>
                                        </p:cTn>
                                        <p:tgtEl>
                                          <p:spTgt spid="5">
                                            <p:txEl>
                                              <p:pRg st="10" end="10"/>
                                            </p:txEl>
                                          </p:spTgt>
                                        </p:tgtEl>
                                        <p:attrNameLst>
                                          <p:attrName>style.visibility</p:attrName>
                                        </p:attrNameLst>
                                      </p:cBhvr>
                                      <p:to>
                                        <p:strVal val="visible"/>
                                      </p:to>
                                    </p:set>
                                    <p:animEffect transition="in" filter="dissolve">
                                      <p:cBhvr>
                                        <p:cTn id="35" dur="500"/>
                                        <p:tgtEl>
                                          <p:spTgt spid="5">
                                            <p:txEl>
                                              <p:pRg st="10" end="10"/>
                                            </p:txEl>
                                          </p:spTgt>
                                        </p:tgtEl>
                                      </p:cBhvr>
                                    </p:animEffect>
                                  </p:childTnLst>
                                </p:cTn>
                              </p:par>
                            </p:childTnLst>
                          </p:cTn>
                        </p:par>
                        <p:par>
                          <p:cTn id="36" fill="hold">
                            <p:stCondLst>
                              <p:cond delay="4000"/>
                            </p:stCondLst>
                            <p:childTnLst>
                              <p:par>
                                <p:cTn id="37" presetID="9" presetClass="entr" presetSubtype="0" fill="hold" nodeType="afterEffect">
                                  <p:stCondLst>
                                    <p:cond delay="0"/>
                                  </p:stCondLst>
                                  <p:childTnLst>
                                    <p:set>
                                      <p:cBhvr>
                                        <p:cTn id="38" dur="1" fill="hold">
                                          <p:stCondLst>
                                            <p:cond delay="0"/>
                                          </p:stCondLst>
                                        </p:cTn>
                                        <p:tgtEl>
                                          <p:spTgt spid="6">
                                            <p:txEl>
                                              <p:pRg st="0" end="0"/>
                                            </p:txEl>
                                          </p:spTgt>
                                        </p:tgtEl>
                                        <p:attrNameLst>
                                          <p:attrName>style.visibility</p:attrName>
                                        </p:attrNameLst>
                                      </p:cBhvr>
                                      <p:to>
                                        <p:strVal val="visible"/>
                                      </p:to>
                                    </p:set>
                                    <p:animEffect transition="in" filter="dissolve">
                                      <p:cBhvr>
                                        <p:cTn id="39" dur="500"/>
                                        <p:tgtEl>
                                          <p:spTgt spid="6">
                                            <p:txEl>
                                              <p:pRg st="0" end="0"/>
                                            </p:txEl>
                                          </p:spTgt>
                                        </p:tgtEl>
                                      </p:cBhvr>
                                    </p:animEffect>
                                  </p:childTnLst>
                                </p:cTn>
                              </p:par>
                            </p:childTnLst>
                          </p:cTn>
                        </p:par>
                        <p:par>
                          <p:cTn id="40" fill="hold">
                            <p:stCondLst>
                              <p:cond delay="4500"/>
                            </p:stCondLst>
                            <p:childTnLst>
                              <p:par>
                                <p:cTn id="41" presetID="9" presetClass="entr" presetSubtype="0" fill="hold" nodeType="afterEffect">
                                  <p:stCondLst>
                                    <p:cond delay="0"/>
                                  </p:stCondLst>
                                  <p:childTnLst>
                                    <p:set>
                                      <p:cBhvr>
                                        <p:cTn id="42" dur="1" fill="hold">
                                          <p:stCondLst>
                                            <p:cond delay="0"/>
                                          </p:stCondLst>
                                        </p:cTn>
                                        <p:tgtEl>
                                          <p:spTgt spid="6">
                                            <p:txEl>
                                              <p:pRg st="2" end="2"/>
                                            </p:txEl>
                                          </p:spTgt>
                                        </p:tgtEl>
                                        <p:attrNameLst>
                                          <p:attrName>style.visibility</p:attrName>
                                        </p:attrNameLst>
                                      </p:cBhvr>
                                      <p:to>
                                        <p:strVal val="visible"/>
                                      </p:to>
                                    </p:set>
                                    <p:animEffect transition="in" filter="dissolve">
                                      <p:cBhvr>
                                        <p:cTn id="43" dur="500"/>
                                        <p:tgtEl>
                                          <p:spTgt spid="6">
                                            <p:txEl>
                                              <p:pRg st="2" end="2"/>
                                            </p:txEl>
                                          </p:spTgt>
                                        </p:tgtEl>
                                      </p:cBhvr>
                                    </p:animEffect>
                                  </p:childTnLst>
                                </p:cTn>
                              </p:par>
                            </p:childTnLst>
                          </p:cTn>
                        </p:par>
                        <p:par>
                          <p:cTn id="44" fill="hold">
                            <p:stCondLst>
                              <p:cond delay="5000"/>
                            </p:stCondLst>
                            <p:childTnLst>
                              <p:par>
                                <p:cTn id="45" presetID="9" presetClass="entr" presetSubtype="0" fill="hold" nodeType="afterEffect">
                                  <p:stCondLst>
                                    <p:cond delay="0"/>
                                  </p:stCondLst>
                                  <p:childTnLst>
                                    <p:set>
                                      <p:cBhvr>
                                        <p:cTn id="46" dur="1" fill="hold">
                                          <p:stCondLst>
                                            <p:cond delay="0"/>
                                          </p:stCondLst>
                                        </p:cTn>
                                        <p:tgtEl>
                                          <p:spTgt spid="6">
                                            <p:txEl>
                                              <p:pRg st="4" end="4"/>
                                            </p:txEl>
                                          </p:spTgt>
                                        </p:tgtEl>
                                        <p:attrNameLst>
                                          <p:attrName>style.visibility</p:attrName>
                                        </p:attrNameLst>
                                      </p:cBhvr>
                                      <p:to>
                                        <p:strVal val="visible"/>
                                      </p:to>
                                    </p:set>
                                    <p:animEffect transition="in" filter="dissolve">
                                      <p:cBhvr>
                                        <p:cTn id="47" dur="500"/>
                                        <p:tgtEl>
                                          <p:spTgt spid="6">
                                            <p:txEl>
                                              <p:pRg st="4" end="4"/>
                                            </p:txEl>
                                          </p:spTgt>
                                        </p:tgtEl>
                                      </p:cBhvr>
                                    </p:animEffect>
                                  </p:childTnLst>
                                </p:cTn>
                              </p:par>
                            </p:childTnLst>
                          </p:cTn>
                        </p:par>
                        <p:par>
                          <p:cTn id="48" fill="hold">
                            <p:stCondLst>
                              <p:cond delay="5500"/>
                            </p:stCondLst>
                            <p:childTnLst>
                              <p:par>
                                <p:cTn id="49" presetID="9" presetClass="entr" presetSubtype="0" fill="hold" nodeType="afterEffect">
                                  <p:stCondLst>
                                    <p:cond delay="0"/>
                                  </p:stCondLst>
                                  <p:childTnLst>
                                    <p:set>
                                      <p:cBhvr>
                                        <p:cTn id="50" dur="1" fill="hold">
                                          <p:stCondLst>
                                            <p:cond delay="0"/>
                                          </p:stCondLst>
                                        </p:cTn>
                                        <p:tgtEl>
                                          <p:spTgt spid="6">
                                            <p:txEl>
                                              <p:pRg st="6" end="6"/>
                                            </p:txEl>
                                          </p:spTgt>
                                        </p:tgtEl>
                                        <p:attrNameLst>
                                          <p:attrName>style.visibility</p:attrName>
                                        </p:attrNameLst>
                                      </p:cBhvr>
                                      <p:to>
                                        <p:strVal val="visible"/>
                                      </p:to>
                                    </p:set>
                                    <p:animEffect transition="in" filter="dissolve">
                                      <p:cBhvr>
                                        <p:cTn id="51" dur="500"/>
                                        <p:tgtEl>
                                          <p:spTgt spid="6">
                                            <p:txEl>
                                              <p:pRg st="6" end="6"/>
                                            </p:txEl>
                                          </p:spTgt>
                                        </p:tgtEl>
                                      </p:cBhvr>
                                    </p:animEffect>
                                  </p:childTnLst>
                                </p:cTn>
                              </p:par>
                            </p:childTnLst>
                          </p:cTn>
                        </p:par>
                        <p:par>
                          <p:cTn id="52" fill="hold">
                            <p:stCondLst>
                              <p:cond delay="6000"/>
                            </p:stCondLst>
                            <p:childTnLst>
                              <p:par>
                                <p:cTn id="53" presetID="9" presetClass="entr" presetSubtype="0" fill="hold" nodeType="afterEffect">
                                  <p:stCondLst>
                                    <p:cond delay="0"/>
                                  </p:stCondLst>
                                  <p:childTnLst>
                                    <p:set>
                                      <p:cBhvr>
                                        <p:cTn id="54" dur="1" fill="hold">
                                          <p:stCondLst>
                                            <p:cond delay="0"/>
                                          </p:stCondLst>
                                        </p:cTn>
                                        <p:tgtEl>
                                          <p:spTgt spid="6">
                                            <p:txEl>
                                              <p:pRg st="8" end="8"/>
                                            </p:txEl>
                                          </p:spTgt>
                                        </p:tgtEl>
                                        <p:attrNameLst>
                                          <p:attrName>style.visibility</p:attrName>
                                        </p:attrNameLst>
                                      </p:cBhvr>
                                      <p:to>
                                        <p:strVal val="visible"/>
                                      </p:to>
                                    </p:set>
                                    <p:animEffect transition="in" filter="dissolve">
                                      <p:cBhvr>
                                        <p:cTn id="55" dur="500"/>
                                        <p:tgtEl>
                                          <p:spTgt spid="6">
                                            <p:txEl>
                                              <p:pRg st="8" end="8"/>
                                            </p:txEl>
                                          </p:spTgt>
                                        </p:tgtEl>
                                      </p:cBhvr>
                                    </p:animEffect>
                                  </p:childTnLst>
                                </p:cTn>
                              </p:par>
                            </p:childTnLst>
                          </p:cTn>
                        </p:par>
                        <p:par>
                          <p:cTn id="56" fill="hold">
                            <p:stCondLst>
                              <p:cond delay="6500"/>
                            </p:stCondLst>
                            <p:childTnLst>
                              <p:par>
                                <p:cTn id="57" presetID="9" presetClass="entr" presetSubtype="0" fill="hold" nodeType="afterEffect">
                                  <p:stCondLst>
                                    <p:cond delay="0"/>
                                  </p:stCondLst>
                                  <p:childTnLst>
                                    <p:set>
                                      <p:cBhvr>
                                        <p:cTn id="58" dur="1" fill="hold">
                                          <p:stCondLst>
                                            <p:cond delay="0"/>
                                          </p:stCondLst>
                                        </p:cTn>
                                        <p:tgtEl>
                                          <p:spTgt spid="6">
                                            <p:txEl>
                                              <p:pRg st="10" end="10"/>
                                            </p:txEl>
                                          </p:spTgt>
                                        </p:tgtEl>
                                        <p:attrNameLst>
                                          <p:attrName>style.visibility</p:attrName>
                                        </p:attrNameLst>
                                      </p:cBhvr>
                                      <p:to>
                                        <p:strVal val="visible"/>
                                      </p:to>
                                    </p:set>
                                    <p:animEffect transition="in" filter="dissolve">
                                      <p:cBhvr>
                                        <p:cTn id="59" dur="500"/>
                                        <p:tgtEl>
                                          <p:spTgt spid="6">
                                            <p:txEl>
                                              <p:pRg st="10" end="10"/>
                                            </p:txEl>
                                          </p:spTgt>
                                        </p:tgtEl>
                                      </p:cBhvr>
                                    </p:animEffect>
                                  </p:childTnLst>
                                </p:cTn>
                              </p:par>
                            </p:childTnLst>
                          </p:cTn>
                        </p:par>
                      </p:childTnLst>
                    </p:cTn>
                  </p:par>
                  <p:par>
                    <p:cTn id="60" fill="hold">
                      <p:stCondLst>
                        <p:cond delay="indefinite"/>
                      </p:stCondLst>
                      <p:childTnLst>
                        <p:par>
                          <p:cTn id="61" fill="hold">
                            <p:stCondLst>
                              <p:cond delay="0"/>
                            </p:stCondLst>
                            <p:childTnLst>
                              <p:par>
                                <p:cTn id="62" presetID="0" presetClass="path" presetSubtype="0" accel="50000" decel="50000" fill="hold" nodeType="clickEffect">
                                  <p:stCondLst>
                                    <p:cond delay="0"/>
                                  </p:stCondLst>
                                  <p:childTnLst>
                                    <p:animMotion origin="layout" path="M 3.88889E-6 2.96296E-6 L -0.54653 -0.0801 " pathEditMode="relative" rAng="0" ptsTypes="AA">
                                      <p:cBhvr>
                                        <p:cTn id="63" dur="2000" fill="hold"/>
                                        <p:tgtEl>
                                          <p:spTgt spid="6">
                                            <p:txEl>
                                              <p:pRg st="2" end="2"/>
                                            </p:txEl>
                                          </p:spTgt>
                                        </p:tgtEl>
                                        <p:attrNameLst>
                                          <p:attrName>ppt_x</p:attrName>
                                          <p:attrName>ppt_y</p:attrName>
                                        </p:attrNameLst>
                                      </p:cBhvr>
                                      <p:rCtr x="-273" y="-40"/>
                                    </p:animMotion>
                                  </p:childTnLst>
                                </p:cTn>
                              </p:par>
                            </p:childTnLst>
                          </p:cTn>
                        </p:par>
                      </p:childTnLst>
                    </p:cTn>
                  </p:par>
                  <p:par>
                    <p:cTn id="64" fill="hold">
                      <p:stCondLst>
                        <p:cond delay="indefinite"/>
                      </p:stCondLst>
                      <p:childTnLst>
                        <p:par>
                          <p:cTn id="65" fill="hold">
                            <p:stCondLst>
                              <p:cond delay="0"/>
                            </p:stCondLst>
                            <p:childTnLst>
                              <p:par>
                                <p:cTn id="66" presetID="0" presetClass="path" presetSubtype="0" accel="50000" decel="50000" fill="hold" nodeType="clickEffect">
                                  <p:stCondLst>
                                    <p:cond delay="0"/>
                                  </p:stCondLst>
                                  <p:childTnLst>
                                    <p:animMotion origin="layout" path="M 0 0 L -0.31493 -0.33588 " pathEditMode="relative" ptsTypes="AA">
                                      <p:cBhvr>
                                        <p:cTn id="67" dur="2000" fill="hold"/>
                                        <p:tgtEl>
                                          <p:spTgt spid="6">
                                            <p:txEl>
                                              <p:pRg st="8" end="8"/>
                                            </p:txEl>
                                          </p:spTgt>
                                        </p:tgtEl>
                                        <p:attrNameLst>
                                          <p:attrName>ppt_x</p:attrName>
                                          <p:attrName>ppt_y</p:attrName>
                                        </p:attrNameLst>
                                      </p:cBhvr>
                                    </p:animMotion>
                                  </p:childTnLst>
                                </p:cTn>
                              </p:par>
                            </p:childTnLst>
                          </p:cTn>
                        </p:par>
                      </p:childTnLst>
                    </p:cTn>
                  </p:par>
                  <p:par>
                    <p:cTn id="68" fill="hold">
                      <p:stCondLst>
                        <p:cond delay="indefinite"/>
                      </p:stCondLst>
                      <p:childTnLst>
                        <p:par>
                          <p:cTn id="69" fill="hold">
                            <p:stCondLst>
                              <p:cond delay="0"/>
                            </p:stCondLst>
                            <p:childTnLst>
                              <p:par>
                                <p:cTn id="70" presetID="0" presetClass="path" presetSubtype="0" accel="50000" decel="50000" fill="hold" nodeType="clickEffect">
                                  <p:stCondLst>
                                    <p:cond delay="0"/>
                                  </p:stCondLst>
                                  <p:childTnLst>
                                    <p:animMotion origin="layout" path="M 1.94444E-6 -4.07407E-6 L -0.39445 0.04746 " pathEditMode="relative" rAng="0" ptsTypes="AA">
                                      <p:cBhvr>
                                        <p:cTn id="71" dur="2000" fill="hold"/>
                                        <p:tgtEl>
                                          <p:spTgt spid="6">
                                            <p:txEl>
                                              <p:pRg st="4" end="4"/>
                                            </p:txEl>
                                          </p:spTgt>
                                        </p:tgtEl>
                                        <p:attrNameLst>
                                          <p:attrName>ppt_x</p:attrName>
                                          <p:attrName>ppt_y</p:attrName>
                                        </p:attrNameLst>
                                      </p:cBhvr>
                                      <p:rCtr x="-197" y="24"/>
                                    </p:animMotion>
                                  </p:childTnLst>
                                </p:cTn>
                              </p:par>
                            </p:childTnLst>
                          </p:cTn>
                        </p:par>
                      </p:childTnLst>
                    </p:cTn>
                  </p:par>
                  <p:par>
                    <p:cTn id="72" fill="hold">
                      <p:stCondLst>
                        <p:cond delay="indefinite"/>
                      </p:stCondLst>
                      <p:childTnLst>
                        <p:par>
                          <p:cTn id="73" fill="hold">
                            <p:stCondLst>
                              <p:cond delay="0"/>
                            </p:stCondLst>
                            <p:childTnLst>
                              <p:par>
                                <p:cTn id="74" presetID="0" presetClass="path" presetSubtype="0" accel="50000" decel="50000" fill="hold" nodeType="clickEffect">
                                  <p:stCondLst>
                                    <p:cond delay="0"/>
                                  </p:stCondLst>
                                  <p:childTnLst>
                                    <p:animMotion origin="layout" path="M 2.5E-6 -1.48148E-6 L -0.43212 0.41181 " pathEditMode="relative" rAng="0" ptsTypes="AA">
                                      <p:cBhvr>
                                        <p:cTn id="75" dur="2000" fill="hold"/>
                                        <p:tgtEl>
                                          <p:spTgt spid="6">
                                            <p:txEl>
                                              <p:pRg st="0" end="0"/>
                                            </p:txEl>
                                          </p:spTgt>
                                        </p:tgtEl>
                                        <p:attrNameLst>
                                          <p:attrName>ppt_x</p:attrName>
                                          <p:attrName>ppt_y</p:attrName>
                                        </p:attrNameLst>
                                      </p:cBhvr>
                                      <p:rCtr x="-216" y="206"/>
                                    </p:animMotion>
                                  </p:childTnLst>
                                </p:cTn>
                              </p:par>
                            </p:childTnLst>
                          </p:cTn>
                        </p:par>
                      </p:childTnLst>
                    </p:cTn>
                  </p:par>
                  <p:par>
                    <p:cTn id="76" fill="hold">
                      <p:stCondLst>
                        <p:cond delay="indefinite"/>
                      </p:stCondLst>
                      <p:childTnLst>
                        <p:par>
                          <p:cTn id="77" fill="hold">
                            <p:stCondLst>
                              <p:cond delay="0"/>
                            </p:stCondLst>
                            <p:childTnLst>
                              <p:par>
                                <p:cTn id="78" presetID="0" presetClass="path" presetSubtype="0" accel="50000" decel="50000" fill="hold" nodeType="clickEffect">
                                  <p:stCondLst>
                                    <p:cond delay="0"/>
                                  </p:stCondLst>
                                  <p:childTnLst>
                                    <p:animMotion origin="layout" path="M 0 0 L -0.19688 0.16805 " pathEditMode="relative" ptsTypes="AA">
                                      <p:cBhvr>
                                        <p:cTn id="79" dur="2000" fill="hold"/>
                                        <p:tgtEl>
                                          <p:spTgt spid="6">
                                            <p:txEl>
                                              <p:pRg st="6" end="6"/>
                                            </p:txEl>
                                          </p:spTgt>
                                        </p:tgtEl>
                                        <p:attrNameLst>
                                          <p:attrName>ppt_x</p:attrName>
                                          <p:attrName>ppt_y</p:attrName>
                                        </p:attrNameLst>
                                      </p:cBhvr>
                                    </p:animMotion>
                                  </p:childTnLst>
                                </p:cTn>
                              </p:par>
                            </p:childTnLst>
                          </p:cTn>
                        </p:par>
                      </p:childTnLst>
                    </p:cTn>
                  </p:par>
                  <p:par>
                    <p:cTn id="80" fill="hold">
                      <p:stCondLst>
                        <p:cond delay="indefinite"/>
                      </p:stCondLst>
                      <p:childTnLst>
                        <p:par>
                          <p:cTn id="81" fill="hold">
                            <p:stCondLst>
                              <p:cond delay="0"/>
                            </p:stCondLst>
                            <p:childTnLst>
                              <p:par>
                                <p:cTn id="82" presetID="35" presetClass="path" presetSubtype="0" accel="50000" decel="50000" fill="hold" nodeType="clickEffect">
                                  <p:stCondLst>
                                    <p:cond delay="0"/>
                                  </p:stCondLst>
                                  <p:childTnLst>
                                    <p:animMotion origin="layout" path="M 0 0  L -0.25 0  E" pathEditMode="relative" ptsTypes="">
                                      <p:cBhvr>
                                        <p:cTn id="83" dur="2000" fill="hold"/>
                                        <p:tgtEl>
                                          <p:spTgt spid="6">
                                            <p:txEl>
                                              <p:pRg st="10" end="10"/>
                                            </p:txEl>
                                          </p:spTgt>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1233421700_00000000.jpg"/>
          <p:cNvPicPr>
            <a:picLocks noChangeAspect="1"/>
          </p:cNvPicPr>
          <p:nvPr/>
        </p:nvPicPr>
        <p:blipFill>
          <a:blip r:embed="rId4"/>
          <a:stretch>
            <a:fillRect/>
          </a:stretch>
        </p:blipFill>
        <p:spPr>
          <a:xfrm>
            <a:off x="0" y="-1"/>
            <a:ext cx="1500166" cy="1125125"/>
          </a:xfrm>
          <a:prstGeom prst="rect">
            <a:avLst/>
          </a:prstGeom>
          <a:ln>
            <a:noFill/>
          </a:ln>
          <a:effectLst>
            <a:softEdge rad="112500"/>
          </a:effectLst>
        </p:spPr>
      </p:pic>
      <p:sp>
        <p:nvSpPr>
          <p:cNvPr id="3" name="Прямоугольник 2"/>
          <p:cNvSpPr/>
          <p:nvPr/>
        </p:nvSpPr>
        <p:spPr>
          <a:xfrm>
            <a:off x="1571604" y="142852"/>
            <a:ext cx="7358114" cy="2369880"/>
          </a:xfrm>
          <a:prstGeom prst="rect">
            <a:avLst/>
          </a:prstGeom>
        </p:spPr>
        <p:txBody>
          <a:bodyPr wrap="square">
            <a:spAutoFit/>
          </a:bodyPr>
          <a:lstStyle/>
          <a:p>
            <a:r>
              <a:rPr lang="ru-RU" sz="3200" b="1" dirty="0">
                <a:latin typeface="Georgia" pitchFamily="18" charset="0"/>
              </a:rPr>
              <a:t>5</a:t>
            </a:r>
            <a:r>
              <a:rPr lang="ru-RU" sz="3200" b="1" dirty="0" smtClean="0">
                <a:latin typeface="Georgia" pitchFamily="18" charset="0"/>
              </a:rPr>
              <a:t>0. «Лексика и Фразеология»</a:t>
            </a:r>
          </a:p>
          <a:p>
            <a:endParaRPr lang="ru-RU" sz="3200" b="1" dirty="0">
              <a:latin typeface="Georgia" pitchFamily="18" charset="0"/>
            </a:endParaRPr>
          </a:p>
          <a:p>
            <a:endParaRPr lang="ru-RU" sz="2800" b="1" i="1" dirty="0" smtClean="0">
              <a:latin typeface="Georgia" pitchFamily="18" charset="0"/>
            </a:endParaRPr>
          </a:p>
          <a:p>
            <a:r>
              <a:rPr lang="ru-RU" sz="2800" b="1" i="1" dirty="0" smtClean="0">
                <a:latin typeface="Georgia" pitchFamily="18" charset="0"/>
              </a:rPr>
              <a:t>Вспомните фразеологизмы со словом </a:t>
            </a:r>
            <a:r>
              <a:rPr lang="ru-RU" sz="2800" b="1" i="1" u="sng" dirty="0" smtClean="0">
                <a:solidFill>
                  <a:schemeClr val="bg1"/>
                </a:solidFill>
                <a:latin typeface="Georgia" pitchFamily="18" charset="0"/>
              </a:rPr>
              <a:t>голова</a:t>
            </a:r>
            <a:r>
              <a:rPr lang="ru-RU" sz="2800" b="1" i="1" dirty="0" smtClean="0">
                <a:latin typeface="Georgia" pitchFamily="18" charset="0"/>
              </a:rPr>
              <a:t>.</a:t>
            </a:r>
          </a:p>
        </p:txBody>
      </p:sp>
      <p:pic>
        <p:nvPicPr>
          <p:cNvPr id="4" name="Picture 4" descr="E:\school.jpg"/>
          <p:cNvPicPr>
            <a:picLocks noChangeAspect="1" noChangeArrowheads="1"/>
          </p:cNvPicPr>
          <p:nvPr/>
        </p:nvPicPr>
        <p:blipFill>
          <a:blip r:embed="rId5">
            <a:clrChange>
              <a:clrFrom>
                <a:srgbClr val="FEFEFE"/>
              </a:clrFrom>
              <a:clrTo>
                <a:srgbClr val="FEFEFE">
                  <a:alpha val="0"/>
                </a:srgbClr>
              </a:clrTo>
            </a:clrChange>
          </a:blip>
          <a:srcRect/>
          <a:stretch>
            <a:fillRect/>
          </a:stretch>
        </p:blipFill>
        <p:spPr bwMode="auto">
          <a:xfrm>
            <a:off x="5572132" y="2000240"/>
            <a:ext cx="2709873" cy="4687156"/>
          </a:xfrm>
          <a:prstGeom prst="rect">
            <a:avLst/>
          </a:prstGeom>
          <a:noFill/>
          <a:ln w="9525">
            <a:noFill/>
            <a:miter lim="800000"/>
            <a:headEnd/>
            <a:tailEnd/>
          </a:ln>
        </p:spPr>
      </p:pic>
      <p:sp>
        <p:nvSpPr>
          <p:cNvPr id="5" name="TextBox 4"/>
          <p:cNvSpPr txBox="1"/>
          <p:nvPr/>
        </p:nvSpPr>
        <p:spPr>
          <a:xfrm>
            <a:off x="500034" y="6215082"/>
            <a:ext cx="978153" cy="400110"/>
          </a:xfrm>
          <a:prstGeom prst="rect">
            <a:avLst/>
          </a:prstGeom>
          <a:noFill/>
        </p:spPr>
        <p:txBody>
          <a:bodyPr wrap="none" rtlCol="0">
            <a:spAutoFit/>
          </a:bodyPr>
          <a:lstStyle/>
          <a:p>
            <a:r>
              <a:rPr lang="ru-RU" sz="2000" b="1" dirty="0" smtClean="0">
                <a:latin typeface="Georgia" pitchFamily="18" charset="0"/>
                <a:hlinkClick r:id="rId6" action="ppaction://hlinksldjump"/>
              </a:rPr>
              <a:t>Ответ</a:t>
            </a:r>
            <a:endParaRPr lang="ru-RU" sz="2000" b="1" dirty="0">
              <a:latin typeface="Georgia" pitchFamily="18" charset="0"/>
            </a:endParaRPr>
          </a:p>
        </p:txBody>
      </p:sp>
    </p:spTree>
  </p:cSld>
  <p:clrMapOvr>
    <a:masterClrMapping/>
  </p:clrMapOvr>
  <p:transition spd="slow">
    <p:dissolve/>
    <p:sndAc>
      <p:stSnd>
        <p:snd r:embed="rId3" name="chimes.wav" builtIn="1"/>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0" presetClass="entr" presetSubtype="0" fill="hold" nodeType="withEffect">
                                  <p:stCondLst>
                                    <p:cond delay="0"/>
                                  </p:stCondLst>
                                  <p:iterate type="lt">
                                    <p:tmPct val="10000"/>
                                  </p:iterate>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1"/>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
                                          </p:val>
                                        </p:tav>
                                        <p:tav tm="100000">
                                          <p:val>
                                            <p:strVal val="#ppt_y"/>
                                          </p:val>
                                        </p:tav>
                                      </p:tavLst>
                                    </p:anim>
                                  </p:childTnLst>
                                </p:cTn>
                              </p:par>
                              <p:par>
                                <p:cTn id="10" presetID="9" presetClass="entr" presetSubtype="0" fill="hold" nodeType="with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dissolve">
                                      <p:cBhvr>
                                        <p:cTn id="12" dur="500"/>
                                        <p:tgtEl>
                                          <p:spTgt spid="4"/>
                                        </p:tgtEl>
                                      </p:cBhvr>
                                    </p:animEffect>
                                  </p:childTnLst>
                                </p:cTn>
                              </p:par>
                            </p:childTnLst>
                          </p:cTn>
                        </p:par>
                        <p:par>
                          <p:cTn id="13" fill="hold">
                            <p:stCondLst>
                              <p:cond delay="3300"/>
                            </p:stCondLst>
                            <p:childTnLst>
                              <p:par>
                                <p:cTn id="14" presetID="9" presetClass="entr" presetSubtype="0" fill="hold" nodeType="afterEffect">
                                  <p:stCondLst>
                                    <p:cond delay="0"/>
                                  </p:stCondLst>
                                  <p:childTnLst>
                                    <p:set>
                                      <p:cBhvr>
                                        <p:cTn id="15" dur="1" fill="hold">
                                          <p:stCondLst>
                                            <p:cond delay="0"/>
                                          </p:stCondLst>
                                        </p:cTn>
                                        <p:tgtEl>
                                          <p:spTgt spid="3">
                                            <p:txEl>
                                              <p:pRg st="3" end="3"/>
                                            </p:txEl>
                                          </p:spTgt>
                                        </p:tgtEl>
                                        <p:attrNameLst>
                                          <p:attrName>style.visibility</p:attrName>
                                        </p:attrNameLst>
                                      </p:cBhvr>
                                      <p:to>
                                        <p:strVal val="visible"/>
                                      </p:to>
                                    </p:set>
                                    <p:animEffect transition="in" filter="dissolve">
                                      <p:cBhvr>
                                        <p:cTn id="16" dur="500"/>
                                        <p:tgtEl>
                                          <p:spTgt spid="3">
                                            <p:txEl>
                                              <p:pRg st="3" end="3"/>
                                            </p:txEl>
                                          </p:spTgt>
                                        </p:tgtEl>
                                      </p:cBhvr>
                                    </p:animEffect>
                                  </p:childTnLst>
                                </p:cTn>
                              </p:par>
                            </p:childTnLst>
                          </p:cTn>
                        </p:par>
                        <p:par>
                          <p:cTn id="17" fill="hold">
                            <p:stCondLst>
                              <p:cond delay="3800"/>
                            </p:stCondLst>
                            <p:childTnLst>
                              <p:par>
                                <p:cTn id="18" presetID="9" presetClass="entr" presetSubtype="0" fill="hold" nodeType="afterEffect">
                                  <p:stCondLst>
                                    <p:cond delay="0"/>
                                  </p:stCondLst>
                                  <p:childTnLst>
                                    <p:set>
                                      <p:cBhvr>
                                        <p:cTn id="19" dur="1" fill="hold">
                                          <p:stCondLst>
                                            <p:cond delay="0"/>
                                          </p:stCondLst>
                                        </p:cTn>
                                        <p:tgtEl>
                                          <p:spTgt spid="5">
                                            <p:txEl>
                                              <p:pRg st="0" end="0"/>
                                            </p:txEl>
                                          </p:spTgt>
                                        </p:tgtEl>
                                        <p:attrNameLst>
                                          <p:attrName>style.visibility</p:attrName>
                                        </p:attrNameLst>
                                      </p:cBhvr>
                                      <p:to>
                                        <p:strVal val="visible"/>
                                      </p:to>
                                    </p:set>
                                    <p:animEffect transition="in" filter="dissolve">
                                      <p:cBhvr>
                                        <p:cTn id="20"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913</TotalTime>
  <Words>1936</Words>
  <Application>Microsoft Office PowerPoint</Application>
  <PresentationFormat>Экран (4:3)</PresentationFormat>
  <Paragraphs>817</Paragraphs>
  <Slides>68</Slides>
  <Notes>18</Notes>
  <HiddenSlides>0</HiddenSlides>
  <MMClips>5</MMClips>
  <ScaleCrop>false</ScaleCrop>
  <HeadingPairs>
    <vt:vector size="4" baseType="variant">
      <vt:variant>
        <vt:lpstr>Тема</vt:lpstr>
      </vt:variant>
      <vt:variant>
        <vt:i4>1</vt:i4>
      </vt:variant>
      <vt:variant>
        <vt:lpstr>Заголовки слайдов</vt:lpstr>
      </vt:variant>
      <vt:variant>
        <vt:i4>68</vt:i4>
      </vt:variant>
    </vt:vector>
  </HeadingPairs>
  <TitlesOfParts>
    <vt:vector size="69" baseType="lpstr">
      <vt:lpstr>Тема Office</vt:lpstr>
      <vt:lpstr>Слайд 1</vt:lpstr>
      <vt:lpstr>Слайд 2</vt:lpstr>
      <vt:lpstr>Слайд 3</vt:lpstr>
      <vt:lpstr>Слайд 4</vt:lpstr>
      <vt:lpstr>Слайд 5</vt:lpstr>
      <vt:lpstr>Слайд 6</vt:lpstr>
      <vt:lpstr>Слайд 7</vt:lpstr>
      <vt:lpstr>Слайд 8</vt:lpstr>
      <vt:lpstr>Слайд 9</vt:lpstr>
      <vt:lpstr>Слайд 10</vt:lpstr>
      <vt:lpstr>Слайд 11</vt:lpstr>
      <vt:lpstr>Слайд 12</vt:lpstr>
      <vt:lpstr>Слайд 13</vt:lpstr>
      <vt:lpstr>Слайд 14</vt:lpstr>
      <vt:lpstr>Слайд 15</vt:lpstr>
      <vt:lpstr>Слайд 16</vt:lpstr>
      <vt:lpstr>Слайд 17</vt:lpstr>
      <vt:lpstr>Слайд 18</vt:lpstr>
      <vt:lpstr>Слайд 19</vt:lpstr>
      <vt:lpstr>Слайд 20</vt:lpstr>
      <vt:lpstr>Слайд 21</vt:lpstr>
      <vt:lpstr>Слайд 22</vt:lpstr>
      <vt:lpstr>Слайд 23</vt:lpstr>
      <vt:lpstr>Слайд 24</vt:lpstr>
      <vt:lpstr>Слайд 25</vt:lpstr>
      <vt:lpstr>Слайд 26</vt:lpstr>
      <vt:lpstr>Слайд 27</vt:lpstr>
      <vt:lpstr>Слайд 28</vt:lpstr>
      <vt:lpstr>Слайд 29</vt:lpstr>
      <vt:lpstr>Слайд 30</vt:lpstr>
      <vt:lpstr>Слайд 31</vt:lpstr>
      <vt:lpstr>Слайд 32</vt:lpstr>
      <vt:lpstr>Слайд 33</vt:lpstr>
      <vt:lpstr>Слайд 34</vt:lpstr>
      <vt:lpstr>Слайд 35</vt:lpstr>
      <vt:lpstr>Слайд 36</vt:lpstr>
      <vt:lpstr>Слайд 37</vt:lpstr>
      <vt:lpstr>Слайд 38</vt:lpstr>
      <vt:lpstr>Слайд 39</vt:lpstr>
      <vt:lpstr>Слайд 40</vt:lpstr>
      <vt:lpstr>Слайд 41</vt:lpstr>
      <vt:lpstr>Слайд 42</vt:lpstr>
      <vt:lpstr>Слайд 43</vt:lpstr>
      <vt:lpstr>Слайд 44</vt:lpstr>
      <vt:lpstr>Слайд 45</vt:lpstr>
      <vt:lpstr>Слайд 46</vt:lpstr>
      <vt:lpstr>Слайд 47</vt:lpstr>
      <vt:lpstr>Слайд 48</vt:lpstr>
      <vt:lpstr>Слайд 49</vt:lpstr>
      <vt:lpstr>Слайд 50</vt:lpstr>
      <vt:lpstr>Слайд 51</vt:lpstr>
      <vt:lpstr>Слайд 52</vt:lpstr>
      <vt:lpstr>Слайд 53</vt:lpstr>
      <vt:lpstr>Слайд 54</vt:lpstr>
      <vt:lpstr>Слайд 55</vt:lpstr>
      <vt:lpstr>Слайд 56</vt:lpstr>
      <vt:lpstr>Слайд 57</vt:lpstr>
      <vt:lpstr>Слайд 58</vt:lpstr>
      <vt:lpstr>Слайд 59</vt:lpstr>
      <vt:lpstr>Слайд 60</vt:lpstr>
      <vt:lpstr>Слайд 61</vt:lpstr>
      <vt:lpstr>Слайд 62</vt:lpstr>
      <vt:lpstr>Слайд 63</vt:lpstr>
      <vt:lpstr>Слайд 64</vt:lpstr>
      <vt:lpstr>Слайд 65</vt:lpstr>
      <vt:lpstr>Слайд 66</vt:lpstr>
      <vt:lpstr>Слайд 67</vt:lpstr>
      <vt:lpstr>Слайд 68</vt:lpstr>
    </vt:vector>
  </TitlesOfParts>
  <Company>Microsoft</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Admin</dc:creator>
  <cp:lastModifiedBy>XTreme</cp:lastModifiedBy>
  <cp:revision>89</cp:revision>
  <dcterms:created xsi:type="dcterms:W3CDTF">2010-11-28T12:28:23Z</dcterms:created>
  <dcterms:modified xsi:type="dcterms:W3CDTF">2010-12-01T16:37:43Z</dcterms:modified>
</cp:coreProperties>
</file>