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3101"/>
    <a:srgbClr val="FD0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2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52975" y="1176339"/>
            <a:ext cx="3625850" cy="293369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38700" y="4339432"/>
            <a:ext cx="3454400" cy="1655762"/>
          </a:xfrm>
        </p:spPr>
        <p:txBody>
          <a:bodyPr/>
          <a:lstStyle>
            <a:lvl1pPr marL="0" indent="0" algn="ctr">
              <a:buNone/>
              <a:defRPr sz="2400" b="1" cap="none" spc="5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68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147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521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06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449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78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079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59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4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609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1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C71D9-C52A-4289-BAC6-508EDE27EF23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C7A97-95F0-458A-99BB-566A00076A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none" spc="0">
          <a:ln w="12700" cmpd="sng">
            <a:solidFill>
              <a:srgbClr val="FE3101"/>
            </a:solidFill>
            <a:prstDash val="solid"/>
          </a:ln>
          <a:gradFill flip="none" rotWithShape="1">
            <a:gsLst>
              <a:gs pos="0">
                <a:srgbClr val="FD0600"/>
              </a:gs>
              <a:gs pos="75000">
                <a:srgbClr val="FFC000"/>
              </a:gs>
              <a:gs pos="99000">
                <a:schemeClr val="accent4">
                  <a:lumMod val="20000"/>
                  <a:lumOff val="80000"/>
                </a:schemeClr>
              </a:gs>
            </a:gsLst>
            <a:lin ang="5400000" scaled="1"/>
            <a:tileRect/>
          </a:gra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38700" y="1146220"/>
            <a:ext cx="3625850" cy="1791841"/>
          </a:xfrm>
        </p:spPr>
        <p:txBody>
          <a:bodyPr/>
          <a:lstStyle/>
          <a:p>
            <a:r>
              <a:rPr lang="uk-UA" dirty="0"/>
              <a:t>С Днем Победы!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0150" y="3270485"/>
            <a:ext cx="3454400" cy="1655762"/>
          </a:xfrm>
        </p:spPr>
        <p:txBody>
          <a:bodyPr>
            <a:noAutofit/>
          </a:bodyPr>
          <a:lstStyle/>
          <a:p>
            <a:r>
              <a:rPr lang="ru-RU" sz="6600" i="1" dirty="0"/>
              <a:t>ЖИВАЯ ПАМЯТЬ</a:t>
            </a:r>
            <a:endParaRPr lang="en-US" sz="6600" i="1" dirty="0"/>
          </a:p>
        </p:txBody>
      </p:sp>
    </p:spTree>
    <p:extLst>
      <p:ext uri="{BB962C8B-B14F-4D97-AF65-F5344CB8AC3E}">
        <p14:creationId xmlns:p14="http://schemas.microsoft.com/office/powerpoint/2010/main" val="252836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КВЕСТ-ИГРА «ЕЛЕЦКАЯ НАСТУПАТЕЛЬНАЯ ОПЕРАЦИЯ»</a:t>
            </a:r>
          </a:p>
        </p:txBody>
      </p:sp>
      <p:pic>
        <p:nvPicPr>
          <p:cNvPr id="4" name="Содержимое 3" descr="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6687" y="1545539"/>
            <a:ext cx="3162102" cy="2985272"/>
          </a:xfrm>
        </p:spPr>
      </p:pic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027" y="3393989"/>
            <a:ext cx="4868562" cy="294914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Акция «ДЕНЬ СОЛИДАРНОСТИ В БОРЬБЕ С ТЕРРОРИЗМОМ»</a:t>
            </a:r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0827" y="1562014"/>
            <a:ext cx="4323637" cy="2589856"/>
          </a:xfrm>
        </p:spPr>
      </p:pic>
      <p:pic>
        <p:nvPicPr>
          <p:cNvPr id="5" name="Рисунок 4" descr="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24649" y="3789406"/>
            <a:ext cx="5181600" cy="27267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АКЦИЯ «БЛОКАДНЫЙ ХЛЕБ»</a:t>
            </a:r>
          </a:p>
        </p:txBody>
      </p:sp>
      <p:pic>
        <p:nvPicPr>
          <p:cNvPr id="4" name="Содержимое 3" descr="IMG202001220857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2421" y="1248976"/>
            <a:ext cx="4366714" cy="2416862"/>
          </a:xfrm>
        </p:spPr>
      </p:pic>
      <p:pic>
        <p:nvPicPr>
          <p:cNvPr id="5" name="Рисунок 4" descr="IMG202001221030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0542" y="1252152"/>
            <a:ext cx="3650907" cy="5008605"/>
          </a:xfrm>
          <a:prstGeom prst="rect">
            <a:avLst/>
          </a:prstGeom>
        </p:spPr>
      </p:pic>
      <p:pic>
        <p:nvPicPr>
          <p:cNvPr id="6" name="Рисунок 5" descr="IMG20200122103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9860" y="3122141"/>
            <a:ext cx="4120463" cy="31386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РЕГИОНАЛЬНЫЙ КОНКУРС «МОЙ ПРАДЕД»</a:t>
            </a: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4919" y="1548714"/>
            <a:ext cx="4473145" cy="4628249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28600" algn="just">
              <a:buNone/>
            </a:pPr>
            <a:r>
              <a:rPr lang="ru-RU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Планирование воспитательной деятельности </a:t>
            </a:r>
            <a:r>
              <a:rPr lang="ru-RU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в колледже </a:t>
            </a:r>
            <a:r>
              <a:rPr lang="ru-RU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осуществляется через комплексные дела, творческие и спортивные мероприятия, классные часы, лекции. В техникумовских мероприятиях должны участвовать студенты и педагоги. Каждый из студентов и педагогов выбирает себе роль в общем деле, за какое мероприятие они ответственны.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795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5" descr="Ussr043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526" y="364417"/>
            <a:ext cx="2857500" cy="438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02226" y="568411"/>
            <a:ext cx="5247503" cy="491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Великая Отечественная война 1941-1945 годов – великая страница новейшей истории России в XX веке. Она явилась не только величайшим несчастьем для советского народа, масштабы которого измеряются гибелью более 20 миллионов советских людей, но и величайшим взлетом человеческого духа, духовности, патриотизма, величайшего исторического прозрения воевавших поколений людей.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проекта: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28600" algn="just">
              <a:buNone/>
            </a:pPr>
            <a:r>
              <a:rPr lang="ru-RU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Приобщить обучающихся к изучению истории Великой Отечественной войны, сохранению преемственности поколений, формированию у студентов уважения к военной истории России, гражданских позиций, воспитанию патриотизма и чувства гордости за своих предков, свою Родину.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56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проекта: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sz="2600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Формирование у обучающихся интереса к Отечественной истории, событиям Великой Отечественной Войны, истории своей семьи, биографии родственников-героев; </a:t>
            </a:r>
          </a:p>
          <a:p>
            <a:pPr lvl="0"/>
            <a:r>
              <a:rPr lang="ru-RU" sz="2600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Изучение, сбор и сохранение материалов основных событий Великой Отечественной войны, семейной истории; </a:t>
            </a:r>
          </a:p>
          <a:p>
            <a:pPr lvl="0"/>
            <a:r>
              <a:rPr lang="ru-RU" sz="2600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Повышение уровня духовно-нравственного и патриотического воспитания, социальной и гражданской ответственности обучающихся; </a:t>
            </a:r>
          </a:p>
          <a:p>
            <a:pPr lvl="0"/>
            <a:r>
              <a:rPr lang="ru-RU" sz="2600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Развитие творческого начала, инициативы, активности, организованности и ответственности за порученное дело.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56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27222"/>
            <a:ext cx="7886700" cy="1163467"/>
          </a:xfrm>
        </p:spPr>
        <p:txBody>
          <a:bodyPr>
            <a:normAutofit/>
          </a:bodyPr>
          <a:lstStyle/>
          <a:p>
            <a:br>
              <a:rPr lang="ru-RU" sz="140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endParaRPr lang="ru-RU" sz="1400" dirty="0">
              <a:ln w="13500">
                <a:solidFill>
                  <a:srgbClr val="FFC000">
                    <a:alpha val="6500"/>
                  </a:srgb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535459"/>
            <a:ext cx="7886700" cy="5641504"/>
          </a:xfrm>
        </p:spPr>
        <p:txBody>
          <a:bodyPr>
            <a:normAutofit fontScale="77500" lnSpcReduction="20000"/>
          </a:bodyPr>
          <a:lstStyle/>
          <a:p>
            <a:pPr indent="228600">
              <a:buNone/>
            </a:pPr>
            <a:r>
              <a:rPr lang="ru-RU" dirty="0"/>
              <a:t>Социальный проект  направлен на создание эффективной системы работы по воспитанию гражданско-патриотических чувств обучающихся, противодействию фальсификации истории, сохранение исторической памяти о событиях Великой Отечественной войны 1941-1945 гг. </a:t>
            </a:r>
          </a:p>
          <a:p>
            <a:pPr indent="228600">
              <a:buNone/>
            </a:pPr>
            <a:r>
              <a:rPr lang="ru-RU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Проект «Живая память» осуществляется посредством проведения комплекса мероприятий: </a:t>
            </a:r>
          </a:p>
          <a:p>
            <a:pPr indent="228600">
              <a:buNone/>
            </a:pPr>
            <a:r>
              <a:rPr lang="ru-RU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1.	В ходе реализации проекта будут проведены встречи-беседы о военном детстве представителей поколения детей. Все записи будут распространяться в социальных сетях в Интернете.</a:t>
            </a:r>
          </a:p>
          <a:p>
            <a:pPr indent="228600">
              <a:buNone/>
            </a:pPr>
            <a:r>
              <a:rPr lang="ru-RU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2.	В рамках реализации проекта будут проведены конкурсы рисунков, стихов, песен и эссе. </a:t>
            </a:r>
          </a:p>
          <a:p>
            <a:pPr indent="228600">
              <a:buNone/>
            </a:pPr>
            <a:r>
              <a:rPr lang="ru-RU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3.	Организация публикаций материалов, собранных в рамках реализации Проекта с целью сохранения исторической памяти и привлечению внимание к результатам проекта.</a:t>
            </a:r>
          </a:p>
          <a:p>
            <a:pPr indent="228600">
              <a:buNone/>
            </a:pPr>
            <a:r>
              <a:rPr lang="ru-RU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4.	Проведение спортивных, творческих мероприятий, приуроченных к празднованию 75-летия Великой Победы.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Квест-игра</a:t>
            </a:r>
            <a:r>
              <a:rPr lang="ru-RU" dirty="0"/>
              <a:t> «Сталинградская битва»</a:t>
            </a:r>
          </a:p>
        </p:txBody>
      </p:sp>
      <p:pic>
        <p:nvPicPr>
          <p:cNvPr id="7" name="Содержимое 6" descr="tmpUuoYPnY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5363" y="3665839"/>
            <a:ext cx="5313406" cy="2990334"/>
          </a:xfrm>
        </p:spPr>
      </p:pic>
      <p:pic>
        <p:nvPicPr>
          <p:cNvPr id="8" name="Рисунок 7" descr="IMG-20190212-WA00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39048" y="1507525"/>
            <a:ext cx="3593242" cy="2166551"/>
          </a:xfrm>
          <a:prstGeom prst="rect">
            <a:avLst/>
          </a:prstGeom>
        </p:spPr>
      </p:pic>
      <p:pic>
        <p:nvPicPr>
          <p:cNvPr id="10" name="Рисунок 9" descr="lRopktPPmF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7881" y="1482811"/>
            <a:ext cx="3781168" cy="22077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/>
              <a:t>ПОМОЩЬ ВЕТЕРАНУ</a:t>
            </a: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6622" y="1248977"/>
            <a:ext cx="4400178" cy="2795802"/>
          </a:xfrm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4465" y="2578445"/>
            <a:ext cx="3715265" cy="36493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Уборка Сквера Афганцев</a:t>
            </a:r>
          </a:p>
        </p:txBody>
      </p:sp>
      <p:pic>
        <p:nvPicPr>
          <p:cNvPr id="4" name="Содержимое 3" descr="wyTWwHLFIGQ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07221" y="1825625"/>
            <a:ext cx="6529558" cy="435133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АКЦИЯ К 9 МАЯ «ФОНАРИК НАДЕЖДЫ»</a:t>
            </a:r>
          </a:p>
        </p:txBody>
      </p:sp>
      <p:pic>
        <p:nvPicPr>
          <p:cNvPr id="4" name="Содержимое 3" descr="Nw2Ks0L13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07221" y="1565189"/>
            <a:ext cx="6529558" cy="2158314"/>
          </a:xfrm>
        </p:spPr>
      </p:pic>
      <p:pic>
        <p:nvPicPr>
          <p:cNvPr id="5" name="Рисунок 4" descr="KagohuSIJG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893" y="3751466"/>
            <a:ext cx="3781168" cy="2797615"/>
          </a:xfrm>
          <a:prstGeom prst="rect">
            <a:avLst/>
          </a:prstGeom>
        </p:spPr>
      </p:pic>
      <p:pic>
        <p:nvPicPr>
          <p:cNvPr id="6" name="Рисунок 5" descr="pTFlE76Lu-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24865" y="3776180"/>
            <a:ext cx="4217773" cy="27729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w Cen MT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382</Words>
  <Application>Microsoft Office PowerPoint</Application>
  <PresentationFormat>Экран (4:3)</PresentationFormat>
  <Paragraphs>26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Tw Cen MT</vt:lpstr>
      <vt:lpstr>Office Theme</vt:lpstr>
      <vt:lpstr>С Днем Победы!</vt:lpstr>
      <vt:lpstr>Презентация PowerPoint</vt:lpstr>
      <vt:lpstr>Цель проекта: </vt:lpstr>
      <vt:lpstr>Задачи проекта:</vt:lpstr>
      <vt:lpstr> </vt:lpstr>
      <vt:lpstr>Квест-игра «Сталинградская битва»</vt:lpstr>
      <vt:lpstr>ПОМОЩЬ ВЕТЕРАНУ</vt:lpstr>
      <vt:lpstr>Уборка Сквера Афганцев</vt:lpstr>
      <vt:lpstr>АКЦИЯ К 9 МАЯ «ФОНАРИК НАДЕЖДЫ»</vt:lpstr>
      <vt:lpstr>КВЕСТ-ИГРА «ЕЛЕЦКАЯ НАСТУПАТЕЛЬНАЯ ОПЕРАЦИЯ»</vt:lpstr>
      <vt:lpstr>Акция «ДЕНЬ СОЛИДАРНОСТИ В БОРЬБЕ С ТЕРРОРИЗМОМ»</vt:lpstr>
      <vt:lpstr>АКЦИЯ «БЛОКАДНЫЙ ХЛЕБ»</vt:lpstr>
      <vt:lpstr>РЕГИОНАЛЬНЫЙ КОНКУРС «МОЙ ПРАДЕД»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Днем Победы!</dc:title>
  <dc:creator>pptforschool.ru</dc:creator>
  <cp:lastModifiedBy>Техникум ЕЖТЭиС</cp:lastModifiedBy>
  <cp:revision>6</cp:revision>
  <dcterms:created xsi:type="dcterms:W3CDTF">2018-05-04T07:01:57Z</dcterms:created>
  <dcterms:modified xsi:type="dcterms:W3CDTF">2023-02-10T08:50:32Z</dcterms:modified>
</cp:coreProperties>
</file>