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66FF"/>
    <a:srgbClr val="FF0066"/>
    <a:srgbClr val="FFFF00"/>
    <a:srgbClr val="F6F67E"/>
    <a:srgbClr val="F94D49"/>
    <a:srgbClr val="F3B415"/>
    <a:srgbClr val="00AC4E"/>
    <a:srgbClr val="F6882E"/>
    <a:srgbClr val="F6F8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2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86E1-4343-4C6D-B057-6A834E4B2AEC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46CAB-99B7-42CD-A815-822E0B859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86E1-4343-4C6D-B057-6A834E4B2AEC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46CAB-99B7-42CD-A815-822E0B859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86E1-4343-4C6D-B057-6A834E4B2AEC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46CAB-99B7-42CD-A815-822E0B859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86E1-4343-4C6D-B057-6A834E4B2AEC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46CAB-99B7-42CD-A815-822E0B859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86E1-4343-4C6D-B057-6A834E4B2AEC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46CAB-99B7-42CD-A815-822E0B859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86E1-4343-4C6D-B057-6A834E4B2AEC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46CAB-99B7-42CD-A815-822E0B859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86E1-4343-4C6D-B057-6A834E4B2AEC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46CAB-99B7-42CD-A815-822E0B859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86E1-4343-4C6D-B057-6A834E4B2AEC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46CAB-99B7-42CD-A815-822E0B859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86E1-4343-4C6D-B057-6A834E4B2AEC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46CAB-99B7-42CD-A815-822E0B859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86E1-4343-4C6D-B057-6A834E4B2AEC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46CAB-99B7-42CD-A815-822E0B859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86E1-4343-4C6D-B057-6A834E4B2AEC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46CAB-99B7-42CD-A815-822E0B859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186E1-4343-4C6D-B057-6A834E4B2AEC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46CAB-99B7-42CD-A815-822E0B859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2" descr="78428335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42910" y="1785926"/>
            <a:ext cx="7869936" cy="30476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  <a:reflection blurRad="6350" stA="50000" endA="300" endPos="55500" dist="101600" dir="5400000" sy="-100000" algn="bl" rotWithShape="0"/>
          </a:effectLst>
        </p:spPr>
      </p:pic>
      <p:pic>
        <p:nvPicPr>
          <p:cNvPr id="3" name="Содержимое 11" descr="dud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57818" y="2786058"/>
            <a:ext cx="1297065" cy="1331808"/>
          </a:xfrm>
          <a:prstGeom prst="rect">
            <a:avLst/>
          </a:prstGeom>
        </p:spPr>
      </p:pic>
      <p:pic>
        <p:nvPicPr>
          <p:cNvPr id="4" name="Содержимое 13" descr="3660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3357562"/>
            <a:ext cx="1285884" cy="1285884"/>
          </a:xfrm>
          <a:prstGeom prst="rect">
            <a:avLst/>
          </a:prstGeom>
        </p:spPr>
      </p:pic>
      <p:pic>
        <p:nvPicPr>
          <p:cNvPr id="6" name="Содержимое 13" descr="3660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4429132"/>
            <a:ext cx="1357322" cy="1357322"/>
          </a:xfrm>
          <a:prstGeom prst="rect">
            <a:avLst/>
          </a:prstGeom>
        </p:spPr>
      </p:pic>
      <p:pic>
        <p:nvPicPr>
          <p:cNvPr id="7" name="Содержимое 13" descr="3660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71942"/>
            <a:ext cx="1357322" cy="1357322"/>
          </a:xfrm>
          <a:prstGeom prst="rect">
            <a:avLst/>
          </a:prstGeom>
        </p:spPr>
      </p:pic>
      <p:pic>
        <p:nvPicPr>
          <p:cNvPr id="24" name="Содержимое 9" descr="cat_link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364" y="2571744"/>
            <a:ext cx="2214578" cy="2214578"/>
          </a:xfrm>
          <a:prstGeom prst="rect">
            <a:avLst/>
          </a:prstGeom>
        </p:spPr>
      </p:pic>
      <p:pic>
        <p:nvPicPr>
          <p:cNvPr id="27" name="Содержимое 13" descr="3660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2132" y="4572008"/>
            <a:ext cx="1357322" cy="1357322"/>
          </a:xfrm>
          <a:prstGeom prst="rect">
            <a:avLst/>
          </a:prstGeom>
        </p:spPr>
      </p:pic>
      <p:pic>
        <p:nvPicPr>
          <p:cNvPr id="28" name="Содержимое 13" descr="3660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3214686"/>
            <a:ext cx="1357322" cy="1357322"/>
          </a:xfrm>
          <a:prstGeom prst="rect">
            <a:avLst/>
          </a:prstGeom>
        </p:spPr>
      </p:pic>
      <p:pic>
        <p:nvPicPr>
          <p:cNvPr id="39" name="Содержимое 9" descr="cat_link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2500306"/>
            <a:ext cx="1857388" cy="1857388"/>
          </a:xfrm>
          <a:prstGeom prst="rect">
            <a:avLst/>
          </a:prstGeom>
        </p:spPr>
      </p:pic>
      <p:pic>
        <p:nvPicPr>
          <p:cNvPr id="40" name="Содержимое 9" descr="cat_link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2714620"/>
            <a:ext cx="1928826" cy="1928826"/>
          </a:xfrm>
          <a:prstGeom prst="rect">
            <a:avLst/>
          </a:prstGeom>
        </p:spPr>
      </p:pic>
      <p:pic>
        <p:nvPicPr>
          <p:cNvPr id="45" name="Содержимое 20" descr="22f81a44c779e6bbe7c380f7eb2224b6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86380" y="2571744"/>
            <a:ext cx="1000125" cy="1143000"/>
          </a:xfrm>
          <a:prstGeom prst="rect">
            <a:avLst/>
          </a:prstGeom>
        </p:spPr>
      </p:pic>
      <p:pic>
        <p:nvPicPr>
          <p:cNvPr id="46" name="Содержимое 20" descr="22f81a44c779e6bbe7c380f7eb2224b6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86512" y="2571744"/>
            <a:ext cx="1000125" cy="1143000"/>
          </a:xfrm>
          <a:prstGeom prst="rect">
            <a:avLst/>
          </a:prstGeom>
        </p:spPr>
      </p:pic>
      <p:pic>
        <p:nvPicPr>
          <p:cNvPr id="47" name="Содержимое 11" descr="dud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7356" y="3214686"/>
            <a:ext cx="1252340" cy="1285884"/>
          </a:xfrm>
          <a:prstGeom prst="rect">
            <a:avLst/>
          </a:prstGeom>
        </p:spPr>
      </p:pic>
      <p:sp>
        <p:nvSpPr>
          <p:cNvPr id="48" name="Овальная выноска 47"/>
          <p:cNvSpPr/>
          <p:nvPr/>
        </p:nvSpPr>
        <p:spPr>
          <a:xfrm>
            <a:off x="3357554" y="2428868"/>
            <a:ext cx="2857520" cy="857256"/>
          </a:xfrm>
          <a:prstGeom prst="wedgeEllipseCallout">
            <a:avLst>
              <a:gd name="adj1" fmla="val -63054"/>
              <a:gd name="adj2" fmla="val 114615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entury Gothic" pitchFamily="34" charset="0"/>
              </a:rPr>
              <a:t>Молодцы!</a:t>
            </a:r>
            <a:endParaRPr lang="ru-RU" sz="28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5616" y="500042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ПОВТОРЯЙ! НЕ ЗЕВАЙ!</a:t>
            </a:r>
            <a:endParaRPr lang="ru-RU" sz="40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8" name="Содержимое 20" descr="22f81a44c779e6bbe7c380f7eb2224b6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500166" y="4572008"/>
            <a:ext cx="1000125" cy="1143000"/>
          </a:xfrm>
          <a:prstGeom prst="rect">
            <a:avLst/>
          </a:prstGeom>
        </p:spPr>
      </p:pic>
      <p:pic>
        <p:nvPicPr>
          <p:cNvPr id="19" name="Содержимое 20" descr="22f81a44c779e6bbe7c380f7eb2224b6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28860" y="4572008"/>
            <a:ext cx="1000125" cy="1143000"/>
          </a:xfrm>
          <a:prstGeom prst="rect">
            <a:avLst/>
          </a:prstGeom>
        </p:spPr>
      </p:pic>
      <p:pic>
        <p:nvPicPr>
          <p:cNvPr id="23" name="Содержимое 6" descr="ol4ra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1802" y="3286124"/>
            <a:ext cx="2047876" cy="2047876"/>
          </a:xfrm>
          <a:prstGeom prst="rect">
            <a:avLst/>
          </a:prstGeom>
        </p:spPr>
      </p:pic>
      <p:pic>
        <p:nvPicPr>
          <p:cNvPr id="21" name="Содержимое 6" descr="ol4ra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2714620"/>
            <a:ext cx="2047876" cy="2047876"/>
          </a:xfrm>
          <a:prstGeom prst="rect">
            <a:avLst/>
          </a:prstGeom>
        </p:spPr>
      </p:pic>
      <p:pic>
        <p:nvPicPr>
          <p:cNvPr id="22" name="Содержимое 6" descr="ol4ra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2143116"/>
            <a:ext cx="2047876" cy="2047876"/>
          </a:xfrm>
          <a:prstGeom prst="rect">
            <a:avLst/>
          </a:prstGeom>
        </p:spPr>
      </p:pic>
      <p:sp>
        <p:nvSpPr>
          <p:cNvPr id="25" name="Управляющая кнопка: домой 24">
            <a:hlinkClick r:id="" action="ppaction://noaction" highlightClick="1"/>
          </p:cNvPr>
          <p:cNvSpPr/>
          <p:nvPr/>
        </p:nvSpPr>
        <p:spPr>
          <a:xfrm>
            <a:off x="8501090" y="6286520"/>
            <a:ext cx="428628" cy="357190"/>
          </a:xfrm>
          <a:prstGeom prst="actionButtonHom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stSnd>
        <p:snd r:embed="rId2" name="белром3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0.03333 L -0.25486 0.03333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486 0.03328 L -0.00712 0.03905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500"/>
                            </p:stCondLst>
                            <p:childTnLst>
                              <p:par>
                                <p:cTn id="36" presetID="55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5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5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5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9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500"/>
                            </p:stCondLst>
                            <p:childTnLst>
                              <p:par>
                                <p:cTn id="72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8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9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2500"/>
                            </p:stCondLst>
                            <p:childTnLst>
                              <p:par>
                                <p:cTn id="96" presetID="10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55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7500"/>
                            </p:stCondLst>
                            <p:childTnLst>
                              <p:par>
                                <p:cTn id="119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2500"/>
                            </p:stCondLst>
                            <p:childTnLst>
                              <p:par>
                                <p:cTn id="1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3000"/>
                            </p:stCondLst>
                            <p:childTnLst>
                              <p:par>
                                <p:cTn id="1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4000"/>
                            </p:stCondLst>
                            <p:childTnLst>
                              <p:par>
                                <p:cTn id="141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7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повторяй! не зевай!</dc:title>
  <dc:subject>физминутки</dc:subject>
  <dc:creator>Дегелевич В.Б.</dc:creator>
  <cp:lastModifiedBy>фёдорова</cp:lastModifiedBy>
  <cp:revision>220</cp:revision>
  <dcterms:created xsi:type="dcterms:W3CDTF">2010-02-21T13:06:11Z</dcterms:created>
  <dcterms:modified xsi:type="dcterms:W3CDTF">2013-12-19T13:52:02Z</dcterms:modified>
</cp:coreProperties>
</file>