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61" r:id="rId4"/>
    <p:sldId id="296" r:id="rId5"/>
    <p:sldId id="297" r:id="rId6"/>
    <p:sldId id="298" r:id="rId7"/>
    <p:sldId id="299" r:id="rId8"/>
    <p:sldId id="264" r:id="rId9"/>
    <p:sldId id="274" r:id="rId10"/>
    <p:sldId id="275" r:id="rId11"/>
    <p:sldId id="277" r:id="rId12"/>
    <p:sldId id="276" r:id="rId13"/>
    <p:sldId id="278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658" autoAdjust="0"/>
  </p:normalViewPr>
  <p:slideViewPr>
    <p:cSldViewPr>
      <p:cViewPr varScale="1">
        <p:scale>
          <a:sx n="70" d="100"/>
          <a:sy n="70" d="100"/>
        </p:scale>
        <p:origin x="-4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450E1C-5CF2-4ABE-AA3A-59A2696F5DAE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77F14-3434-4FBD-9419-C7FCEE9CFC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255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77F14-3434-4FBD-9419-C7FCEE9CFC8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A07459-E980-46EF-A1E7-DA222F0C6F14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E8786E-44C5-489C-BB82-5BE8FCDE9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A07459-E980-46EF-A1E7-DA222F0C6F14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E8786E-44C5-489C-BB82-5BE8FCDE9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A07459-E980-46EF-A1E7-DA222F0C6F14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E8786E-44C5-489C-BB82-5BE8FCDE9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A07459-E980-46EF-A1E7-DA222F0C6F14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E8786E-44C5-489C-BB82-5BE8FCDE9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A07459-E980-46EF-A1E7-DA222F0C6F14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E8786E-44C5-489C-BB82-5BE8FCDE9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A07459-E980-46EF-A1E7-DA222F0C6F14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E8786E-44C5-489C-BB82-5BE8FCDE9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A07459-E980-46EF-A1E7-DA222F0C6F14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E8786E-44C5-489C-BB82-5BE8FCDE9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A07459-E980-46EF-A1E7-DA222F0C6F14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E8786E-44C5-489C-BB82-5BE8FCDE9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A07459-E980-46EF-A1E7-DA222F0C6F14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E8786E-44C5-489C-BB82-5BE8FCDE9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A07459-E980-46EF-A1E7-DA222F0C6F14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E8786E-44C5-489C-BB82-5BE8FCDE9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A07459-E980-46EF-A1E7-DA222F0C6F14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E8786E-44C5-489C-BB82-5BE8FCDE9D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FA07459-E980-46EF-A1E7-DA222F0C6F14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9E8786E-44C5-489C-BB82-5BE8FCDE9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hyperlink" Target="http://3.bp.blogspot.com/-462iXq3quKQ/TwixIgyR0TI/AAAAAAAAA-Q/x8Di9f1nNUQ/s1600/%D0%9D%D0%B5%D1%80%D0%B5%D0%B8%D0%B4%D0%B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s005.radikal.ru/i211/1106/0a/248f3f74c139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05932" y="476672"/>
            <a:ext cx="8352928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КАЗАЧЬЯ СРЕДНЯЯ ОБЩЕОБРАЗОВАТЕЛЬНАЯ ШКОЛА № 19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Мифические существа в мировой литературе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русского языка и литературы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КСОШ№19 г.Пятигорска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Федорович Алёны Геннадьевны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Пятигорск, 2021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57554" y="1571612"/>
            <a:ext cx="2143140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никсы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214290"/>
            <a:ext cx="5072098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Немецкие существа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www.ljplus.ru/img3/j/e/jedys/Hubner_-Julius.-Dusseldorf_-Der-Fischerknabe-und-die-Nixe.-1827-828_-Bild_-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000371"/>
            <a:ext cx="4214842" cy="3221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http://i.allday.ru/4c/49/7a/thumbs/1295270968_5-the-nix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352430"/>
            <a:ext cx="3071834" cy="4257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2000240"/>
            <a:ext cx="2143140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гуделки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214290"/>
            <a:ext cx="5072098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Прибалтийские существа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1857364"/>
            <a:ext cx="2143140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ундины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Vsya pravda o rusalka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3000372"/>
            <a:ext cx="3860231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http://upload.wikimedia.org/wikipedia/commons/b/bd/John_William_Waterhouse_-_Undi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714620"/>
            <a:ext cx="2696068" cy="3957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000232" y="214290"/>
            <a:ext cx="5072098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Шотландские существа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1785926"/>
            <a:ext cx="2143140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шелки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pics.livejournal.com/stillelied/pic/001dsw1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928934"/>
            <a:ext cx="4143404" cy="3018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http://bombshells-and-rockstars.com/wp-content/uploads/2010/05/sad-seal-lad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815618"/>
            <a:ext cx="2928958" cy="3899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643042" y="214290"/>
            <a:ext cx="5786478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Восточнославянские существа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www.design-warez.ru/uploads/posts/2009-10/1255782735_sss-1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4230810"/>
            <a:ext cx="3071834" cy="2384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http://s56.radikal.ru/i151/1104/fb/035a65c7c1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214818"/>
            <a:ext cx="2321731" cy="2500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8" name="Picture 6" descr="http://www.bibliotekar.ru/Kvasiliev/23.files/image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4214818"/>
            <a:ext cx="3232405" cy="2348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0" name="Picture 8" descr="http://i080.radikal.ru/1003/1f/00b49c01bfa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2214554"/>
            <a:ext cx="2474193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357554" y="1357298"/>
            <a:ext cx="2143140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русалки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Файл:Rusalka Bilibi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26" y="1214422"/>
            <a:ext cx="2345187" cy="2786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http://i002.radikal.ru/0803/ee/150688a6266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43306" y="2285992"/>
            <a:ext cx="1882488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8860" y="357166"/>
            <a:ext cx="4214842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428604"/>
            <a:ext cx="4214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Ундины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214554"/>
            <a:ext cx="2927685" cy="4046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0" name="Picture 2" descr="http://oberon481.typepad.com/.a/6a00d8341c4e3853ef0115703d5b8b970b-800w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357430"/>
            <a:ext cx="2882738" cy="3968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http://img1.liveinternet.ru/images/attach/c/2/73/416/73416119_undine_beneath_crystal_vaul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1428736"/>
            <a:ext cx="2524539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 со стрелкой вниз 4"/>
          <p:cNvSpPr/>
          <p:nvPr/>
        </p:nvSpPr>
        <p:spPr>
          <a:xfrm>
            <a:off x="2348751" y="428604"/>
            <a:ext cx="4362571" cy="1143008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500042"/>
            <a:ext cx="43073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работы: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643050"/>
            <a:ext cx="8643997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7158" y="1714488"/>
            <a:ext cx="837802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изучить мифические существа в мировой литературе.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2428860" y="2643182"/>
            <a:ext cx="4362571" cy="1143008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37267" y="3929066"/>
            <a:ext cx="837802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изучить мифические существа в мировой литературе.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3857628"/>
            <a:ext cx="8643997" cy="7858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241561" y="3796073"/>
            <a:ext cx="811665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рассмотреть виды мифических существ в мировой художественной литературе;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85918" y="2714620"/>
            <a:ext cx="55721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работы: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4786322"/>
            <a:ext cx="8643997" cy="5715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285720" y="4857760"/>
            <a:ext cx="57669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изучить этимологию слова «русалка»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5429264"/>
            <a:ext cx="8643997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285720" y="5498470"/>
            <a:ext cx="86936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рассмотреть интерпретацию образа русалки в искусстве.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00430" y="1214422"/>
            <a:ext cx="1714512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1285860"/>
            <a:ext cx="15716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Нимфы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img-fotki.yandex.ru/get/5901/margotrostochka.0/0_54cfc_36f38f1d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85860"/>
            <a:ext cx="2286016" cy="33028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http://www.darkgift.ru/images/godlike/dria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9310" y="1102007"/>
            <a:ext cx="2957532" cy="2326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Picture 6" descr="http://www.stihi.ru/pics/2010/07/27/33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2285992"/>
            <a:ext cx="2500330" cy="42939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6" name="Picture 10" descr="http://s001.radikal.ru/i195/1112/f7/54bddad189c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3429000"/>
            <a:ext cx="2500330" cy="3294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8" name="Picture 12" descr="http://wallpaper.goodfon.ru/image/18168-1152x86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4714884"/>
            <a:ext cx="2857520" cy="1946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357422" y="214290"/>
            <a:ext cx="4214842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Античные существа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C:\Documents and Settings\Admin\Рабочий стол\работы на конференцию\Белоусова\русалки\tagor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85728"/>
            <a:ext cx="3324225" cy="3905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2226" name="Picture 2" descr="C:\Documents and Settings\Admin\Рабочий стол\работы на конференцию\Белоусова\русалки\tumblr_nm062gzSEu1s3fi4ko1_5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5843" y="1285860"/>
            <a:ext cx="3605918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2227" name="Picture 3" descr="C:\Documents and Settings\Admin\Рабочий стол\работы на конференцию\Белоусова\русалки\hades_and_cerberus_by_lithinos-d5iwpd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90636"/>
            <a:ext cx="3200329" cy="5567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286116" y="4357694"/>
            <a:ext cx="1714512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4429132"/>
            <a:ext cx="15716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Тиресий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388" y="571480"/>
            <a:ext cx="1714512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0" name="Прямоугольник 9"/>
          <p:cNvSpPr/>
          <p:nvPr/>
        </p:nvSpPr>
        <p:spPr>
          <a:xfrm>
            <a:off x="6500826" y="642918"/>
            <a:ext cx="15716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Ахилл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571480"/>
            <a:ext cx="1714512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642918"/>
            <a:ext cx="15716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Эак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%25D0%259D%25D0%25B5%25D1%2580%25D0%25B5%25D0%25B8%25D0%25B4%25D0%25B0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381374"/>
            <a:ext cx="2428892" cy="3476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571472" y="6215058"/>
            <a:ext cx="1714512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6286521"/>
            <a:ext cx="15716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Нереиды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0" name="Picture 2" descr="C:\Documents and Settings\Admin\Рабочий стол\работы на конференцию\Белоусова\русалки\альсеид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62" y="2285992"/>
            <a:ext cx="3538705" cy="4572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6286512" y="6215058"/>
            <a:ext cx="1714512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5" name="Прямоугольник 14"/>
          <p:cNvSpPr/>
          <p:nvPr/>
        </p:nvSpPr>
        <p:spPr>
          <a:xfrm>
            <a:off x="6357950" y="6286496"/>
            <a:ext cx="15716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Альсеиды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1" name="Picture 3" descr="C:\Documents and Settings\Admin\Рабочий стол\работы на конференцию\Белоусова\русалки\лимнады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3405163"/>
            <a:ext cx="2589627" cy="3452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Прямоугольник 16"/>
          <p:cNvSpPr/>
          <p:nvPr/>
        </p:nvSpPr>
        <p:spPr>
          <a:xfrm>
            <a:off x="3357554" y="6215058"/>
            <a:ext cx="1714512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8" name="Прямоугольник 17"/>
          <p:cNvSpPr/>
          <p:nvPr/>
        </p:nvSpPr>
        <p:spPr>
          <a:xfrm>
            <a:off x="3428992" y="6286521"/>
            <a:ext cx="15716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Лимнады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2" name="Picture 4" descr="C:\Documents and Settings\Admin\Рабочий стол\работы на конференцию\Белоусова\русалки\мелиады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198092" cy="2857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Прямоугольник 19"/>
          <p:cNvSpPr/>
          <p:nvPr/>
        </p:nvSpPr>
        <p:spPr>
          <a:xfrm>
            <a:off x="142844" y="2571744"/>
            <a:ext cx="1714512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1" name="Прямоугольник 20"/>
          <p:cNvSpPr/>
          <p:nvPr/>
        </p:nvSpPr>
        <p:spPr>
          <a:xfrm>
            <a:off x="214282" y="2643182"/>
            <a:ext cx="15716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Мелиады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3" name="Picture 5" descr="C:\Documents and Settings\Admin\Рабочий стол\работы на конференцию\Белоусова\русалки\орестиады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71670" y="0"/>
            <a:ext cx="4286280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Прямоугольник 22"/>
          <p:cNvSpPr/>
          <p:nvPr/>
        </p:nvSpPr>
        <p:spPr>
          <a:xfrm>
            <a:off x="2214546" y="142852"/>
            <a:ext cx="2000264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4" name="Прямоугольник 23"/>
          <p:cNvSpPr/>
          <p:nvPr/>
        </p:nvSpPr>
        <p:spPr>
          <a:xfrm>
            <a:off x="2285984" y="214315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Орестиады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4" name="Picture 6" descr="C:\Documents and Settings\Admin\Рабочий стол\работы на конференцию\Белоусова\русалки\мелиады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85357" y="0"/>
            <a:ext cx="2758643" cy="1930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Прямоугольник 25"/>
          <p:cNvSpPr/>
          <p:nvPr/>
        </p:nvSpPr>
        <p:spPr>
          <a:xfrm>
            <a:off x="6786578" y="1428711"/>
            <a:ext cx="2000264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7" name="Прямоугольник 26"/>
          <p:cNvSpPr/>
          <p:nvPr/>
        </p:nvSpPr>
        <p:spPr>
          <a:xfrm>
            <a:off x="6858016" y="1500174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Дриада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48f3f74c139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214423"/>
            <a:ext cx="6858048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8" y="142852"/>
            <a:ext cx="8501122" cy="10001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42853"/>
            <a:ext cx="83582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Посейдон и Амфитрита — миф о владыках морской пучины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142852"/>
            <a:ext cx="8501122" cy="10001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42853"/>
            <a:ext cx="83582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Созвездие Дельфина на карточке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«Зеркало Урании»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23568"/>
            <a:ext cx="7215238" cy="5634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8860" y="357166"/>
            <a:ext cx="4214842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428604"/>
            <a:ext cx="4214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Сирены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www.wm-painting.ru/plugins/p19_image_design/images/4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857364"/>
            <a:ext cx="2571768" cy="3723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 descr="http://myfhology.narod.ru/monsters/rusalka-siren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142984"/>
            <a:ext cx="2447925" cy="2371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8" name="Picture 6" descr="http://i.i.ua/photo/images/pic/6/3/4791536_283807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000240"/>
            <a:ext cx="2694494" cy="3786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60" name="Picture 8" descr="http://stat11.privet.ru/lr/080fd1ac4add3251223a24f992901e2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3571876"/>
            <a:ext cx="2428892" cy="31268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785794"/>
            <a:ext cx="2143140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наяды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1857364"/>
            <a:ext cx="2143140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нереиды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72264" y="785794"/>
            <a:ext cx="2143140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океаниды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vsdn.ru/images/data/mus/images/4276/1ff1de774005f8da13f42943881c655fautor_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928802"/>
            <a:ext cx="2829561" cy="3486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http://fr.academic.ru/pictures/frwiki/71/Gaston_Bussiere_%E2%80%94_The_Nereid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071809"/>
            <a:ext cx="2714644" cy="3644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6" name="Picture 8" descr="http://dreamworlds.ru/uploads/posts/2008-12/thumbs/1229253041_nimf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1928802"/>
            <a:ext cx="2571768" cy="36469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1161</TotalTime>
  <Words>100</Words>
  <Application>Microsoft Office PowerPoint</Application>
  <PresentationFormat>Экран (4:3)</PresentationFormat>
  <Paragraphs>58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Администратор безопасности</cp:lastModifiedBy>
  <cp:revision>60</cp:revision>
  <dcterms:created xsi:type="dcterms:W3CDTF">2012-06-17T14:00:35Z</dcterms:created>
  <dcterms:modified xsi:type="dcterms:W3CDTF">2021-05-19T06:12:07Z</dcterms:modified>
</cp:coreProperties>
</file>