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6FBB9C-56AA-4C66-A7D0-E3C93106CB46}" type="datetimeFigureOut">
              <a:rPr lang="ru-RU" smtClean="0"/>
              <a:t>09.11.2017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E9E2C-19ED-4D6C-98EB-2BCE1460E0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587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6AB3-23AD-444D-869C-984E7CE070CC}" type="datetime1">
              <a:rPr lang="ru-RU" smtClean="0"/>
              <a:t>09.11.2017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13EB0-C247-4DD8-82A4-1E145C3919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4E96-BDD9-4CCB-B3BF-863F5DED0A2D}" type="datetime1">
              <a:rPr lang="ru-RU" smtClean="0"/>
              <a:t>09.11.2017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13EB0-C247-4DD8-82A4-1E145C391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A594E-7F4B-402B-AC16-EC377488CDCD}" type="datetime1">
              <a:rPr lang="ru-RU" smtClean="0"/>
              <a:t>09.11.2017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13EB0-C247-4DD8-82A4-1E145C391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113E7-0B9E-4777-845C-DD39EB446028}" type="datetime1">
              <a:rPr lang="ru-RU" smtClean="0"/>
              <a:t>09.11.2017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13EB0-C247-4DD8-82A4-1E145C3919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11AA4-CD70-48EC-92D9-7D1D3AA2D2F8}" type="datetime1">
              <a:rPr lang="ru-RU" smtClean="0"/>
              <a:t>09.11.2017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13EB0-C247-4DD8-82A4-1E145C391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A0528-5CE1-44E2-9B74-A8CB8945A35F}" type="datetime1">
              <a:rPr lang="ru-RU" smtClean="0"/>
              <a:t>09.11.2017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13EB0-C247-4DD8-82A4-1E145C3919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26D3F-8513-47B8-BE27-40DF76CD009F}" type="datetime1">
              <a:rPr lang="ru-RU" smtClean="0"/>
              <a:t>09.11.2017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13EB0-C247-4DD8-82A4-1E145C3919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99457-0CFE-4D96-B237-1CE5751BF7AB}" type="datetime1">
              <a:rPr lang="ru-RU" smtClean="0"/>
              <a:t>09.11.2017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13EB0-C247-4DD8-82A4-1E145C391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FF465-B135-44FA-99BD-6D2E3C459ABE}" type="datetime1">
              <a:rPr lang="ru-RU" smtClean="0"/>
              <a:t>09.11.2017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13EB0-C247-4DD8-82A4-1E145C391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5C27-E924-41E8-84D9-41AFCE44839A}" type="datetime1">
              <a:rPr lang="ru-RU" smtClean="0"/>
              <a:t>09.11.2017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13EB0-C247-4DD8-82A4-1E145C391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44A80-A283-416E-A5E4-FF99B867DA55}" type="datetime1">
              <a:rPr lang="ru-RU" smtClean="0"/>
              <a:t>09.11.2017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813EB0-C247-4DD8-82A4-1E145C3919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092A28F-FD67-4183-8B6B-AA24D4BC7A72}" type="datetime1">
              <a:rPr lang="ru-RU" smtClean="0"/>
              <a:t>09.11.2017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3813EB0-C247-4DD8-82A4-1E145C3919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&#1087;&#1077;&#1089;&#1085;&#1103;%2012%20&#1084;&#1077;&#1089;&#1103;&#1094;&#1077;&#1074;.mp4" TargetMode="External"/><Relationship Id="rId3" Type="http://schemas.microsoft.com/office/2007/relationships/media" Target="../media/media2.mp4"/><Relationship Id="rId7" Type="http://schemas.microsoft.com/office/2007/relationships/hdphoto" Target="../media/hdphoto1.wdp"/><Relationship Id="rId12" Type="http://schemas.openxmlformats.org/officeDocument/2006/relationships/image" Target="../media/image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.jpeg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2.png"/><Relationship Id="rId4" Type="http://schemas.openxmlformats.org/officeDocument/2006/relationships/video" Target="../media/media2.mp4"/><Relationship Id="rId9" Type="http://schemas.openxmlformats.org/officeDocument/2006/relationships/hyperlink" Target="&#1082;&#1086;&#1088;&#1086;&#1083;&#1077;&#1074;&#1072;.mp4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Директор\Desktop\169317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9050" y="14288"/>
            <a:ext cx="9144000" cy="6858000"/>
          </a:xfrm>
          <a:prstGeom prst="rect">
            <a:avLst/>
          </a:prstGeom>
          <a:noFill/>
        </p:spPr>
      </p:pic>
      <p:sp>
        <p:nvSpPr>
          <p:cNvPr id="5" name="Солнце 4">
            <a:hlinkClick r:id="rId8" action="ppaction://hlinkfile"/>
          </p:cNvPr>
          <p:cNvSpPr/>
          <p:nvPr/>
        </p:nvSpPr>
        <p:spPr>
          <a:xfrm>
            <a:off x="7956376" y="6165304"/>
            <a:ext cx="338336" cy="293712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олнце 5">
            <a:hlinkClick r:id="rId9" action="ppaction://hlinkfile"/>
          </p:cNvPr>
          <p:cNvSpPr/>
          <p:nvPr/>
        </p:nvSpPr>
        <p:spPr>
          <a:xfrm>
            <a:off x="8532440" y="6165304"/>
            <a:ext cx="338336" cy="293712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песня 12 месяцев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552950" y="3414713"/>
            <a:ext cx="38100" cy="28575"/>
          </a:xfrm>
          <a:prstGeom prst="rect">
            <a:avLst/>
          </a:prstGeom>
        </p:spPr>
      </p:pic>
      <p:pic>
        <p:nvPicPr>
          <p:cNvPr id="8" name="песня 12 месяцев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552950" y="3414713"/>
            <a:ext cx="38100" cy="28575"/>
          </a:xfrm>
          <a:prstGeom prst="rect">
            <a:avLst/>
          </a:prstGeom>
        </p:spPr>
      </p:pic>
      <p:pic>
        <p:nvPicPr>
          <p:cNvPr id="9" name="королева.mp4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552950" y="3414713"/>
            <a:ext cx="38100" cy="28575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6424372"/>
            <a:ext cx="18288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159140313"/>
              </p:ext>
            </p:extLst>
          </p:nvPr>
        </p:nvGraphicFramePr>
        <p:xfrm>
          <a:off x="1143000" y="731838"/>
          <a:ext cx="7461448" cy="571171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730724"/>
                <a:gridCol w="3730724"/>
              </a:tblGrid>
              <a:tr h="114234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Положительные герои</a:t>
                      </a:r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Отрицательные герои</a:t>
                      </a:r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34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Падчерица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Старуха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34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Солдат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Дочь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34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 месяцев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?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34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236296" y="6466120"/>
            <a:ext cx="1828800" cy="365125"/>
          </a:xfrm>
        </p:spPr>
        <p:txBody>
          <a:bodyPr/>
          <a:lstStyle/>
          <a:p>
            <a:fld id="{33813EB0-C247-4DD8-82A4-1E145C391919}" type="slidenum">
              <a:rPr lang="ru-RU" sz="1400" b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2</a:t>
            </a:fld>
            <a:endParaRPr lang="ru-RU" sz="1400" b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07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55776" y="260648"/>
            <a:ext cx="6408712" cy="6480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Итог урока:</a:t>
            </a:r>
          </a:p>
          <a:p>
            <a:pPr marL="45720" indent="0">
              <a:buNone/>
            </a:pPr>
            <a:r>
              <a:rPr lang="ru-RU" sz="2400" b="1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Сегодня я узнал…</a:t>
            </a:r>
          </a:p>
          <a:p>
            <a:pPr marL="45720" indent="0">
              <a:buNone/>
            </a:pPr>
            <a:r>
              <a:rPr lang="ru-RU" sz="2400" b="1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Было интересно…</a:t>
            </a:r>
          </a:p>
          <a:p>
            <a:pPr marL="45720" indent="0">
              <a:buNone/>
            </a:pPr>
            <a:r>
              <a:rPr lang="ru-RU" sz="2400" b="1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Хочу быть похожим на ….</a:t>
            </a:r>
          </a:p>
          <a:p>
            <a:pPr marL="45720" indent="0">
              <a:buNone/>
            </a:pPr>
            <a:r>
              <a:rPr lang="ru-RU" sz="2400" b="1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Было трудно…</a:t>
            </a:r>
          </a:p>
          <a:p>
            <a:pPr marL="45720" indent="0">
              <a:buNone/>
            </a:pPr>
            <a:r>
              <a:rPr lang="ru-RU" sz="2400" b="1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Я выполнил задания…</a:t>
            </a:r>
          </a:p>
          <a:p>
            <a:pPr marL="45720" indent="0">
              <a:buNone/>
            </a:pPr>
            <a:r>
              <a:rPr lang="ru-RU" sz="2400" b="1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Я понял, что…</a:t>
            </a:r>
          </a:p>
          <a:p>
            <a:pPr marL="45720" indent="0">
              <a:buNone/>
            </a:pPr>
            <a:r>
              <a:rPr lang="ru-RU" sz="2400" b="1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Я почувствовал, что…</a:t>
            </a:r>
          </a:p>
          <a:p>
            <a:pPr marL="45720" indent="0">
              <a:buNone/>
            </a:pPr>
            <a:r>
              <a:rPr lang="ru-RU" sz="2400" b="1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Я приобрел…</a:t>
            </a:r>
          </a:p>
          <a:p>
            <a:pPr marL="45720" indent="0">
              <a:buNone/>
            </a:pPr>
            <a:r>
              <a:rPr lang="ru-RU" sz="2400" b="1" i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У меня получилось…</a:t>
            </a:r>
          </a:p>
          <a:p>
            <a:pPr marL="45720" indent="0">
              <a:buNone/>
            </a:pPr>
            <a:r>
              <a:rPr lang="ru-RU" sz="2400" b="1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Меня удивило…</a:t>
            </a:r>
          </a:p>
          <a:p>
            <a:pPr marL="45720" indent="0">
              <a:buNone/>
            </a:pPr>
            <a:r>
              <a:rPr lang="ru-RU" sz="2400" b="1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Мне запомнилось….</a:t>
            </a:r>
          </a:p>
          <a:p>
            <a:pPr marL="45720" indent="0">
              <a:buNone/>
            </a:pPr>
            <a:r>
              <a:rPr lang="ru-RU" sz="2400" b="1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Мне захотелось….</a:t>
            </a:r>
          </a:p>
          <a:p>
            <a:pPr marL="45720" indent="0"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164288" y="6381328"/>
            <a:ext cx="1828800" cy="365125"/>
          </a:xfrm>
        </p:spPr>
        <p:txBody>
          <a:bodyPr/>
          <a:lstStyle/>
          <a:p>
            <a:fld id="{33813EB0-C247-4DD8-82A4-1E145C391919}" type="slidenum">
              <a:rPr lang="ru-RU" sz="14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pPr/>
              <a:t>3</a:t>
            </a:fld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12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731520"/>
            <a:ext cx="8208912" cy="4353664"/>
          </a:xfrm>
        </p:spPr>
        <p:txBody>
          <a:bodyPr>
            <a:normAutofit fontScale="85000" lnSpcReduction="20000"/>
          </a:bodyPr>
          <a:lstStyle/>
          <a:p>
            <a:pPr marL="45720" indent="0" algn="ctr">
              <a:buNone/>
            </a:pPr>
            <a:r>
              <a:rPr lang="ru-RU" dirty="0" smtClean="0">
                <a:solidFill>
                  <a:srgbClr val="00B050"/>
                </a:solidFill>
              </a:rPr>
              <a:t>    </a:t>
            </a:r>
            <a:r>
              <a:rPr lang="ru-RU" sz="2800" dirty="0" smtClean="0">
                <a:solidFill>
                  <a:srgbClr val="00B050"/>
                </a:solidFill>
                <a:latin typeface="Arial Black" pitchFamily="34" charset="0"/>
              </a:rPr>
              <a:t>Домашнее </a:t>
            </a:r>
            <a:r>
              <a:rPr lang="ru-RU" sz="2800" dirty="0" smtClean="0">
                <a:solidFill>
                  <a:srgbClr val="00B050"/>
                </a:solidFill>
                <a:latin typeface="Arial Black" pitchFamily="34" charset="0"/>
              </a:rPr>
              <a:t>задание </a:t>
            </a:r>
            <a:endParaRPr lang="ru-RU" sz="2800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45720" indent="0" algn="ctr">
              <a:buNone/>
            </a:pPr>
            <a:r>
              <a:rPr lang="ru-RU" sz="2800" dirty="0" smtClean="0">
                <a:solidFill>
                  <a:srgbClr val="00B050"/>
                </a:solidFill>
                <a:latin typeface="Arial Black" pitchFamily="34" charset="0"/>
              </a:rPr>
              <a:t> по выбору:</a:t>
            </a:r>
            <a:endParaRPr lang="ru-RU" sz="2800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45720" indent="0" algn="ctr">
              <a:buNone/>
            </a:pPr>
            <a:endParaRPr lang="ru-RU" sz="2800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45720" indent="0">
              <a:buNone/>
            </a:pPr>
            <a:r>
              <a:rPr lang="ru-RU" sz="2800" dirty="0" smtClean="0">
                <a:solidFill>
                  <a:srgbClr val="00B050"/>
                </a:solidFill>
                <a:latin typeface="Arial Black" pitchFamily="34" charset="0"/>
              </a:rPr>
              <a:t>1)Решить кроссворд </a:t>
            </a:r>
            <a:r>
              <a:rPr lang="ru-RU" sz="2800" dirty="0" smtClean="0">
                <a:solidFill>
                  <a:srgbClr val="00B050"/>
                </a:solidFill>
                <a:latin typeface="Arial Black" pitchFamily="34" charset="0"/>
              </a:rPr>
              <a:t> </a:t>
            </a:r>
          </a:p>
          <a:p>
            <a:pPr marL="45720" indent="0">
              <a:buNone/>
            </a:pPr>
            <a:r>
              <a:rPr lang="ru-RU" sz="2800" dirty="0" smtClean="0">
                <a:solidFill>
                  <a:srgbClr val="00B050"/>
                </a:solidFill>
                <a:latin typeface="Arial Black" pitchFamily="34" charset="0"/>
              </a:rPr>
              <a:t>2</a:t>
            </a:r>
            <a:r>
              <a:rPr lang="ru-RU" sz="2800" smtClean="0">
                <a:solidFill>
                  <a:srgbClr val="00B050"/>
                </a:solidFill>
                <a:latin typeface="Arial Black" pitchFamily="34" charset="0"/>
              </a:rPr>
              <a:t>) </a:t>
            </a:r>
            <a:r>
              <a:rPr lang="ru-RU" sz="2800">
                <a:solidFill>
                  <a:srgbClr val="00B050"/>
                </a:solidFill>
                <a:latin typeface="Arial Black" pitchFamily="34" charset="0"/>
              </a:rPr>
              <a:t>С</a:t>
            </a:r>
            <a:r>
              <a:rPr lang="ru-RU" sz="2800" smtClean="0">
                <a:solidFill>
                  <a:srgbClr val="00B050"/>
                </a:solidFill>
                <a:latin typeface="Arial Black" pitchFamily="34" charset="0"/>
              </a:rPr>
              <a:t>оставить </a:t>
            </a:r>
            <a:r>
              <a:rPr lang="ru-RU" sz="2800" dirty="0" smtClean="0">
                <a:solidFill>
                  <a:srgbClr val="00B050"/>
                </a:solidFill>
                <a:latin typeface="Arial Black" pitchFamily="34" charset="0"/>
              </a:rPr>
              <a:t>кроссворд по сказке-пьесе.  Интернет- программа «Фабрика кроссвордов»</a:t>
            </a:r>
            <a:endParaRPr lang="ru-RU" sz="2800" dirty="0" smtClean="0">
              <a:solidFill>
                <a:srgbClr val="00B050"/>
              </a:solidFill>
              <a:latin typeface="Arial Black" pitchFamily="34" charset="0"/>
            </a:endParaRPr>
          </a:p>
          <a:p>
            <a:pPr marL="45720" indent="0">
              <a:buNone/>
            </a:pPr>
            <a:r>
              <a:rPr lang="ru-RU" sz="2800" dirty="0">
                <a:solidFill>
                  <a:srgbClr val="00B050"/>
                </a:solidFill>
                <a:latin typeface="Arial Black" pitchFamily="34" charset="0"/>
              </a:rPr>
              <a:t> </a:t>
            </a:r>
            <a:r>
              <a:rPr lang="ru-RU" sz="2800" dirty="0" smtClean="0">
                <a:solidFill>
                  <a:srgbClr val="00B050"/>
                </a:solidFill>
                <a:latin typeface="Arial Black" pitchFamily="34" charset="0"/>
              </a:rPr>
              <a:t>  </a:t>
            </a:r>
            <a:endParaRPr lang="ru-RU" sz="2800" dirty="0" smtClean="0">
              <a:solidFill>
                <a:srgbClr val="00B050"/>
              </a:solidFill>
              <a:latin typeface="Arial Black" pitchFamily="34" charset="0"/>
            </a:endParaRPr>
          </a:p>
          <a:p>
            <a:r>
              <a:rPr lang="ru-RU" sz="2800" dirty="0" smtClean="0">
                <a:solidFill>
                  <a:srgbClr val="00B050"/>
                </a:solidFill>
                <a:latin typeface="Arial Black" pitchFamily="34" charset="0"/>
              </a:rPr>
              <a:t>3</a:t>
            </a:r>
            <a:r>
              <a:rPr lang="ru-RU" sz="2800" dirty="0" smtClean="0">
                <a:solidFill>
                  <a:srgbClr val="00B050"/>
                </a:solidFill>
                <a:latin typeface="Arial Black" pitchFamily="34" charset="0"/>
              </a:rPr>
              <a:t>)Написать сочинение «Положительные и отрицательные герои в  сказке-пьесе «Двенадцать месяцев», используя раздаточный материал «Проверь себя!»</a:t>
            </a:r>
            <a:endParaRPr lang="ru-RU" sz="2800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164288" y="6381328"/>
            <a:ext cx="1828800" cy="365125"/>
          </a:xfrm>
        </p:spPr>
        <p:txBody>
          <a:bodyPr/>
          <a:lstStyle/>
          <a:p>
            <a:fld id="{33813EB0-C247-4DD8-82A4-1E145C391919}" type="slidenum">
              <a:rPr lang="ru-RU" smtClean="0">
                <a:solidFill>
                  <a:schemeClr val="tx1"/>
                </a:solidFill>
              </a:rPr>
              <a:pPr/>
              <a:t>4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263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53</TotalTime>
  <Words>110</Words>
  <Application>Microsoft Office PowerPoint</Application>
  <PresentationFormat>Экран (4:3)</PresentationFormat>
  <Paragraphs>35</Paragraphs>
  <Slides>4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Директор</dc:creator>
  <cp:lastModifiedBy>Q</cp:lastModifiedBy>
  <cp:revision>14</cp:revision>
  <cp:lastPrinted>2017-11-07T22:01:24Z</cp:lastPrinted>
  <dcterms:created xsi:type="dcterms:W3CDTF">2015-02-27T15:39:47Z</dcterms:created>
  <dcterms:modified xsi:type="dcterms:W3CDTF">2017-11-09T18:52:06Z</dcterms:modified>
</cp:coreProperties>
</file>