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7" r:id="rId3"/>
    <p:sldId id="258" r:id="rId4"/>
    <p:sldId id="259" r:id="rId5"/>
    <p:sldId id="260" r:id="rId6"/>
    <p:sldId id="261" r:id="rId7"/>
    <p:sldId id="262" r:id="rId8"/>
    <p:sldId id="267" r:id="rId9"/>
    <p:sldId id="263" r:id="rId10"/>
    <p:sldId id="268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41B4"/>
    <a:srgbClr val="003399"/>
    <a:srgbClr val="0066CC"/>
    <a:srgbClr val="3333CC"/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0" d="100"/>
          <a:sy n="80" d="100"/>
        </p:scale>
        <p:origin x="34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822CDC-A967-C6F2-84BC-DCB7C66D6B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514397C-F3B6-A468-5187-D0A3448A80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3F6738A-D449-FA2B-1E7E-D7150BFC95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6664C-1930-4D8C-A34F-D9AAE2F619CF}" type="datetimeFigureOut">
              <a:rPr lang="ru-RU" smtClean="0"/>
              <a:t>22.03.2023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64194E1-2531-0E3E-9F14-E3280FA03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BE7E238-D578-9E30-4881-265EB62F05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00E16-C585-4B02-9F0D-05B188CE11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2690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49A967-06A0-319B-560E-EB6CC9B27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9077E44-E9EB-362A-4DBE-809CABE9C0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D7AA0CB-FECC-B2A2-9B03-6C14181D2E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6664C-1930-4D8C-A34F-D9AAE2F619CF}" type="datetimeFigureOut">
              <a:rPr lang="ru-RU" smtClean="0"/>
              <a:t>22.03.2023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9F9B82C-381A-B0E7-CA52-CC2B35CD6A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2BC9248-52E6-E1EF-493B-60911C8B7F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00E16-C585-4B02-9F0D-05B188CE11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17153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B5984D4-295C-C8E9-0D49-B50DFE94B75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02B1AEB-FD33-A344-59AC-C853CE8F62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C25BC8A-CDB1-8956-57DA-3944E1BE8E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6664C-1930-4D8C-A34F-D9AAE2F619CF}" type="datetimeFigureOut">
              <a:rPr lang="ru-RU" smtClean="0"/>
              <a:t>22.03.2023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A1C406D-EC28-CD7B-91EE-80C8312C2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2E7F088-00D4-E611-83F7-A05A653D2D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00E16-C585-4B02-9F0D-05B188CE11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9840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736F75-FB4C-BCC9-2E79-CB415CA8B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01E3663-768F-40F2-D70F-3635CECB69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4A6527D-BB74-3B05-53D0-281041C4C5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6664C-1930-4D8C-A34F-D9AAE2F619CF}" type="datetimeFigureOut">
              <a:rPr lang="ru-RU" smtClean="0"/>
              <a:t>22.03.2023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169EB74-DD74-994E-031D-E741B55E8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F58D783-2962-22FA-76C5-DBD449DC80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00E16-C585-4B02-9F0D-05B188CE11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57252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FE5680-8A4C-DFE7-C9AB-8D2EF9D8B2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8E6FCB6-56CD-19DC-B92E-2F71807187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CF1CF69-E137-6DFD-BF6C-EF7CCB0E54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6664C-1930-4D8C-A34F-D9AAE2F619CF}" type="datetimeFigureOut">
              <a:rPr lang="ru-RU" smtClean="0"/>
              <a:t>22.03.2023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2259947-AF22-415F-D7A7-04AC06083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E7D588F-E71B-3C53-D86F-E47EDA449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00E16-C585-4B02-9F0D-05B188CE11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24299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2EC9A9-EB21-FD3D-D5C7-EC968C1415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2009BA5-0818-118D-C02F-6B57E2CBA0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38C76B7-0AF2-88D4-32D8-241DD4B87E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4D8C083-D7DF-B462-2D6B-3BC131D41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6664C-1930-4D8C-A34F-D9AAE2F619CF}" type="datetimeFigureOut">
              <a:rPr lang="ru-RU" smtClean="0"/>
              <a:t>22.03.2023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3B01656-A880-A523-2461-D5300D22AD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D657416-ADA7-69D3-C501-E2244F4FD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00E16-C585-4B02-9F0D-05B188CE11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6160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2C955E-CB48-01E0-41DF-DD5C799441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875ADEE-B4E1-1705-235C-D8EC2D1AC0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FF0A0C1-EB48-F2CA-6EE3-4FF2403897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5B8519F-FE0F-B7BB-A9F2-5EB33A95E24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3BB3CE8-1667-7990-D247-F8441ADF09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0720157-6194-05C2-91D1-E09EE1210A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6664C-1930-4D8C-A34F-D9AAE2F619CF}" type="datetimeFigureOut">
              <a:rPr lang="ru-RU" smtClean="0"/>
              <a:t>22.03.2023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65ED1033-7D5D-7CEB-B17E-77AD41E8F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B6286EB-A952-C82F-D131-2F85902B31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00E16-C585-4B02-9F0D-05B188CE11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03099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11D4A5-2989-D3B6-17A0-FCFE80709D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F637DD4-330E-7204-B34E-E212FE7FBB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6664C-1930-4D8C-A34F-D9AAE2F619CF}" type="datetimeFigureOut">
              <a:rPr lang="ru-RU" smtClean="0"/>
              <a:t>22.03.2023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D4487D8-3127-E971-C0BB-27A8D7C106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C70D68B-9E46-A21B-6C97-513036D2A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00E16-C585-4B02-9F0D-05B188CE11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1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9A0F312-4981-E5F9-AF13-96278D8604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6664C-1930-4D8C-A34F-D9AAE2F619CF}" type="datetimeFigureOut">
              <a:rPr lang="ru-RU" smtClean="0"/>
              <a:t>22.03.2023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3B263B5-AC54-36CA-2C83-F8BCABAF1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F11450A-93AE-F383-23D4-A5BC1AFFEE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00E16-C585-4B02-9F0D-05B188CE11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1943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5EAEE0-A812-1A31-8D35-E7EB6170C9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8A08FDB-3CAF-8E51-5A3A-B07DF65BFF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9A46E8F-F6F0-178A-BF8E-A3B0FF0DAF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E3F3AF2-39D3-57D6-B41D-5A7FF6F365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6664C-1930-4D8C-A34F-D9AAE2F619CF}" type="datetimeFigureOut">
              <a:rPr lang="ru-RU" smtClean="0"/>
              <a:t>22.03.2023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0027E36-7436-B65A-322D-584E1FD962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957D9C6-B532-BD44-506C-EBAFE34C5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00E16-C585-4B02-9F0D-05B188CE11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2939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829B52-39D0-A9CA-8180-6318850AF1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20B992D-61A5-01AF-287C-9A45C23D4CC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676FF2A-08F0-02E4-9CD9-DDCB299FAA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B15EB42-A042-5BD5-E0D0-765CF905C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6664C-1930-4D8C-A34F-D9AAE2F619CF}" type="datetimeFigureOut">
              <a:rPr lang="ru-RU" smtClean="0"/>
              <a:t>22.03.2023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C6ECCC9-8681-EDC6-03D9-6AA38E3E16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0DB97C3-93F0-C2F7-1AF2-45282ED3B3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00E16-C585-4B02-9F0D-05B188CE11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156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0C01CD-943C-2B8E-0E2D-61DC7D7A05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86F7A28-8ADD-F5BD-F3C9-0467EC88C9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FF002F6-05E3-DC98-9FC1-BFA770A5BC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6664C-1930-4D8C-A34F-D9AAE2F619CF}" type="datetimeFigureOut">
              <a:rPr lang="ru-RU" smtClean="0"/>
              <a:t>22.03.2023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E23CE8D-F1CE-39DA-2264-79D8DD779A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418D595-B39E-0A9B-93B5-6A521024E9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00E16-C585-4B02-9F0D-05B188CE11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1832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Полилиния: фигура 62">
            <a:extLst>
              <a:ext uri="{FF2B5EF4-FFF2-40B4-BE49-F238E27FC236}">
                <a16:creationId xmlns:a16="http://schemas.microsoft.com/office/drawing/2014/main" id="{08DC4C5C-3B87-827C-0FB4-11CA87B4D829}"/>
              </a:ext>
            </a:extLst>
          </p:cNvPr>
          <p:cNvSpPr/>
          <p:nvPr/>
        </p:nvSpPr>
        <p:spPr>
          <a:xfrm>
            <a:off x="68580" y="1623060"/>
            <a:ext cx="8069580" cy="3280410"/>
          </a:xfrm>
          <a:custGeom>
            <a:avLst/>
            <a:gdLst>
              <a:gd name="connsiteX0" fmla="*/ 0 w 8069580"/>
              <a:gd name="connsiteY0" fmla="*/ 2480310 h 3280410"/>
              <a:gd name="connsiteX1" fmla="*/ 3086100 w 8069580"/>
              <a:gd name="connsiteY1" fmla="*/ 2480310 h 3280410"/>
              <a:gd name="connsiteX2" fmla="*/ 3886200 w 8069580"/>
              <a:gd name="connsiteY2" fmla="*/ 3280410 h 3280410"/>
              <a:gd name="connsiteX3" fmla="*/ 4789170 w 8069580"/>
              <a:gd name="connsiteY3" fmla="*/ 3280410 h 3280410"/>
              <a:gd name="connsiteX4" fmla="*/ 8069580 w 8069580"/>
              <a:gd name="connsiteY4" fmla="*/ 0 h 3280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69580" h="3280410">
                <a:moveTo>
                  <a:pt x="0" y="2480310"/>
                </a:moveTo>
                <a:lnTo>
                  <a:pt x="3086100" y="2480310"/>
                </a:lnTo>
                <a:lnTo>
                  <a:pt x="3886200" y="3280410"/>
                </a:lnTo>
                <a:lnTo>
                  <a:pt x="4789170" y="3280410"/>
                </a:lnTo>
                <a:lnTo>
                  <a:pt x="8069580" y="0"/>
                </a:lnTo>
              </a:path>
            </a:pathLst>
          </a:custGeom>
          <a:noFill/>
          <a:ln w="762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олилиния: фигура 65">
            <a:extLst>
              <a:ext uri="{FF2B5EF4-FFF2-40B4-BE49-F238E27FC236}">
                <a16:creationId xmlns:a16="http://schemas.microsoft.com/office/drawing/2014/main" id="{E7CBCEB5-A389-CEBE-1065-4FA9EC01AE1B}"/>
              </a:ext>
            </a:extLst>
          </p:cNvPr>
          <p:cNvSpPr/>
          <p:nvPr/>
        </p:nvSpPr>
        <p:spPr>
          <a:xfrm>
            <a:off x="68580" y="4572000"/>
            <a:ext cx="5795010" cy="891540"/>
          </a:xfrm>
          <a:custGeom>
            <a:avLst/>
            <a:gdLst>
              <a:gd name="connsiteX0" fmla="*/ 0 w 5795010"/>
              <a:gd name="connsiteY0" fmla="*/ 0 h 891540"/>
              <a:gd name="connsiteX1" fmla="*/ 2891790 w 5795010"/>
              <a:gd name="connsiteY1" fmla="*/ 0 h 891540"/>
              <a:gd name="connsiteX2" fmla="*/ 3783330 w 5795010"/>
              <a:gd name="connsiteY2" fmla="*/ 868680 h 891540"/>
              <a:gd name="connsiteX3" fmla="*/ 5052060 w 5795010"/>
              <a:gd name="connsiteY3" fmla="*/ 891540 h 891540"/>
              <a:gd name="connsiteX4" fmla="*/ 5795010 w 5795010"/>
              <a:gd name="connsiteY4" fmla="*/ 137160 h 891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95010" h="891540">
                <a:moveTo>
                  <a:pt x="0" y="0"/>
                </a:moveTo>
                <a:lnTo>
                  <a:pt x="2891790" y="0"/>
                </a:lnTo>
                <a:lnTo>
                  <a:pt x="3783330" y="868680"/>
                </a:lnTo>
                <a:lnTo>
                  <a:pt x="5052060" y="891540"/>
                </a:lnTo>
                <a:lnTo>
                  <a:pt x="5795010" y="137160"/>
                </a:lnTo>
              </a:path>
            </a:pathLst>
          </a:cu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олилиния: фигура 66">
            <a:extLst>
              <a:ext uri="{FF2B5EF4-FFF2-40B4-BE49-F238E27FC236}">
                <a16:creationId xmlns:a16="http://schemas.microsoft.com/office/drawing/2014/main" id="{08DACB82-DE77-8294-C128-3EEF718D0F2D}"/>
              </a:ext>
            </a:extLst>
          </p:cNvPr>
          <p:cNvSpPr/>
          <p:nvPr/>
        </p:nvSpPr>
        <p:spPr>
          <a:xfrm>
            <a:off x="2347762" y="5044893"/>
            <a:ext cx="3017520" cy="857250"/>
          </a:xfrm>
          <a:custGeom>
            <a:avLst/>
            <a:gdLst>
              <a:gd name="connsiteX0" fmla="*/ 0 w 3017520"/>
              <a:gd name="connsiteY0" fmla="*/ 0 h 857250"/>
              <a:gd name="connsiteX1" fmla="*/ 902970 w 3017520"/>
              <a:gd name="connsiteY1" fmla="*/ 0 h 857250"/>
              <a:gd name="connsiteX2" fmla="*/ 1760220 w 3017520"/>
              <a:gd name="connsiteY2" fmla="*/ 857250 h 857250"/>
              <a:gd name="connsiteX3" fmla="*/ 2777490 w 3017520"/>
              <a:gd name="connsiteY3" fmla="*/ 857250 h 857250"/>
              <a:gd name="connsiteX4" fmla="*/ 3017520 w 3017520"/>
              <a:gd name="connsiteY4" fmla="*/ 617220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17520" h="857250">
                <a:moveTo>
                  <a:pt x="0" y="0"/>
                </a:moveTo>
                <a:lnTo>
                  <a:pt x="902970" y="0"/>
                </a:lnTo>
                <a:lnTo>
                  <a:pt x="1760220" y="857250"/>
                </a:lnTo>
                <a:lnTo>
                  <a:pt x="2777490" y="857250"/>
                </a:lnTo>
                <a:lnTo>
                  <a:pt x="3017520" y="617220"/>
                </a:lnTo>
              </a:path>
            </a:pathLst>
          </a:cu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олилиния: фигура 67">
            <a:extLst>
              <a:ext uri="{FF2B5EF4-FFF2-40B4-BE49-F238E27FC236}">
                <a16:creationId xmlns:a16="http://schemas.microsoft.com/office/drawing/2014/main" id="{E949F715-5E8B-BA93-B797-C0AFF8FBBD0B}"/>
              </a:ext>
            </a:extLst>
          </p:cNvPr>
          <p:cNvSpPr/>
          <p:nvPr/>
        </p:nvSpPr>
        <p:spPr>
          <a:xfrm>
            <a:off x="811530" y="5600700"/>
            <a:ext cx="2354580" cy="411480"/>
          </a:xfrm>
          <a:custGeom>
            <a:avLst/>
            <a:gdLst>
              <a:gd name="connsiteX0" fmla="*/ 0 w 2354580"/>
              <a:gd name="connsiteY0" fmla="*/ 0 h 411480"/>
              <a:gd name="connsiteX1" fmla="*/ 1474470 w 2354580"/>
              <a:gd name="connsiteY1" fmla="*/ 11430 h 411480"/>
              <a:gd name="connsiteX2" fmla="*/ 1840230 w 2354580"/>
              <a:gd name="connsiteY2" fmla="*/ 388620 h 411480"/>
              <a:gd name="connsiteX3" fmla="*/ 2137410 w 2354580"/>
              <a:gd name="connsiteY3" fmla="*/ 411480 h 411480"/>
              <a:gd name="connsiteX4" fmla="*/ 2354580 w 2354580"/>
              <a:gd name="connsiteY4" fmla="*/ 160020 h 411480"/>
              <a:gd name="connsiteX5" fmla="*/ 2228850 w 2354580"/>
              <a:gd name="connsiteY5" fmla="*/ 22860 h 411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54580" h="411480">
                <a:moveTo>
                  <a:pt x="0" y="0"/>
                </a:moveTo>
                <a:lnTo>
                  <a:pt x="1474470" y="11430"/>
                </a:lnTo>
                <a:lnTo>
                  <a:pt x="1840230" y="388620"/>
                </a:lnTo>
                <a:lnTo>
                  <a:pt x="2137410" y="411480"/>
                </a:lnTo>
                <a:lnTo>
                  <a:pt x="2354580" y="160020"/>
                </a:lnTo>
                <a:lnTo>
                  <a:pt x="2228850" y="22860"/>
                </a:lnTo>
              </a:path>
            </a:pathLst>
          </a:cu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Полилиния: фигура 70">
            <a:extLst>
              <a:ext uri="{FF2B5EF4-FFF2-40B4-BE49-F238E27FC236}">
                <a16:creationId xmlns:a16="http://schemas.microsoft.com/office/drawing/2014/main" id="{AA788103-31AB-39D6-EA86-A9BE6102698A}"/>
              </a:ext>
            </a:extLst>
          </p:cNvPr>
          <p:cNvSpPr/>
          <p:nvPr/>
        </p:nvSpPr>
        <p:spPr>
          <a:xfrm>
            <a:off x="897960" y="3266802"/>
            <a:ext cx="10264140" cy="3497580"/>
          </a:xfrm>
          <a:custGeom>
            <a:avLst/>
            <a:gdLst>
              <a:gd name="connsiteX0" fmla="*/ 0 w 10264140"/>
              <a:gd name="connsiteY0" fmla="*/ 2457450 h 3497580"/>
              <a:gd name="connsiteX1" fmla="*/ 1291590 w 10264140"/>
              <a:gd name="connsiteY1" fmla="*/ 2457450 h 3497580"/>
              <a:gd name="connsiteX2" fmla="*/ 2331720 w 10264140"/>
              <a:gd name="connsiteY2" fmla="*/ 3497580 h 3497580"/>
              <a:gd name="connsiteX3" fmla="*/ 3931920 w 10264140"/>
              <a:gd name="connsiteY3" fmla="*/ 3497580 h 3497580"/>
              <a:gd name="connsiteX4" fmla="*/ 4263390 w 10264140"/>
              <a:gd name="connsiteY4" fmla="*/ 3166110 h 3497580"/>
              <a:gd name="connsiteX5" fmla="*/ 7372350 w 10264140"/>
              <a:gd name="connsiteY5" fmla="*/ 3166110 h 3497580"/>
              <a:gd name="connsiteX6" fmla="*/ 8983980 w 10264140"/>
              <a:gd name="connsiteY6" fmla="*/ 1668780 h 3497580"/>
              <a:gd name="connsiteX7" fmla="*/ 9715500 w 10264140"/>
              <a:gd name="connsiteY7" fmla="*/ 1668780 h 3497580"/>
              <a:gd name="connsiteX8" fmla="*/ 10126980 w 10264140"/>
              <a:gd name="connsiteY8" fmla="*/ 1325880 h 3497580"/>
              <a:gd name="connsiteX9" fmla="*/ 10264140 w 10264140"/>
              <a:gd name="connsiteY9" fmla="*/ 0 h 3497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264140" h="3497580">
                <a:moveTo>
                  <a:pt x="0" y="2457450"/>
                </a:moveTo>
                <a:lnTo>
                  <a:pt x="1291590" y="2457450"/>
                </a:lnTo>
                <a:lnTo>
                  <a:pt x="2331720" y="3497580"/>
                </a:lnTo>
                <a:lnTo>
                  <a:pt x="3931920" y="3497580"/>
                </a:lnTo>
                <a:lnTo>
                  <a:pt x="4263390" y="3166110"/>
                </a:lnTo>
                <a:lnTo>
                  <a:pt x="7372350" y="3166110"/>
                </a:lnTo>
                <a:lnTo>
                  <a:pt x="8983980" y="1668780"/>
                </a:lnTo>
                <a:lnTo>
                  <a:pt x="9715500" y="1668780"/>
                </a:lnTo>
                <a:lnTo>
                  <a:pt x="10126980" y="1325880"/>
                </a:lnTo>
                <a:lnTo>
                  <a:pt x="10264140" y="0"/>
                </a:lnTo>
              </a:path>
            </a:pathLst>
          </a:custGeom>
          <a:noFill/>
          <a:ln w="762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Полилиния: фигура 71">
            <a:extLst>
              <a:ext uri="{FF2B5EF4-FFF2-40B4-BE49-F238E27FC236}">
                <a16:creationId xmlns:a16="http://schemas.microsoft.com/office/drawing/2014/main" id="{301E3F81-3C9E-7999-00F2-D10C42A36459}"/>
              </a:ext>
            </a:extLst>
          </p:cNvPr>
          <p:cNvSpPr/>
          <p:nvPr/>
        </p:nvSpPr>
        <p:spPr>
          <a:xfrm>
            <a:off x="68580" y="3015342"/>
            <a:ext cx="2274570" cy="365760"/>
          </a:xfrm>
          <a:custGeom>
            <a:avLst/>
            <a:gdLst>
              <a:gd name="connsiteX0" fmla="*/ 0 w 2274570"/>
              <a:gd name="connsiteY0" fmla="*/ 0 h 365760"/>
              <a:gd name="connsiteX1" fmla="*/ 1405890 w 2274570"/>
              <a:gd name="connsiteY1" fmla="*/ 0 h 365760"/>
              <a:gd name="connsiteX2" fmla="*/ 1771650 w 2274570"/>
              <a:gd name="connsiteY2" fmla="*/ 365760 h 365760"/>
              <a:gd name="connsiteX3" fmla="*/ 2057400 w 2274570"/>
              <a:gd name="connsiteY3" fmla="*/ 365760 h 365760"/>
              <a:gd name="connsiteX4" fmla="*/ 2274570 w 2274570"/>
              <a:gd name="connsiteY4" fmla="*/ 148590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4570" h="365760">
                <a:moveTo>
                  <a:pt x="0" y="0"/>
                </a:moveTo>
                <a:lnTo>
                  <a:pt x="1405890" y="0"/>
                </a:lnTo>
                <a:lnTo>
                  <a:pt x="1771650" y="365760"/>
                </a:lnTo>
                <a:lnTo>
                  <a:pt x="2057400" y="365760"/>
                </a:lnTo>
                <a:lnTo>
                  <a:pt x="2274570" y="148590"/>
                </a:lnTo>
              </a:path>
            </a:pathLst>
          </a:custGeom>
          <a:noFill/>
          <a:ln w="762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Полилиния: фигура 72">
            <a:extLst>
              <a:ext uri="{FF2B5EF4-FFF2-40B4-BE49-F238E27FC236}">
                <a16:creationId xmlns:a16="http://schemas.microsoft.com/office/drawing/2014/main" id="{ADD9DBA8-CDC6-C9CD-2747-AAC6CEC0A0EF}"/>
              </a:ext>
            </a:extLst>
          </p:cNvPr>
          <p:cNvSpPr/>
          <p:nvPr/>
        </p:nvSpPr>
        <p:spPr>
          <a:xfrm>
            <a:off x="91440" y="3358242"/>
            <a:ext cx="2720340" cy="560070"/>
          </a:xfrm>
          <a:custGeom>
            <a:avLst/>
            <a:gdLst>
              <a:gd name="connsiteX0" fmla="*/ 0 w 2720340"/>
              <a:gd name="connsiteY0" fmla="*/ 0 h 560070"/>
              <a:gd name="connsiteX1" fmla="*/ 1451610 w 2720340"/>
              <a:gd name="connsiteY1" fmla="*/ 0 h 560070"/>
              <a:gd name="connsiteX2" fmla="*/ 2011680 w 2720340"/>
              <a:gd name="connsiteY2" fmla="*/ 560070 h 560070"/>
              <a:gd name="connsiteX3" fmla="*/ 2411730 w 2720340"/>
              <a:gd name="connsiteY3" fmla="*/ 560070 h 560070"/>
              <a:gd name="connsiteX4" fmla="*/ 2720340 w 2720340"/>
              <a:gd name="connsiteY4" fmla="*/ 251460 h 560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20340" h="560070">
                <a:moveTo>
                  <a:pt x="0" y="0"/>
                </a:moveTo>
                <a:lnTo>
                  <a:pt x="1451610" y="0"/>
                </a:lnTo>
                <a:lnTo>
                  <a:pt x="2011680" y="560070"/>
                </a:lnTo>
                <a:lnTo>
                  <a:pt x="2411730" y="560070"/>
                </a:lnTo>
                <a:lnTo>
                  <a:pt x="2720340" y="251460"/>
                </a:lnTo>
              </a:path>
            </a:pathLst>
          </a:cu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Полилиния: фигура 73">
            <a:extLst>
              <a:ext uri="{FF2B5EF4-FFF2-40B4-BE49-F238E27FC236}">
                <a16:creationId xmlns:a16="http://schemas.microsoft.com/office/drawing/2014/main" id="{B100D520-9E7E-6803-0D5B-4111C2F78820}"/>
              </a:ext>
            </a:extLst>
          </p:cNvPr>
          <p:cNvSpPr/>
          <p:nvPr/>
        </p:nvSpPr>
        <p:spPr>
          <a:xfrm rot="10800000">
            <a:off x="10568940" y="1707634"/>
            <a:ext cx="2343150" cy="960120"/>
          </a:xfrm>
          <a:custGeom>
            <a:avLst/>
            <a:gdLst>
              <a:gd name="connsiteX0" fmla="*/ 0 w 2343150"/>
              <a:gd name="connsiteY0" fmla="*/ 0 h 960120"/>
              <a:gd name="connsiteX1" fmla="*/ 1383030 w 2343150"/>
              <a:gd name="connsiteY1" fmla="*/ 0 h 960120"/>
              <a:gd name="connsiteX2" fmla="*/ 2343150 w 2343150"/>
              <a:gd name="connsiteY2" fmla="*/ 960120 h 960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43150" h="960120">
                <a:moveTo>
                  <a:pt x="0" y="0"/>
                </a:moveTo>
                <a:lnTo>
                  <a:pt x="1383030" y="0"/>
                </a:lnTo>
                <a:lnTo>
                  <a:pt x="2343150" y="960120"/>
                </a:lnTo>
              </a:path>
            </a:pathLst>
          </a:cu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Полилиния: фигура 74">
            <a:extLst>
              <a:ext uri="{FF2B5EF4-FFF2-40B4-BE49-F238E27FC236}">
                <a16:creationId xmlns:a16="http://schemas.microsoft.com/office/drawing/2014/main" id="{FB931FF8-405B-FB2C-B484-E686EE8E4FE5}"/>
              </a:ext>
            </a:extLst>
          </p:cNvPr>
          <p:cNvSpPr/>
          <p:nvPr/>
        </p:nvSpPr>
        <p:spPr>
          <a:xfrm>
            <a:off x="4183380" y="1531620"/>
            <a:ext cx="6697980" cy="5474970"/>
          </a:xfrm>
          <a:custGeom>
            <a:avLst/>
            <a:gdLst>
              <a:gd name="connsiteX0" fmla="*/ 0 w 6697980"/>
              <a:gd name="connsiteY0" fmla="*/ 5474970 h 5474970"/>
              <a:gd name="connsiteX1" fmla="*/ 1291590 w 6697980"/>
              <a:gd name="connsiteY1" fmla="*/ 4126230 h 5474970"/>
              <a:gd name="connsiteX2" fmla="*/ 2914650 w 6697980"/>
              <a:gd name="connsiteY2" fmla="*/ 4137660 h 5474970"/>
              <a:gd name="connsiteX3" fmla="*/ 3909060 w 6697980"/>
              <a:gd name="connsiteY3" fmla="*/ 3246120 h 5474970"/>
              <a:gd name="connsiteX4" fmla="*/ 3966210 w 6697980"/>
              <a:gd name="connsiteY4" fmla="*/ 1714500 h 5474970"/>
              <a:gd name="connsiteX5" fmla="*/ 4777740 w 6697980"/>
              <a:gd name="connsiteY5" fmla="*/ 948690 h 5474970"/>
              <a:gd name="connsiteX6" fmla="*/ 5612130 w 6697980"/>
              <a:gd name="connsiteY6" fmla="*/ 1017270 h 5474970"/>
              <a:gd name="connsiteX7" fmla="*/ 6697980 w 6697980"/>
              <a:gd name="connsiteY7" fmla="*/ 0 h 5474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697980" h="5474970">
                <a:moveTo>
                  <a:pt x="0" y="5474970"/>
                </a:moveTo>
                <a:lnTo>
                  <a:pt x="1291590" y="4126230"/>
                </a:lnTo>
                <a:lnTo>
                  <a:pt x="2914650" y="4137660"/>
                </a:lnTo>
                <a:lnTo>
                  <a:pt x="3909060" y="3246120"/>
                </a:lnTo>
                <a:lnTo>
                  <a:pt x="3966210" y="1714500"/>
                </a:lnTo>
                <a:lnTo>
                  <a:pt x="4777740" y="948690"/>
                </a:lnTo>
                <a:lnTo>
                  <a:pt x="5612130" y="1017270"/>
                </a:lnTo>
                <a:lnTo>
                  <a:pt x="6697980" y="0"/>
                </a:lnTo>
              </a:path>
            </a:pathLst>
          </a:cu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Полилиния: фигура 75">
            <a:extLst>
              <a:ext uri="{FF2B5EF4-FFF2-40B4-BE49-F238E27FC236}">
                <a16:creationId xmlns:a16="http://schemas.microsoft.com/office/drawing/2014/main" id="{C4A61D85-76A8-27EF-1EA3-D307BC02DB1F}"/>
              </a:ext>
            </a:extLst>
          </p:cNvPr>
          <p:cNvSpPr/>
          <p:nvPr/>
        </p:nvSpPr>
        <p:spPr>
          <a:xfrm rot="10800000">
            <a:off x="10968990" y="1752024"/>
            <a:ext cx="1943100" cy="617220"/>
          </a:xfrm>
          <a:custGeom>
            <a:avLst/>
            <a:gdLst>
              <a:gd name="connsiteX0" fmla="*/ 0 w 1943100"/>
              <a:gd name="connsiteY0" fmla="*/ 0 h 617220"/>
              <a:gd name="connsiteX1" fmla="*/ 1325880 w 1943100"/>
              <a:gd name="connsiteY1" fmla="*/ 0 h 617220"/>
              <a:gd name="connsiteX2" fmla="*/ 1943100 w 1943100"/>
              <a:gd name="connsiteY2" fmla="*/ 617220 h 617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3100" h="617220">
                <a:moveTo>
                  <a:pt x="0" y="0"/>
                </a:moveTo>
                <a:lnTo>
                  <a:pt x="1325880" y="0"/>
                </a:lnTo>
                <a:lnTo>
                  <a:pt x="1943100" y="617220"/>
                </a:lnTo>
              </a:path>
            </a:pathLst>
          </a:cu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Полилиния: фигура 68">
            <a:extLst>
              <a:ext uri="{FF2B5EF4-FFF2-40B4-BE49-F238E27FC236}">
                <a16:creationId xmlns:a16="http://schemas.microsoft.com/office/drawing/2014/main" id="{ABEC8086-7E79-B840-42F4-4B01D88173A7}"/>
              </a:ext>
            </a:extLst>
          </p:cNvPr>
          <p:cNvSpPr/>
          <p:nvPr/>
        </p:nvSpPr>
        <p:spPr>
          <a:xfrm>
            <a:off x="34290" y="6229350"/>
            <a:ext cx="5703570" cy="777240"/>
          </a:xfrm>
          <a:custGeom>
            <a:avLst/>
            <a:gdLst>
              <a:gd name="connsiteX0" fmla="*/ 0 w 5703570"/>
              <a:gd name="connsiteY0" fmla="*/ 0 h 777240"/>
              <a:gd name="connsiteX1" fmla="*/ 3006090 w 5703570"/>
              <a:gd name="connsiteY1" fmla="*/ 0 h 777240"/>
              <a:gd name="connsiteX2" fmla="*/ 3783330 w 5703570"/>
              <a:gd name="connsiteY2" fmla="*/ 777240 h 777240"/>
              <a:gd name="connsiteX3" fmla="*/ 5029200 w 5703570"/>
              <a:gd name="connsiteY3" fmla="*/ 777240 h 777240"/>
              <a:gd name="connsiteX4" fmla="*/ 5703570 w 5703570"/>
              <a:gd name="connsiteY4" fmla="*/ 102870 h 777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03570" h="777240">
                <a:moveTo>
                  <a:pt x="0" y="0"/>
                </a:moveTo>
                <a:lnTo>
                  <a:pt x="3006090" y="0"/>
                </a:lnTo>
                <a:lnTo>
                  <a:pt x="3783330" y="777240"/>
                </a:lnTo>
                <a:lnTo>
                  <a:pt x="5029200" y="777240"/>
                </a:lnTo>
                <a:lnTo>
                  <a:pt x="5703570" y="102870"/>
                </a:lnTo>
              </a:path>
            </a:pathLst>
          </a:cu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Полилиния: фигура 69">
            <a:extLst>
              <a:ext uri="{FF2B5EF4-FFF2-40B4-BE49-F238E27FC236}">
                <a16:creationId xmlns:a16="http://schemas.microsoft.com/office/drawing/2014/main" id="{BFDE4B10-0BD8-A980-3D12-DFCD50B41075}"/>
              </a:ext>
            </a:extLst>
          </p:cNvPr>
          <p:cNvSpPr/>
          <p:nvPr/>
        </p:nvSpPr>
        <p:spPr>
          <a:xfrm>
            <a:off x="7086600" y="1554480"/>
            <a:ext cx="4046220" cy="4149090"/>
          </a:xfrm>
          <a:custGeom>
            <a:avLst/>
            <a:gdLst>
              <a:gd name="connsiteX0" fmla="*/ 0 w 4046220"/>
              <a:gd name="connsiteY0" fmla="*/ 4149090 h 4149090"/>
              <a:gd name="connsiteX1" fmla="*/ 285750 w 4046220"/>
              <a:gd name="connsiteY1" fmla="*/ 3863340 h 4149090"/>
              <a:gd name="connsiteX2" fmla="*/ 502920 w 4046220"/>
              <a:gd name="connsiteY2" fmla="*/ 2503170 h 4149090"/>
              <a:gd name="connsiteX3" fmla="*/ 1874520 w 4046220"/>
              <a:gd name="connsiteY3" fmla="*/ 1314450 h 4149090"/>
              <a:gd name="connsiteX4" fmla="*/ 1897380 w 4046220"/>
              <a:gd name="connsiteY4" fmla="*/ 1017270 h 4149090"/>
              <a:gd name="connsiteX5" fmla="*/ 2594610 w 4046220"/>
              <a:gd name="connsiteY5" fmla="*/ 400050 h 4149090"/>
              <a:gd name="connsiteX6" fmla="*/ 3520440 w 4046220"/>
              <a:gd name="connsiteY6" fmla="*/ 400050 h 4149090"/>
              <a:gd name="connsiteX7" fmla="*/ 4046220 w 4046220"/>
              <a:gd name="connsiteY7" fmla="*/ 0 h 4149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46220" h="4149090">
                <a:moveTo>
                  <a:pt x="0" y="4149090"/>
                </a:moveTo>
                <a:lnTo>
                  <a:pt x="285750" y="3863340"/>
                </a:lnTo>
                <a:lnTo>
                  <a:pt x="502920" y="2503170"/>
                </a:lnTo>
                <a:lnTo>
                  <a:pt x="1874520" y="1314450"/>
                </a:lnTo>
                <a:lnTo>
                  <a:pt x="1897380" y="1017270"/>
                </a:lnTo>
                <a:lnTo>
                  <a:pt x="2594610" y="400050"/>
                </a:lnTo>
                <a:lnTo>
                  <a:pt x="3520440" y="400050"/>
                </a:lnTo>
                <a:lnTo>
                  <a:pt x="4046220" y="0"/>
                </a:lnTo>
              </a:path>
            </a:pathLst>
          </a:cu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Шестиугольник 1">
            <a:extLst>
              <a:ext uri="{FF2B5EF4-FFF2-40B4-BE49-F238E27FC236}">
                <a16:creationId xmlns:a16="http://schemas.microsoft.com/office/drawing/2014/main" id="{45B8311E-B4E8-7E77-DC64-F36C38491844}"/>
              </a:ext>
            </a:extLst>
          </p:cNvPr>
          <p:cNvSpPr/>
          <p:nvPr/>
        </p:nvSpPr>
        <p:spPr>
          <a:xfrm>
            <a:off x="5582450" y="4269105"/>
            <a:ext cx="775640" cy="668655"/>
          </a:xfrm>
          <a:prstGeom prst="hexagon">
            <a:avLst/>
          </a:prstGeom>
          <a:solidFill>
            <a:schemeClr val="accent1"/>
          </a:solidFill>
          <a:ln>
            <a:solidFill>
              <a:srgbClr val="00B0F0"/>
            </a:solidFill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matte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Шестиугольник 2">
            <a:extLst>
              <a:ext uri="{FF2B5EF4-FFF2-40B4-BE49-F238E27FC236}">
                <a16:creationId xmlns:a16="http://schemas.microsoft.com/office/drawing/2014/main" id="{2CAE6575-E738-20DA-B27A-F4926822E4B8}"/>
              </a:ext>
            </a:extLst>
          </p:cNvPr>
          <p:cNvSpPr/>
          <p:nvPr/>
        </p:nvSpPr>
        <p:spPr>
          <a:xfrm>
            <a:off x="10732503" y="2923902"/>
            <a:ext cx="904914" cy="780098"/>
          </a:xfrm>
          <a:prstGeom prst="hexagon">
            <a:avLst/>
          </a:prstGeom>
          <a:solidFill>
            <a:schemeClr val="accent1"/>
          </a:solidFill>
          <a:ln>
            <a:solidFill>
              <a:srgbClr val="00B0F0"/>
            </a:solidFill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matte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Шестиугольник 3">
            <a:extLst>
              <a:ext uri="{FF2B5EF4-FFF2-40B4-BE49-F238E27FC236}">
                <a16:creationId xmlns:a16="http://schemas.microsoft.com/office/drawing/2014/main" id="{74793040-F5E1-466F-BD20-86037CE7B069}"/>
              </a:ext>
            </a:extLst>
          </p:cNvPr>
          <p:cNvSpPr/>
          <p:nvPr/>
        </p:nvSpPr>
        <p:spPr>
          <a:xfrm>
            <a:off x="1634490" y="4732020"/>
            <a:ext cx="767326" cy="661488"/>
          </a:xfrm>
          <a:prstGeom prst="hexagon">
            <a:avLst/>
          </a:prstGeom>
          <a:solidFill>
            <a:schemeClr val="accent1"/>
          </a:solidFill>
          <a:ln>
            <a:solidFill>
              <a:srgbClr val="00B0F0"/>
            </a:solidFill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matte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Шестиугольник 4">
            <a:extLst>
              <a:ext uri="{FF2B5EF4-FFF2-40B4-BE49-F238E27FC236}">
                <a16:creationId xmlns:a16="http://schemas.microsoft.com/office/drawing/2014/main" id="{6EB6DEA0-5ED4-B0CD-DD9F-00B51A68A6E4}"/>
              </a:ext>
            </a:extLst>
          </p:cNvPr>
          <p:cNvSpPr/>
          <p:nvPr/>
        </p:nvSpPr>
        <p:spPr>
          <a:xfrm>
            <a:off x="279277" y="5235666"/>
            <a:ext cx="767326" cy="661488"/>
          </a:xfrm>
          <a:prstGeom prst="hexagon">
            <a:avLst/>
          </a:prstGeom>
          <a:solidFill>
            <a:schemeClr val="accent1"/>
          </a:solidFill>
          <a:ln>
            <a:solidFill>
              <a:srgbClr val="00B0F0"/>
            </a:solidFill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matte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Шестиугольник 5">
            <a:extLst>
              <a:ext uri="{FF2B5EF4-FFF2-40B4-BE49-F238E27FC236}">
                <a16:creationId xmlns:a16="http://schemas.microsoft.com/office/drawing/2014/main" id="{7A5F352C-B01C-0B29-DDE4-CABB5432A813}"/>
              </a:ext>
            </a:extLst>
          </p:cNvPr>
          <p:cNvSpPr/>
          <p:nvPr/>
        </p:nvSpPr>
        <p:spPr>
          <a:xfrm>
            <a:off x="6893090" y="5352097"/>
            <a:ext cx="775640" cy="668655"/>
          </a:xfrm>
          <a:prstGeom prst="hexagon">
            <a:avLst/>
          </a:prstGeom>
          <a:solidFill>
            <a:schemeClr val="accent1"/>
          </a:solidFill>
          <a:ln>
            <a:solidFill>
              <a:srgbClr val="00B0F0"/>
            </a:solidFill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matte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Шестиугольник 6">
            <a:extLst>
              <a:ext uri="{FF2B5EF4-FFF2-40B4-BE49-F238E27FC236}">
                <a16:creationId xmlns:a16="http://schemas.microsoft.com/office/drawing/2014/main" id="{E9B4ADEC-187E-90AE-E354-FBFF2A42CB42}"/>
              </a:ext>
            </a:extLst>
          </p:cNvPr>
          <p:cNvSpPr/>
          <p:nvPr/>
        </p:nvSpPr>
        <p:spPr>
          <a:xfrm>
            <a:off x="5039872" y="5515550"/>
            <a:ext cx="556870" cy="480060"/>
          </a:xfrm>
          <a:prstGeom prst="hexagon">
            <a:avLst/>
          </a:prstGeom>
          <a:solidFill>
            <a:schemeClr val="accent1"/>
          </a:solidFill>
          <a:ln>
            <a:solidFill>
              <a:srgbClr val="00B0F0"/>
            </a:solidFill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matte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Шестиугольник 7">
            <a:extLst>
              <a:ext uri="{FF2B5EF4-FFF2-40B4-BE49-F238E27FC236}">
                <a16:creationId xmlns:a16="http://schemas.microsoft.com/office/drawing/2014/main" id="{DD4F3AB9-A5EF-0186-1618-D28B94C0A914}"/>
              </a:ext>
            </a:extLst>
          </p:cNvPr>
          <p:cNvSpPr/>
          <p:nvPr/>
        </p:nvSpPr>
        <p:spPr>
          <a:xfrm>
            <a:off x="5544750" y="6177340"/>
            <a:ext cx="485280" cy="418345"/>
          </a:xfrm>
          <a:prstGeom prst="hexagon">
            <a:avLst/>
          </a:prstGeom>
          <a:solidFill>
            <a:schemeClr val="accent1"/>
          </a:solidFill>
          <a:ln>
            <a:solidFill>
              <a:srgbClr val="00B0F0"/>
            </a:solidFill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matte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Шестиугольник 8">
            <a:extLst>
              <a:ext uri="{FF2B5EF4-FFF2-40B4-BE49-F238E27FC236}">
                <a16:creationId xmlns:a16="http://schemas.microsoft.com/office/drawing/2014/main" id="{15591AA5-00FF-9CCD-197C-B934B3D6A3DC}"/>
              </a:ext>
            </a:extLst>
          </p:cNvPr>
          <p:cNvSpPr/>
          <p:nvPr/>
        </p:nvSpPr>
        <p:spPr>
          <a:xfrm>
            <a:off x="2118965" y="2933880"/>
            <a:ext cx="471229" cy="406232"/>
          </a:xfrm>
          <a:prstGeom prst="hexagon">
            <a:avLst/>
          </a:prstGeom>
          <a:solidFill>
            <a:schemeClr val="accent1"/>
          </a:solidFill>
          <a:ln>
            <a:solidFill>
              <a:srgbClr val="00B0F0"/>
            </a:solidFill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matte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Шестиугольник 9">
            <a:extLst>
              <a:ext uri="{FF2B5EF4-FFF2-40B4-BE49-F238E27FC236}">
                <a16:creationId xmlns:a16="http://schemas.microsoft.com/office/drawing/2014/main" id="{5CA6EBAD-C19A-6579-91EA-745CB79DD401}"/>
              </a:ext>
            </a:extLst>
          </p:cNvPr>
          <p:cNvSpPr/>
          <p:nvPr/>
        </p:nvSpPr>
        <p:spPr>
          <a:xfrm>
            <a:off x="2604448" y="3391080"/>
            <a:ext cx="471229" cy="406232"/>
          </a:xfrm>
          <a:prstGeom prst="hexagon">
            <a:avLst/>
          </a:prstGeom>
          <a:solidFill>
            <a:schemeClr val="accent1"/>
          </a:solidFill>
          <a:ln>
            <a:solidFill>
              <a:srgbClr val="00B0F0"/>
            </a:solidFill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matte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Шестиугольник 10">
            <a:extLst>
              <a:ext uri="{FF2B5EF4-FFF2-40B4-BE49-F238E27FC236}">
                <a16:creationId xmlns:a16="http://schemas.microsoft.com/office/drawing/2014/main" id="{63A96687-241D-2C54-CC03-1C2A1DDB3B2E}"/>
              </a:ext>
            </a:extLst>
          </p:cNvPr>
          <p:cNvSpPr/>
          <p:nvPr/>
        </p:nvSpPr>
        <p:spPr>
          <a:xfrm>
            <a:off x="2660711" y="5362827"/>
            <a:ext cx="471229" cy="406232"/>
          </a:xfrm>
          <a:prstGeom prst="hexagon">
            <a:avLst/>
          </a:prstGeom>
          <a:solidFill>
            <a:schemeClr val="accent1"/>
          </a:solidFill>
          <a:ln>
            <a:solidFill>
              <a:srgbClr val="00B0F0"/>
            </a:solidFill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matte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Шестиугольник 11">
            <a:extLst>
              <a:ext uri="{FF2B5EF4-FFF2-40B4-BE49-F238E27FC236}">
                <a16:creationId xmlns:a16="http://schemas.microsoft.com/office/drawing/2014/main" id="{4690B062-D531-6831-AA7C-9CA3CBA253DB}"/>
              </a:ext>
            </a:extLst>
          </p:cNvPr>
          <p:cNvSpPr/>
          <p:nvPr/>
        </p:nvSpPr>
        <p:spPr>
          <a:xfrm>
            <a:off x="8692350" y="2273240"/>
            <a:ext cx="556870" cy="480060"/>
          </a:xfrm>
          <a:prstGeom prst="hexagon">
            <a:avLst/>
          </a:prstGeom>
          <a:solidFill>
            <a:schemeClr val="accent1"/>
          </a:solidFill>
          <a:ln>
            <a:solidFill>
              <a:srgbClr val="00B0F0"/>
            </a:solidFill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matte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Шестиугольник 14">
            <a:extLst>
              <a:ext uri="{FF2B5EF4-FFF2-40B4-BE49-F238E27FC236}">
                <a16:creationId xmlns:a16="http://schemas.microsoft.com/office/drawing/2014/main" id="{E4CE1537-A5D6-C15E-5DCA-C06F5B83FEC8}"/>
              </a:ext>
            </a:extLst>
          </p:cNvPr>
          <p:cNvSpPr/>
          <p:nvPr/>
        </p:nvSpPr>
        <p:spPr>
          <a:xfrm>
            <a:off x="7905445" y="1383030"/>
            <a:ext cx="556870" cy="480060"/>
          </a:xfrm>
          <a:prstGeom prst="hexagon">
            <a:avLst/>
          </a:prstGeom>
          <a:solidFill>
            <a:schemeClr val="accent1"/>
          </a:solidFill>
          <a:ln>
            <a:solidFill>
              <a:srgbClr val="00B0F0"/>
            </a:solidFill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matte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0A8A30A6-ED44-15B6-B1F1-E4364E479505}"/>
              </a:ext>
            </a:extLst>
          </p:cNvPr>
          <p:cNvSpPr/>
          <p:nvPr/>
        </p:nvSpPr>
        <p:spPr>
          <a:xfrm>
            <a:off x="71065" y="153809"/>
            <a:ext cx="1171840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Финансовое планирование</a:t>
            </a:r>
          </a:p>
        </p:txBody>
      </p:sp>
      <p:sp>
        <p:nvSpPr>
          <p:cNvPr id="14" name="Шестиугольник 13">
            <a:extLst>
              <a:ext uri="{FF2B5EF4-FFF2-40B4-BE49-F238E27FC236}">
                <a16:creationId xmlns:a16="http://schemas.microsoft.com/office/drawing/2014/main" id="{C0AA9D17-9C26-A66D-C204-8FAEE0BC1947}"/>
              </a:ext>
            </a:extLst>
          </p:cNvPr>
          <p:cNvSpPr/>
          <p:nvPr/>
        </p:nvSpPr>
        <p:spPr>
          <a:xfrm>
            <a:off x="10323310" y="1504572"/>
            <a:ext cx="1003020" cy="864672"/>
          </a:xfrm>
          <a:prstGeom prst="hexagon">
            <a:avLst/>
          </a:prstGeom>
          <a:solidFill>
            <a:schemeClr val="accent1"/>
          </a:solidFill>
          <a:ln>
            <a:solidFill>
              <a:srgbClr val="00B0F0"/>
            </a:solidFill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matte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5262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7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6" grpId="0" animBg="1"/>
      <p:bldP spid="67" grpId="0" animBg="1"/>
      <p:bldP spid="68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69" grpId="0" animBg="1"/>
      <p:bldP spid="70" grpId="0" animBg="1"/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5" grpId="0" animBg="1"/>
      <p:bldP spid="16" grpId="0"/>
      <p:bldP spid="1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Шестиугольник 3">
            <a:extLst>
              <a:ext uri="{FF2B5EF4-FFF2-40B4-BE49-F238E27FC236}">
                <a16:creationId xmlns:a16="http://schemas.microsoft.com/office/drawing/2014/main" id="{28F85FF7-1435-0C46-0634-3B0126F4DE6F}"/>
              </a:ext>
            </a:extLst>
          </p:cNvPr>
          <p:cNvSpPr/>
          <p:nvPr/>
        </p:nvSpPr>
        <p:spPr>
          <a:xfrm>
            <a:off x="2668447" y="2369141"/>
            <a:ext cx="6414185" cy="5529476"/>
          </a:xfrm>
          <a:prstGeom prst="hexagon">
            <a:avLst/>
          </a:prstGeom>
          <a:solidFill>
            <a:schemeClr val="accent1">
              <a:lumMod val="60000"/>
              <a:lumOff val="40000"/>
            </a:schemeClr>
          </a:soli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RelaxedModerately">
              <a:rot lat="17690631" lon="0" rev="0"/>
            </a:camera>
            <a:lightRig rig="soft" dir="t">
              <a:rot lat="0" lon="0" rev="19800000"/>
            </a:lightRig>
          </a:scene3d>
          <a:sp3d extrusionH="38100" contourW="12700" prstMaterial="dkEdge">
            <a:bevelT w="260350" h="50800" prst="relaxedInset"/>
            <a:extrusionClr>
              <a:schemeClr val="accent1">
                <a:lumMod val="75000"/>
              </a:schemeClr>
            </a:extrusionClr>
            <a:contourClr>
              <a:schemeClr val="accent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4BFBDF96-38C2-EEED-A0E9-F10AA179CD4C}"/>
              </a:ext>
            </a:extLst>
          </p:cNvPr>
          <p:cNvSpPr/>
          <p:nvPr/>
        </p:nvSpPr>
        <p:spPr>
          <a:xfrm>
            <a:off x="3203537" y="654989"/>
            <a:ext cx="5344004" cy="5347793"/>
          </a:xfrm>
          <a:prstGeom prst="ellipse">
            <a:avLst/>
          </a:prstGeom>
          <a:blipFill dpi="0" rotWithShape="1">
            <a:blip r:embed="rId2"/>
            <a:srcRect/>
            <a:stretch>
              <a:fillRect l="-2000" t="-2000" r="-2000" b="-2000"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reflection blurRad="50800" stA="52000" endA="300" endPos="11000" dir="5400000" sy="-100000" algn="bl" rotWithShape="0"/>
          </a:effectLst>
          <a:scene3d>
            <a:camera prst="perspectiveBelow">
              <a:rot lat="1500000" lon="0" rev="0"/>
            </a:camera>
            <a:lightRig rig="threePt" dir="t"/>
          </a:scene3d>
          <a:sp3d extrusionH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1444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2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Полилиния: фигура 38">
            <a:extLst>
              <a:ext uri="{FF2B5EF4-FFF2-40B4-BE49-F238E27FC236}">
                <a16:creationId xmlns:a16="http://schemas.microsoft.com/office/drawing/2014/main" id="{89A31937-A41C-F79A-00AF-02E630876A9D}"/>
              </a:ext>
            </a:extLst>
          </p:cNvPr>
          <p:cNvSpPr/>
          <p:nvPr/>
        </p:nvSpPr>
        <p:spPr>
          <a:xfrm>
            <a:off x="7288882" y="2313880"/>
            <a:ext cx="4149090" cy="3360420"/>
          </a:xfrm>
          <a:custGeom>
            <a:avLst/>
            <a:gdLst>
              <a:gd name="connsiteX0" fmla="*/ 3417570 w 4149090"/>
              <a:gd name="connsiteY0" fmla="*/ 0 h 3360420"/>
              <a:gd name="connsiteX1" fmla="*/ 4149090 w 4149090"/>
              <a:gd name="connsiteY1" fmla="*/ 1680210 h 3360420"/>
              <a:gd name="connsiteX2" fmla="*/ 3394710 w 4149090"/>
              <a:gd name="connsiteY2" fmla="*/ 2480310 h 3360420"/>
              <a:gd name="connsiteX3" fmla="*/ 2560320 w 4149090"/>
              <a:gd name="connsiteY3" fmla="*/ 3360420 h 3360420"/>
              <a:gd name="connsiteX4" fmla="*/ 0 w 4149090"/>
              <a:gd name="connsiteY4" fmla="*/ 3097530 h 3360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49090" h="3360420">
                <a:moveTo>
                  <a:pt x="3417570" y="0"/>
                </a:moveTo>
                <a:lnTo>
                  <a:pt x="4149090" y="1680210"/>
                </a:lnTo>
                <a:lnTo>
                  <a:pt x="3394710" y="2480310"/>
                </a:lnTo>
                <a:lnTo>
                  <a:pt x="2560320" y="3360420"/>
                </a:lnTo>
                <a:lnTo>
                  <a:pt x="0" y="3097530"/>
                </a:lnTo>
              </a:path>
            </a:pathLst>
          </a:cu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: фигура 35">
            <a:extLst>
              <a:ext uri="{FF2B5EF4-FFF2-40B4-BE49-F238E27FC236}">
                <a16:creationId xmlns:a16="http://schemas.microsoft.com/office/drawing/2014/main" id="{378836C4-C1E8-B958-2479-2AEFE0A9A8AB}"/>
              </a:ext>
            </a:extLst>
          </p:cNvPr>
          <p:cNvSpPr/>
          <p:nvPr/>
        </p:nvSpPr>
        <p:spPr>
          <a:xfrm>
            <a:off x="7288882" y="976887"/>
            <a:ext cx="3577590" cy="4446270"/>
          </a:xfrm>
          <a:custGeom>
            <a:avLst/>
            <a:gdLst>
              <a:gd name="connsiteX0" fmla="*/ 3577590 w 3577590"/>
              <a:gd name="connsiteY0" fmla="*/ 0 h 4446270"/>
              <a:gd name="connsiteX1" fmla="*/ 2068830 w 3577590"/>
              <a:gd name="connsiteY1" fmla="*/ 537210 h 4446270"/>
              <a:gd name="connsiteX2" fmla="*/ 937260 w 3577590"/>
              <a:gd name="connsiteY2" fmla="*/ 1360170 h 4446270"/>
              <a:gd name="connsiteX3" fmla="*/ 34290 w 3577590"/>
              <a:gd name="connsiteY3" fmla="*/ 2663190 h 4446270"/>
              <a:gd name="connsiteX4" fmla="*/ 0 w 3577590"/>
              <a:gd name="connsiteY4" fmla="*/ 4446270 h 4446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7590" h="4446270">
                <a:moveTo>
                  <a:pt x="3577590" y="0"/>
                </a:moveTo>
                <a:lnTo>
                  <a:pt x="2068830" y="537210"/>
                </a:lnTo>
                <a:lnTo>
                  <a:pt x="937260" y="1360170"/>
                </a:lnTo>
                <a:lnTo>
                  <a:pt x="34290" y="2663190"/>
                </a:lnTo>
                <a:lnTo>
                  <a:pt x="0" y="4446270"/>
                </a:lnTo>
              </a:path>
            </a:pathLst>
          </a:cu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: фигура 36">
            <a:extLst>
              <a:ext uri="{FF2B5EF4-FFF2-40B4-BE49-F238E27FC236}">
                <a16:creationId xmlns:a16="http://schemas.microsoft.com/office/drawing/2014/main" id="{153DD0DE-B0A6-90BA-7247-796AC68BFAF0}"/>
              </a:ext>
            </a:extLst>
          </p:cNvPr>
          <p:cNvSpPr/>
          <p:nvPr/>
        </p:nvSpPr>
        <p:spPr>
          <a:xfrm>
            <a:off x="7288882" y="954027"/>
            <a:ext cx="4434840" cy="4491990"/>
          </a:xfrm>
          <a:custGeom>
            <a:avLst/>
            <a:gdLst>
              <a:gd name="connsiteX0" fmla="*/ 3566160 w 4434840"/>
              <a:gd name="connsiteY0" fmla="*/ 0 h 4491990"/>
              <a:gd name="connsiteX1" fmla="*/ 4434840 w 4434840"/>
              <a:gd name="connsiteY1" fmla="*/ 857250 h 4491990"/>
              <a:gd name="connsiteX2" fmla="*/ 3406140 w 4434840"/>
              <a:gd name="connsiteY2" fmla="*/ 1417320 h 4491990"/>
              <a:gd name="connsiteX3" fmla="*/ 3063240 w 4434840"/>
              <a:gd name="connsiteY3" fmla="*/ 2343150 h 4491990"/>
              <a:gd name="connsiteX4" fmla="*/ 2354580 w 4434840"/>
              <a:gd name="connsiteY4" fmla="*/ 3348990 h 4491990"/>
              <a:gd name="connsiteX5" fmla="*/ 0 w 4434840"/>
              <a:gd name="connsiteY5" fmla="*/ 4491990 h 4491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34840" h="4491990">
                <a:moveTo>
                  <a:pt x="3566160" y="0"/>
                </a:moveTo>
                <a:lnTo>
                  <a:pt x="4434840" y="857250"/>
                </a:lnTo>
                <a:lnTo>
                  <a:pt x="3406140" y="1417320"/>
                </a:lnTo>
                <a:lnTo>
                  <a:pt x="3063240" y="2343150"/>
                </a:lnTo>
                <a:lnTo>
                  <a:pt x="2354580" y="3348990"/>
                </a:lnTo>
                <a:lnTo>
                  <a:pt x="0" y="4491990"/>
                </a:lnTo>
              </a:path>
            </a:pathLst>
          </a:cu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: фигура 37">
            <a:extLst>
              <a:ext uri="{FF2B5EF4-FFF2-40B4-BE49-F238E27FC236}">
                <a16:creationId xmlns:a16="http://schemas.microsoft.com/office/drawing/2014/main" id="{DCF02A68-0993-2CB0-7896-12F1663C5552}"/>
              </a:ext>
            </a:extLst>
          </p:cNvPr>
          <p:cNvSpPr/>
          <p:nvPr/>
        </p:nvSpPr>
        <p:spPr>
          <a:xfrm>
            <a:off x="7323172" y="954027"/>
            <a:ext cx="3543300" cy="4457700"/>
          </a:xfrm>
          <a:custGeom>
            <a:avLst/>
            <a:gdLst>
              <a:gd name="connsiteX0" fmla="*/ 3543300 w 3543300"/>
              <a:gd name="connsiteY0" fmla="*/ 0 h 4457700"/>
              <a:gd name="connsiteX1" fmla="*/ 3429000 w 3543300"/>
              <a:gd name="connsiteY1" fmla="*/ 1383030 h 4457700"/>
              <a:gd name="connsiteX2" fmla="*/ 1520190 w 3543300"/>
              <a:gd name="connsiteY2" fmla="*/ 2240280 h 4457700"/>
              <a:gd name="connsiteX3" fmla="*/ 0 w 3543300"/>
              <a:gd name="connsiteY3" fmla="*/ 4457700 h 445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43300" h="4457700">
                <a:moveTo>
                  <a:pt x="3543300" y="0"/>
                </a:moveTo>
                <a:lnTo>
                  <a:pt x="3429000" y="1383030"/>
                </a:lnTo>
                <a:lnTo>
                  <a:pt x="1520190" y="2240280"/>
                </a:lnTo>
                <a:lnTo>
                  <a:pt x="0" y="4457700"/>
                </a:lnTo>
              </a:path>
            </a:pathLst>
          </a:cu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олилиния: фигура 39">
            <a:extLst>
              <a:ext uri="{FF2B5EF4-FFF2-40B4-BE49-F238E27FC236}">
                <a16:creationId xmlns:a16="http://schemas.microsoft.com/office/drawing/2014/main" id="{CAEBFE23-267D-5352-2685-591D5F86E17D}"/>
              </a:ext>
            </a:extLst>
          </p:cNvPr>
          <p:cNvSpPr/>
          <p:nvPr/>
        </p:nvSpPr>
        <p:spPr>
          <a:xfrm>
            <a:off x="9369141" y="1479649"/>
            <a:ext cx="1314451" cy="857250"/>
          </a:xfrm>
          <a:custGeom>
            <a:avLst/>
            <a:gdLst>
              <a:gd name="connsiteX0" fmla="*/ 0 w 1314450"/>
              <a:gd name="connsiteY0" fmla="*/ 0 h 834390"/>
              <a:gd name="connsiteX1" fmla="*/ 1314450 w 1314450"/>
              <a:gd name="connsiteY1" fmla="*/ 834390 h 834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14450" h="834390">
                <a:moveTo>
                  <a:pt x="0" y="0"/>
                </a:moveTo>
                <a:lnTo>
                  <a:pt x="1314450" y="834390"/>
                </a:lnTo>
              </a:path>
            </a:pathLst>
          </a:cu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1" name="Прямая соединительная линия 40">
            <a:extLst>
              <a:ext uri="{FF2B5EF4-FFF2-40B4-BE49-F238E27FC236}">
                <a16:creationId xmlns:a16="http://schemas.microsoft.com/office/drawing/2014/main" id="{C33822C3-6044-ED18-A533-53122E6500C9}"/>
              </a:ext>
            </a:extLst>
          </p:cNvPr>
          <p:cNvCxnSpPr>
            <a:stCxn id="36" idx="2"/>
            <a:endCxn id="38" idx="2"/>
          </p:cNvCxnSpPr>
          <p:nvPr/>
        </p:nvCxnSpPr>
        <p:spPr>
          <a:xfrm>
            <a:off x="8226142" y="2337057"/>
            <a:ext cx="617220" cy="8572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>
            <a:extLst>
              <a:ext uri="{FF2B5EF4-FFF2-40B4-BE49-F238E27FC236}">
                <a16:creationId xmlns:a16="http://schemas.microsoft.com/office/drawing/2014/main" id="{BF9E172C-C629-BC60-648D-78DD4617A311}"/>
              </a:ext>
            </a:extLst>
          </p:cNvPr>
          <p:cNvCxnSpPr>
            <a:stCxn id="36" idx="3"/>
            <a:endCxn id="37" idx="4"/>
          </p:cNvCxnSpPr>
          <p:nvPr/>
        </p:nvCxnSpPr>
        <p:spPr>
          <a:xfrm>
            <a:off x="7323172" y="3640077"/>
            <a:ext cx="2320290" cy="66294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0A3C1908-A5E0-E10C-ABA3-3C2C032B24A0}"/>
              </a:ext>
            </a:extLst>
          </p:cNvPr>
          <p:cNvCxnSpPr>
            <a:stCxn id="37" idx="3"/>
            <a:endCxn id="39" idx="1"/>
          </p:cNvCxnSpPr>
          <p:nvPr/>
        </p:nvCxnSpPr>
        <p:spPr>
          <a:xfrm>
            <a:off x="10352122" y="3297177"/>
            <a:ext cx="1085850" cy="696913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>
            <a:extLst>
              <a:ext uri="{FF2B5EF4-FFF2-40B4-BE49-F238E27FC236}">
                <a16:creationId xmlns:a16="http://schemas.microsoft.com/office/drawing/2014/main" id="{31614B0C-9372-32D8-84AF-658C9E0C0EC0}"/>
              </a:ext>
            </a:extLst>
          </p:cNvPr>
          <p:cNvCxnSpPr>
            <a:stCxn id="38" idx="2"/>
          </p:cNvCxnSpPr>
          <p:nvPr/>
        </p:nvCxnSpPr>
        <p:spPr>
          <a:xfrm>
            <a:off x="8843362" y="3194307"/>
            <a:ext cx="1483294" cy="103503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>
            <a:extLst>
              <a:ext uri="{FF2B5EF4-FFF2-40B4-BE49-F238E27FC236}">
                <a16:creationId xmlns:a16="http://schemas.microsoft.com/office/drawing/2014/main" id="{A3A82C85-4837-CA18-EA93-9EDAD18235AB}"/>
              </a:ext>
            </a:extLst>
          </p:cNvPr>
          <p:cNvCxnSpPr>
            <a:endCxn id="39" idx="2"/>
          </p:cNvCxnSpPr>
          <p:nvPr/>
        </p:nvCxnSpPr>
        <p:spPr>
          <a:xfrm>
            <a:off x="9527859" y="4268410"/>
            <a:ext cx="1155733" cy="52578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>
            <a:extLst>
              <a:ext uri="{FF2B5EF4-FFF2-40B4-BE49-F238E27FC236}">
                <a16:creationId xmlns:a16="http://schemas.microsoft.com/office/drawing/2014/main" id="{15EF5B7C-1D90-D31F-4918-A656DDC4A561}"/>
              </a:ext>
            </a:extLst>
          </p:cNvPr>
          <p:cNvCxnSpPr>
            <a:endCxn id="39" idx="3"/>
          </p:cNvCxnSpPr>
          <p:nvPr/>
        </p:nvCxnSpPr>
        <p:spPr>
          <a:xfrm>
            <a:off x="9572652" y="4268410"/>
            <a:ext cx="276550" cy="14058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Шестиугольник 3">
            <a:extLst>
              <a:ext uri="{FF2B5EF4-FFF2-40B4-BE49-F238E27FC236}">
                <a16:creationId xmlns:a16="http://schemas.microsoft.com/office/drawing/2014/main" id="{27A8724D-377D-D018-53DB-826C73EF7FA3}"/>
              </a:ext>
            </a:extLst>
          </p:cNvPr>
          <p:cNvSpPr/>
          <p:nvPr/>
        </p:nvSpPr>
        <p:spPr>
          <a:xfrm>
            <a:off x="10024796" y="157961"/>
            <a:ext cx="1645234" cy="1418306"/>
          </a:xfrm>
          <a:prstGeom prst="hexagon">
            <a:avLst/>
          </a:prstGeom>
          <a:solidFill>
            <a:schemeClr val="accent1"/>
          </a:soli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soft" dir="t"/>
          </a:scene3d>
          <a:sp3d extrusionH="38100" contourW="12700" prstMaterial="dkEdge">
            <a:bevelT w="260350" h="50800" prst="relaxedInset"/>
            <a:extrusionClr>
              <a:schemeClr val="accent1">
                <a:lumMod val="75000"/>
              </a:schemeClr>
            </a:extrusionClr>
            <a:contourClr>
              <a:schemeClr val="accent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Шестиугольник 4">
            <a:extLst>
              <a:ext uri="{FF2B5EF4-FFF2-40B4-BE49-F238E27FC236}">
                <a16:creationId xmlns:a16="http://schemas.microsoft.com/office/drawing/2014/main" id="{1B5627A0-1C7E-2B3A-773D-F7538DA13305}"/>
              </a:ext>
            </a:extLst>
          </p:cNvPr>
          <p:cNvSpPr/>
          <p:nvPr/>
        </p:nvSpPr>
        <p:spPr>
          <a:xfrm>
            <a:off x="7541900" y="1725593"/>
            <a:ext cx="1278019" cy="1101741"/>
          </a:xfrm>
          <a:prstGeom prst="hexagon">
            <a:avLst/>
          </a:prstGeom>
          <a:solidFill>
            <a:schemeClr val="accent1"/>
          </a:soli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soft" dir="t"/>
          </a:scene3d>
          <a:sp3d extrusionH="38100" contourW="12700" prstMaterial="dkEdge">
            <a:bevelT w="165100" h="50800" prst="relaxedInset"/>
            <a:extrusionClr>
              <a:schemeClr val="accent1">
                <a:lumMod val="75000"/>
              </a:schemeClr>
            </a:extrusionClr>
            <a:contourClr>
              <a:schemeClr val="accent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Шестиугольник 5">
            <a:extLst>
              <a:ext uri="{FF2B5EF4-FFF2-40B4-BE49-F238E27FC236}">
                <a16:creationId xmlns:a16="http://schemas.microsoft.com/office/drawing/2014/main" id="{A4F6FE13-23FB-F704-CB6C-427B2959D337}"/>
              </a:ext>
            </a:extLst>
          </p:cNvPr>
          <p:cNvSpPr/>
          <p:nvPr/>
        </p:nvSpPr>
        <p:spPr>
          <a:xfrm>
            <a:off x="9815246" y="1622639"/>
            <a:ext cx="1645234" cy="1418306"/>
          </a:xfrm>
          <a:prstGeom prst="hexagon">
            <a:avLst/>
          </a:prstGeom>
          <a:solidFill>
            <a:schemeClr val="accent1"/>
          </a:soli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soft" dir="t"/>
          </a:scene3d>
          <a:sp3d extrusionH="38100" contourW="12700" prstMaterial="dkEdge">
            <a:bevelT w="260350" h="50800" prst="relaxedInset"/>
            <a:extrusionClr>
              <a:schemeClr val="accent1">
                <a:lumMod val="75000"/>
              </a:schemeClr>
            </a:extrusionClr>
            <a:contourClr>
              <a:schemeClr val="accent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Шестиугольник 6">
            <a:extLst>
              <a:ext uri="{FF2B5EF4-FFF2-40B4-BE49-F238E27FC236}">
                <a16:creationId xmlns:a16="http://schemas.microsoft.com/office/drawing/2014/main" id="{0C5D6D90-8C83-C72A-57D3-805A1B978071}"/>
              </a:ext>
            </a:extLst>
          </p:cNvPr>
          <p:cNvSpPr/>
          <p:nvPr/>
        </p:nvSpPr>
        <p:spPr>
          <a:xfrm>
            <a:off x="6641060" y="3061106"/>
            <a:ext cx="1254632" cy="1081580"/>
          </a:xfrm>
          <a:prstGeom prst="hexagon">
            <a:avLst/>
          </a:prstGeom>
          <a:solidFill>
            <a:schemeClr val="accent1"/>
          </a:soli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soft" dir="t"/>
          </a:scene3d>
          <a:sp3d extrusionH="38100" contourW="12700" prstMaterial="dkEdge">
            <a:bevelT w="165100" h="50800" prst="relaxedInset"/>
            <a:extrusionClr>
              <a:schemeClr val="accent1">
                <a:lumMod val="75000"/>
              </a:schemeClr>
            </a:extrusionClr>
            <a:contourClr>
              <a:schemeClr val="accent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Шестиугольник 7">
            <a:extLst>
              <a:ext uri="{FF2B5EF4-FFF2-40B4-BE49-F238E27FC236}">
                <a16:creationId xmlns:a16="http://schemas.microsoft.com/office/drawing/2014/main" id="{1EA9AC22-491B-FBDC-3C13-C59F7B536ECA}"/>
              </a:ext>
            </a:extLst>
          </p:cNvPr>
          <p:cNvSpPr/>
          <p:nvPr/>
        </p:nvSpPr>
        <p:spPr>
          <a:xfrm>
            <a:off x="9272548" y="5140612"/>
            <a:ext cx="1121415" cy="966738"/>
          </a:xfrm>
          <a:prstGeom prst="hexagon">
            <a:avLst/>
          </a:prstGeom>
          <a:solidFill>
            <a:schemeClr val="accent1"/>
          </a:soli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soft" dir="t"/>
          </a:scene3d>
          <a:sp3d extrusionH="38100" contourW="12700" prstMaterial="dkEdge">
            <a:bevelT w="165100" h="50800" prst="relaxedInset"/>
            <a:extrusionClr>
              <a:schemeClr val="accent1">
                <a:lumMod val="75000"/>
              </a:schemeClr>
            </a:extrusionClr>
            <a:contourClr>
              <a:schemeClr val="accent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Шестиугольник 8">
            <a:extLst>
              <a:ext uri="{FF2B5EF4-FFF2-40B4-BE49-F238E27FC236}">
                <a16:creationId xmlns:a16="http://schemas.microsoft.com/office/drawing/2014/main" id="{3B0DC89B-AF31-C95C-5A39-675BFBFC44CE}"/>
              </a:ext>
            </a:extLst>
          </p:cNvPr>
          <p:cNvSpPr/>
          <p:nvPr/>
        </p:nvSpPr>
        <p:spPr>
          <a:xfrm>
            <a:off x="8831513" y="3519596"/>
            <a:ext cx="1512055" cy="1303496"/>
          </a:xfrm>
          <a:prstGeom prst="hexagon">
            <a:avLst/>
          </a:prstGeom>
          <a:solidFill>
            <a:schemeClr val="accent1"/>
          </a:soli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soft" dir="t"/>
          </a:scene3d>
          <a:sp3d extrusionH="38100" contourW="12700" prstMaterial="dkEdge">
            <a:bevelT w="209550" h="50800" prst="relaxedInset"/>
            <a:extrusionClr>
              <a:schemeClr val="accent1">
                <a:lumMod val="75000"/>
              </a:schemeClr>
            </a:extrusionClr>
            <a:contourClr>
              <a:schemeClr val="accent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Шестиугольник 10">
            <a:extLst>
              <a:ext uri="{FF2B5EF4-FFF2-40B4-BE49-F238E27FC236}">
                <a16:creationId xmlns:a16="http://schemas.microsoft.com/office/drawing/2014/main" id="{50EEAC82-468A-336D-AC29-3E06D4669F5C}"/>
              </a:ext>
            </a:extLst>
          </p:cNvPr>
          <p:cNvSpPr/>
          <p:nvPr/>
        </p:nvSpPr>
        <p:spPr>
          <a:xfrm>
            <a:off x="10847413" y="3495472"/>
            <a:ext cx="1121415" cy="966738"/>
          </a:xfrm>
          <a:prstGeom prst="hexagon">
            <a:avLst/>
          </a:prstGeom>
          <a:solidFill>
            <a:schemeClr val="accent1"/>
          </a:soli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soft" dir="t"/>
          </a:scene3d>
          <a:sp3d extrusionH="38100" contourW="12700" prstMaterial="dkEdge">
            <a:bevelT w="165100" h="50800" prst="relaxedInset"/>
            <a:extrusionClr>
              <a:schemeClr val="accent1">
                <a:lumMod val="75000"/>
              </a:schemeClr>
            </a:extrusionClr>
            <a:contourClr>
              <a:schemeClr val="accent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Шестиугольник 11">
            <a:extLst>
              <a:ext uri="{FF2B5EF4-FFF2-40B4-BE49-F238E27FC236}">
                <a16:creationId xmlns:a16="http://schemas.microsoft.com/office/drawing/2014/main" id="{010FF451-5B34-143F-A994-AB31D2B9155E}"/>
              </a:ext>
            </a:extLst>
          </p:cNvPr>
          <p:cNvSpPr/>
          <p:nvPr/>
        </p:nvSpPr>
        <p:spPr>
          <a:xfrm>
            <a:off x="8756875" y="973891"/>
            <a:ext cx="1121415" cy="966738"/>
          </a:xfrm>
          <a:prstGeom prst="hexagon">
            <a:avLst/>
          </a:prstGeom>
          <a:solidFill>
            <a:schemeClr val="accent1"/>
          </a:soli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soft" dir="t"/>
          </a:scene3d>
          <a:sp3d extrusionH="38100" contourW="12700" prstMaterial="dkEdge">
            <a:bevelT w="165100" h="50800" prst="relaxedInset"/>
            <a:extrusionClr>
              <a:schemeClr val="accent1">
                <a:lumMod val="75000"/>
              </a:schemeClr>
            </a:extrusionClr>
            <a:contourClr>
              <a:schemeClr val="accent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Шестиугольник 14">
            <a:extLst>
              <a:ext uri="{FF2B5EF4-FFF2-40B4-BE49-F238E27FC236}">
                <a16:creationId xmlns:a16="http://schemas.microsoft.com/office/drawing/2014/main" id="{25C81018-7B1A-E5DF-35BE-8DB3EC86F70E}"/>
              </a:ext>
            </a:extLst>
          </p:cNvPr>
          <p:cNvSpPr/>
          <p:nvPr/>
        </p:nvSpPr>
        <p:spPr>
          <a:xfrm>
            <a:off x="9924755" y="2941070"/>
            <a:ext cx="786946" cy="678402"/>
          </a:xfrm>
          <a:prstGeom prst="hexagon">
            <a:avLst/>
          </a:prstGeom>
          <a:solidFill>
            <a:schemeClr val="accent1"/>
          </a:soli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soft" dir="t"/>
          </a:scene3d>
          <a:sp3d extrusionH="38100" contourW="12700" prstMaterial="dkEdge">
            <a:bevelT w="133350" h="50800" prst="relaxedInset"/>
            <a:extrusionClr>
              <a:schemeClr val="accent1">
                <a:lumMod val="75000"/>
              </a:schemeClr>
            </a:extrusionClr>
            <a:contourClr>
              <a:schemeClr val="accent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Шестиугольник 15">
            <a:extLst>
              <a:ext uri="{FF2B5EF4-FFF2-40B4-BE49-F238E27FC236}">
                <a16:creationId xmlns:a16="http://schemas.microsoft.com/office/drawing/2014/main" id="{7B5C3606-DB8C-7ECE-616B-59AF56BF488A}"/>
              </a:ext>
            </a:extLst>
          </p:cNvPr>
          <p:cNvSpPr/>
          <p:nvPr/>
        </p:nvSpPr>
        <p:spPr>
          <a:xfrm>
            <a:off x="10284394" y="4462210"/>
            <a:ext cx="786946" cy="678402"/>
          </a:xfrm>
          <a:prstGeom prst="hexagon">
            <a:avLst/>
          </a:prstGeom>
          <a:solidFill>
            <a:schemeClr val="accent1"/>
          </a:soli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soft" dir="t"/>
          </a:scene3d>
          <a:sp3d extrusionH="38100" contourW="12700" prstMaterial="dkEdge">
            <a:bevelT w="133350" h="50800" prst="relaxedInset"/>
            <a:extrusionClr>
              <a:schemeClr val="accent1">
                <a:lumMod val="75000"/>
              </a:schemeClr>
            </a:extrusionClr>
            <a:contourClr>
              <a:schemeClr val="accent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Шестиугольник 16">
            <a:extLst>
              <a:ext uri="{FF2B5EF4-FFF2-40B4-BE49-F238E27FC236}">
                <a16:creationId xmlns:a16="http://schemas.microsoft.com/office/drawing/2014/main" id="{4B31AFE0-237F-3385-6C3C-91B09536B5E4}"/>
              </a:ext>
            </a:extLst>
          </p:cNvPr>
          <p:cNvSpPr/>
          <p:nvPr/>
        </p:nvSpPr>
        <p:spPr>
          <a:xfrm>
            <a:off x="11276557" y="1453834"/>
            <a:ext cx="786946" cy="678402"/>
          </a:xfrm>
          <a:prstGeom prst="hexagon">
            <a:avLst/>
          </a:prstGeom>
          <a:solidFill>
            <a:schemeClr val="accent1"/>
          </a:soli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soft" dir="t"/>
          </a:scene3d>
          <a:sp3d extrusionH="38100" contourW="12700" prstMaterial="dkEdge">
            <a:bevelT w="133350" h="50800" prst="relaxedInset"/>
            <a:extrusionClr>
              <a:schemeClr val="accent1">
                <a:lumMod val="75000"/>
              </a:schemeClr>
            </a:extrusionClr>
            <a:contourClr>
              <a:schemeClr val="accent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Шестиугольник 17">
            <a:extLst>
              <a:ext uri="{FF2B5EF4-FFF2-40B4-BE49-F238E27FC236}">
                <a16:creationId xmlns:a16="http://schemas.microsoft.com/office/drawing/2014/main" id="{AC6BB02D-DF7E-02E8-93CC-6FDDC579B86B}"/>
              </a:ext>
            </a:extLst>
          </p:cNvPr>
          <p:cNvSpPr/>
          <p:nvPr/>
        </p:nvSpPr>
        <p:spPr>
          <a:xfrm>
            <a:off x="8175376" y="2706908"/>
            <a:ext cx="1121415" cy="966738"/>
          </a:xfrm>
          <a:prstGeom prst="hexagon">
            <a:avLst/>
          </a:prstGeom>
          <a:solidFill>
            <a:schemeClr val="accent1"/>
          </a:soli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soft" dir="t"/>
          </a:scene3d>
          <a:sp3d extrusionH="38100" contourW="12700" prstMaterial="dkEdge">
            <a:bevelT w="171450" h="50800" prst="relaxedInset"/>
            <a:extrusionClr>
              <a:schemeClr val="accent1">
                <a:lumMod val="75000"/>
              </a:schemeClr>
            </a:extrusionClr>
            <a:contourClr>
              <a:schemeClr val="accent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Шестиугольник 9">
            <a:extLst>
              <a:ext uri="{FF2B5EF4-FFF2-40B4-BE49-F238E27FC236}">
                <a16:creationId xmlns:a16="http://schemas.microsoft.com/office/drawing/2014/main" id="{FE3B8E26-4474-BEDF-499F-3AD1C3B28DFE}"/>
              </a:ext>
            </a:extLst>
          </p:cNvPr>
          <p:cNvSpPr/>
          <p:nvPr/>
        </p:nvSpPr>
        <p:spPr>
          <a:xfrm>
            <a:off x="5955735" y="4045334"/>
            <a:ext cx="2679800" cy="2310175"/>
          </a:xfrm>
          <a:prstGeom prst="hexagon">
            <a:avLst/>
          </a:prstGeom>
          <a:solidFill>
            <a:schemeClr val="accent1"/>
          </a:soli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soft" dir="t"/>
          </a:scene3d>
          <a:sp3d extrusionH="38100" contourW="12700" prstMaterial="dkEdge">
            <a:bevelT w="260350" h="50800" prst="relaxedInset"/>
            <a:extrusionClr>
              <a:schemeClr val="accent1">
                <a:lumMod val="75000"/>
              </a:schemeClr>
            </a:extrusionClr>
            <a:contourClr>
              <a:schemeClr val="accent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Овал 61">
            <a:extLst>
              <a:ext uri="{FF2B5EF4-FFF2-40B4-BE49-F238E27FC236}">
                <a16:creationId xmlns:a16="http://schemas.microsoft.com/office/drawing/2014/main" id="{8D00BBD6-F41D-7B13-379E-1420D8C0AC66}"/>
              </a:ext>
            </a:extLst>
          </p:cNvPr>
          <p:cNvSpPr/>
          <p:nvPr/>
        </p:nvSpPr>
        <p:spPr>
          <a:xfrm>
            <a:off x="10395685" y="108857"/>
            <a:ext cx="798798" cy="798798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  <a:scene3d>
            <a:camera prst="perspectiveHeroicExtremeLeftFacing"/>
            <a:lightRig rig="threePt" dir="t"/>
          </a:scene3d>
          <a:sp3d extrusionH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Овал 71">
            <a:extLst>
              <a:ext uri="{FF2B5EF4-FFF2-40B4-BE49-F238E27FC236}">
                <a16:creationId xmlns:a16="http://schemas.microsoft.com/office/drawing/2014/main" id="{613F8A20-F0C4-480C-16C2-3CAD5F52CE2D}"/>
              </a:ext>
            </a:extLst>
          </p:cNvPr>
          <p:cNvSpPr/>
          <p:nvPr/>
        </p:nvSpPr>
        <p:spPr>
          <a:xfrm>
            <a:off x="10146449" y="1472093"/>
            <a:ext cx="798798" cy="798798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  <a:scene3d>
            <a:camera prst="perspectiveHeroicExtremeLeftFacing"/>
            <a:lightRig rig="threePt" dir="t"/>
          </a:scene3d>
          <a:sp3d extrusionH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Овал 72">
            <a:extLst>
              <a:ext uri="{FF2B5EF4-FFF2-40B4-BE49-F238E27FC236}">
                <a16:creationId xmlns:a16="http://schemas.microsoft.com/office/drawing/2014/main" id="{D2079E0F-32C0-1DFB-BB7E-5A4D2FA58C61}"/>
              </a:ext>
            </a:extLst>
          </p:cNvPr>
          <p:cNvSpPr/>
          <p:nvPr/>
        </p:nvSpPr>
        <p:spPr>
          <a:xfrm>
            <a:off x="9003223" y="829656"/>
            <a:ext cx="567205" cy="567205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  <a:scene3d>
            <a:camera prst="perspectiveHeroicExtremeLeftFacing"/>
            <a:lightRig rig="threePt" dir="t"/>
          </a:scene3d>
          <a:sp3d extrusionH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Овал 73">
            <a:extLst>
              <a:ext uri="{FF2B5EF4-FFF2-40B4-BE49-F238E27FC236}">
                <a16:creationId xmlns:a16="http://schemas.microsoft.com/office/drawing/2014/main" id="{3CA37A51-5433-8045-AB32-BBC74B82876A}"/>
              </a:ext>
            </a:extLst>
          </p:cNvPr>
          <p:cNvSpPr/>
          <p:nvPr/>
        </p:nvSpPr>
        <p:spPr>
          <a:xfrm>
            <a:off x="7888923" y="1714299"/>
            <a:ext cx="567205" cy="567205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  <a:scene3d>
            <a:camera prst="perspectiveHeroicExtremeLeftFacing"/>
            <a:lightRig rig="threePt" dir="t"/>
          </a:scene3d>
          <a:sp3d extrusionH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Овал 74">
            <a:extLst>
              <a:ext uri="{FF2B5EF4-FFF2-40B4-BE49-F238E27FC236}">
                <a16:creationId xmlns:a16="http://schemas.microsoft.com/office/drawing/2014/main" id="{EE8CA9D6-0C1F-B324-3E29-7FD83D283E2B}"/>
              </a:ext>
            </a:extLst>
          </p:cNvPr>
          <p:cNvSpPr/>
          <p:nvPr/>
        </p:nvSpPr>
        <p:spPr>
          <a:xfrm>
            <a:off x="6907424" y="3011902"/>
            <a:ext cx="567205" cy="567205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  <a:scene3d>
            <a:camera prst="perspectiveHeroicExtremeLeftFacing"/>
            <a:lightRig rig="threePt" dir="t"/>
          </a:scene3d>
          <a:sp3d extrusionH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Овал 75">
            <a:extLst>
              <a:ext uri="{FF2B5EF4-FFF2-40B4-BE49-F238E27FC236}">
                <a16:creationId xmlns:a16="http://schemas.microsoft.com/office/drawing/2014/main" id="{E4447B4A-1508-4C5E-B20A-5708302B8B12}"/>
              </a:ext>
            </a:extLst>
          </p:cNvPr>
          <p:cNvSpPr/>
          <p:nvPr/>
        </p:nvSpPr>
        <p:spPr>
          <a:xfrm>
            <a:off x="9265847" y="3667287"/>
            <a:ext cx="567205" cy="567205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  <a:scene3d>
            <a:camera prst="perspectiveHeroicExtremeLeftFacing"/>
            <a:lightRig rig="threePt" dir="t"/>
          </a:scene3d>
          <a:sp3d extrusionH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Овал 76">
            <a:extLst>
              <a:ext uri="{FF2B5EF4-FFF2-40B4-BE49-F238E27FC236}">
                <a16:creationId xmlns:a16="http://schemas.microsoft.com/office/drawing/2014/main" id="{A6389101-D0D8-5403-AF4B-EA94D13BAF62}"/>
              </a:ext>
            </a:extLst>
          </p:cNvPr>
          <p:cNvSpPr/>
          <p:nvPr/>
        </p:nvSpPr>
        <p:spPr>
          <a:xfrm>
            <a:off x="11056062" y="3384957"/>
            <a:ext cx="567205" cy="567205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  <a:scene3d>
            <a:camera prst="perspectiveHeroicExtremeLeftFacing"/>
            <a:lightRig rig="threePt" dir="t"/>
          </a:scene3d>
          <a:sp3d extrusionH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Овал 77">
            <a:extLst>
              <a:ext uri="{FF2B5EF4-FFF2-40B4-BE49-F238E27FC236}">
                <a16:creationId xmlns:a16="http://schemas.microsoft.com/office/drawing/2014/main" id="{97F3B483-D082-B899-638F-408A44B871AE}"/>
              </a:ext>
            </a:extLst>
          </p:cNvPr>
          <p:cNvSpPr/>
          <p:nvPr/>
        </p:nvSpPr>
        <p:spPr>
          <a:xfrm>
            <a:off x="9482412" y="5010802"/>
            <a:ext cx="567205" cy="567205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  <a:scene3d>
            <a:camera prst="perspectiveHeroicExtremeLeftFacing"/>
            <a:lightRig rig="threePt" dir="t"/>
          </a:scene3d>
          <a:sp3d extrusionH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Овал 78">
            <a:extLst>
              <a:ext uri="{FF2B5EF4-FFF2-40B4-BE49-F238E27FC236}">
                <a16:creationId xmlns:a16="http://schemas.microsoft.com/office/drawing/2014/main" id="{6B3D8C73-F467-20B4-A5AE-8EC0FABA2ECA}"/>
              </a:ext>
            </a:extLst>
          </p:cNvPr>
          <p:cNvSpPr/>
          <p:nvPr/>
        </p:nvSpPr>
        <p:spPr>
          <a:xfrm>
            <a:off x="8457850" y="2659478"/>
            <a:ext cx="567205" cy="567205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  <a:scene3d>
            <a:camera prst="perspectiveHeroicExtremeLeftFacing"/>
            <a:lightRig rig="threePt" dir="t"/>
          </a:scene3d>
          <a:sp3d extrusionH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Овал 79">
            <a:extLst>
              <a:ext uri="{FF2B5EF4-FFF2-40B4-BE49-F238E27FC236}">
                <a16:creationId xmlns:a16="http://schemas.microsoft.com/office/drawing/2014/main" id="{30479CA7-1B82-7466-EA1C-1879449440B3}"/>
              </a:ext>
            </a:extLst>
          </p:cNvPr>
          <p:cNvSpPr/>
          <p:nvPr/>
        </p:nvSpPr>
        <p:spPr>
          <a:xfrm>
            <a:off x="10105725" y="2883243"/>
            <a:ext cx="391852" cy="391852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  <a:scene3d>
            <a:camera prst="perspectiveHeroicExtremeLeftFacing"/>
            <a:lightRig rig="threePt" dir="t"/>
          </a:scene3d>
          <a:sp3d extrusionH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Овал 80">
            <a:extLst>
              <a:ext uri="{FF2B5EF4-FFF2-40B4-BE49-F238E27FC236}">
                <a16:creationId xmlns:a16="http://schemas.microsoft.com/office/drawing/2014/main" id="{3C8EC3B7-254C-A764-7C3E-5E391F4A4283}"/>
              </a:ext>
            </a:extLst>
          </p:cNvPr>
          <p:cNvSpPr/>
          <p:nvPr/>
        </p:nvSpPr>
        <p:spPr>
          <a:xfrm>
            <a:off x="11454878" y="1390476"/>
            <a:ext cx="391852" cy="391852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  <a:scene3d>
            <a:camera prst="perspectiveHeroicExtremeLeftFacing"/>
            <a:lightRig rig="threePt" dir="t"/>
          </a:scene3d>
          <a:sp3d extrusionH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Овал 81">
            <a:extLst>
              <a:ext uri="{FF2B5EF4-FFF2-40B4-BE49-F238E27FC236}">
                <a16:creationId xmlns:a16="http://schemas.microsoft.com/office/drawing/2014/main" id="{4667DC15-C339-28CF-7419-A3552F220547}"/>
              </a:ext>
            </a:extLst>
          </p:cNvPr>
          <p:cNvSpPr/>
          <p:nvPr/>
        </p:nvSpPr>
        <p:spPr>
          <a:xfrm>
            <a:off x="10433053" y="4435389"/>
            <a:ext cx="391852" cy="391852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  <a:scene3d>
            <a:camera prst="perspectiveHeroicExtremeLeftFacing"/>
            <a:lightRig rig="threePt" dir="t"/>
          </a:scene3d>
          <a:sp3d extrusionH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Овал 82">
            <a:extLst>
              <a:ext uri="{FF2B5EF4-FFF2-40B4-BE49-F238E27FC236}">
                <a16:creationId xmlns:a16="http://schemas.microsoft.com/office/drawing/2014/main" id="{14E56420-F0CF-A40E-E21B-1DA2DECDA3A6}"/>
              </a:ext>
            </a:extLst>
          </p:cNvPr>
          <p:cNvSpPr/>
          <p:nvPr/>
        </p:nvSpPr>
        <p:spPr>
          <a:xfrm>
            <a:off x="6648836" y="4031583"/>
            <a:ext cx="1512055" cy="1512055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reflection blurRad="6350" stA="35000" endPos="24000" dir="5400000" sy="-100000" algn="bl" rotWithShape="0"/>
          </a:effectLst>
          <a:scene3d>
            <a:camera prst="perspectiveHeroicExtremeRightFacing">
              <a:rot lat="487347" lon="19532356" rev="774516"/>
            </a:camera>
            <a:lightRig rig="threePt" dir="t"/>
          </a:scene3d>
          <a:sp3d extrusionH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Прямоугольник 84">
            <a:extLst>
              <a:ext uri="{FF2B5EF4-FFF2-40B4-BE49-F238E27FC236}">
                <a16:creationId xmlns:a16="http://schemas.microsoft.com/office/drawing/2014/main" id="{026081C7-6693-46BA-6FC0-0019AFD5BF56}"/>
              </a:ext>
            </a:extLst>
          </p:cNvPr>
          <p:cNvSpPr/>
          <p:nvPr/>
        </p:nvSpPr>
        <p:spPr>
          <a:xfrm>
            <a:off x="659538" y="473908"/>
            <a:ext cx="256993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ЦЕЛИ</a:t>
            </a:r>
          </a:p>
        </p:txBody>
      </p:sp>
      <p:sp>
        <p:nvSpPr>
          <p:cNvPr id="89" name="Объект 88">
            <a:extLst>
              <a:ext uri="{FF2B5EF4-FFF2-40B4-BE49-F238E27FC236}">
                <a16:creationId xmlns:a16="http://schemas.microsoft.com/office/drawing/2014/main" id="{1D1869AE-2A92-A4AF-3AA4-8AC4FF4B5C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47" y="1576267"/>
            <a:ext cx="6504009" cy="5517850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Arial Narrow" panose="020B0606020202030204" pitchFamily="34" charset="0"/>
              </a:rPr>
              <a:t>- сформировать представление о финансовом планировании простым и понятным языком; </a:t>
            </a:r>
          </a:p>
          <a:p>
            <a:r>
              <a:rPr lang="ru-RU" sz="2000" dirty="0">
                <a:latin typeface="Arial Narrow" panose="020B0606020202030204" pitchFamily="34" charset="0"/>
              </a:rPr>
              <a:t>- познакомить обучающихся с потенциальными угрозами, которые могут встретиться при личном финансовом планировании и научить избегать их.</a:t>
            </a:r>
          </a:p>
          <a:p>
            <a:r>
              <a:rPr lang="ru-RU" sz="2000" dirty="0">
                <a:latin typeface="Arial Narrow" panose="020B0606020202030204" pitchFamily="34" charset="0"/>
              </a:rPr>
              <a:t>- развитие внимания, памяти, речи, логического мышления и навыков составления финансового плана, умения анализировать информацию.</a:t>
            </a:r>
          </a:p>
          <a:p>
            <a:r>
              <a:rPr lang="ru-RU" sz="2000" dirty="0">
                <a:latin typeface="Arial Narrow" panose="020B0606020202030204" pitchFamily="34" charset="0"/>
              </a:rPr>
              <a:t>- развить умение анализировать свои ошибки и исправлять их в процессе решения задач;</a:t>
            </a:r>
          </a:p>
          <a:p>
            <a:r>
              <a:rPr lang="ru-RU" sz="2000" dirty="0">
                <a:latin typeface="Arial Narrow" panose="020B0606020202030204" pitchFamily="34" charset="0"/>
              </a:rPr>
              <a:t>- расширить кругозор обучающихся.</a:t>
            </a:r>
          </a:p>
          <a:p>
            <a:r>
              <a:rPr lang="ru-RU" sz="2000" dirty="0">
                <a:latin typeface="Arial Narrow" panose="020B0606020202030204" pitchFamily="34" charset="0"/>
              </a:rPr>
              <a:t>- содействовать пониманию значимости финансовой грамотности;</a:t>
            </a:r>
          </a:p>
          <a:p>
            <a:r>
              <a:rPr lang="ru-RU" sz="2000" dirty="0">
                <a:latin typeface="Arial Narrow" panose="020B0606020202030204" pitchFamily="34" charset="0"/>
              </a:rPr>
              <a:t>- создать условия для развития самоконтроля обучающихся и воспитание внимательного отношения к информационным ресурсам.</a:t>
            </a:r>
          </a:p>
        </p:txBody>
      </p:sp>
    </p:spTree>
    <p:extLst>
      <p:ext uri="{BB962C8B-B14F-4D97-AF65-F5344CB8AC3E}">
        <p14:creationId xmlns:p14="http://schemas.microsoft.com/office/powerpoint/2010/main" val="418918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5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1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2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2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650"/>
                            </p:stCondLst>
                            <p:childTnLst>
                              <p:par>
                                <p:cTn id="1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7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47" presetClass="entr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500"/>
                            </p:stCondLst>
                            <p:childTnLst>
                              <p:par>
                                <p:cTn id="17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6500"/>
                            </p:stCondLst>
                            <p:childTnLst>
                              <p:par>
                                <p:cTn id="17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7000"/>
                            </p:stCondLst>
                            <p:childTnLst>
                              <p:par>
                                <p:cTn id="18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7500"/>
                            </p:stCondLst>
                            <p:childTnLst>
                              <p:par>
                                <p:cTn id="18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8000"/>
                            </p:stCondLst>
                            <p:childTnLst>
                              <p:par>
                                <p:cTn id="19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8500"/>
                            </p:stCondLst>
                            <p:childTnLst>
                              <p:par>
                                <p:cTn id="19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9000"/>
                            </p:stCondLst>
                            <p:childTnLst>
                              <p:par>
                                <p:cTn id="20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9500"/>
                            </p:stCondLst>
                            <p:childTnLst>
                              <p:par>
                                <p:cTn id="20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36" grpId="0" animBg="1"/>
      <p:bldP spid="37" grpId="0" animBg="1"/>
      <p:bldP spid="38" grpId="0" animBg="1"/>
      <p:bldP spid="40" grpId="0" animBg="1"/>
      <p:bldP spid="4" grpId="0" animBg="1"/>
      <p:bldP spid="5" grpId="0" animBg="1"/>
      <p:bldP spid="6" grpId="1" animBg="1"/>
      <p:bldP spid="7" grpId="0" animBg="1"/>
      <p:bldP spid="8" grpId="0" animBg="1"/>
      <p:bldP spid="9" grpId="0" animBg="1"/>
      <p:bldP spid="11" grpId="0" animBg="1"/>
      <p:bldP spid="12" grpId="0" animBg="1"/>
      <p:bldP spid="15" grpId="0" animBg="1"/>
      <p:bldP spid="16" grpId="0" animBg="1"/>
      <p:bldP spid="17" grpId="0" animBg="1"/>
      <p:bldP spid="18" grpId="0" animBg="1"/>
      <p:bldP spid="10" grpId="0" animBg="1"/>
      <p:bldP spid="62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5" grpId="0"/>
      <p:bldP spid="8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Шестиугольник 17">
            <a:extLst>
              <a:ext uri="{FF2B5EF4-FFF2-40B4-BE49-F238E27FC236}">
                <a16:creationId xmlns:a16="http://schemas.microsoft.com/office/drawing/2014/main" id="{899193FF-BD1D-8C74-5735-CCA9AE0E2C64}"/>
              </a:ext>
            </a:extLst>
          </p:cNvPr>
          <p:cNvSpPr/>
          <p:nvPr/>
        </p:nvSpPr>
        <p:spPr>
          <a:xfrm>
            <a:off x="7034907" y="5719722"/>
            <a:ext cx="1203567" cy="1037558"/>
          </a:xfrm>
          <a:prstGeom prst="hexagon">
            <a:avLst/>
          </a:prstGeom>
          <a:solidFill>
            <a:srgbClr val="003399"/>
          </a:soli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RelaxedModerately">
              <a:rot lat="17690631" lon="0" rev="0"/>
            </a:camera>
            <a:lightRig rig="soft" dir="t">
              <a:rot lat="0" lon="0" rev="19800000"/>
            </a:lightRig>
          </a:scene3d>
          <a:sp3d extrusionH="38100" contourW="12700" prstMaterial="dkEdge">
            <a:bevelT w="438150" h="50800" prst="angle"/>
            <a:extrusionClr>
              <a:schemeClr val="accent1">
                <a:lumMod val="75000"/>
              </a:schemeClr>
            </a:extrusionClr>
            <a:contourClr>
              <a:schemeClr val="accent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73C113B6-858A-8C98-318F-C1A393CEFE72}"/>
              </a:ext>
            </a:extLst>
          </p:cNvPr>
          <p:cNvSpPr/>
          <p:nvPr/>
        </p:nvSpPr>
        <p:spPr>
          <a:xfrm>
            <a:off x="586744" y="611068"/>
            <a:ext cx="569213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МОТИВАЦИЯ</a:t>
            </a:r>
          </a:p>
        </p:txBody>
      </p:sp>
      <p:sp>
        <p:nvSpPr>
          <p:cNvPr id="7" name="Полилиния: фигура 6">
            <a:extLst>
              <a:ext uri="{FF2B5EF4-FFF2-40B4-BE49-F238E27FC236}">
                <a16:creationId xmlns:a16="http://schemas.microsoft.com/office/drawing/2014/main" id="{44C7ECB1-6A2A-ED42-CD9B-DB3A7868F358}"/>
              </a:ext>
            </a:extLst>
          </p:cNvPr>
          <p:cNvSpPr/>
          <p:nvPr/>
        </p:nvSpPr>
        <p:spPr>
          <a:xfrm>
            <a:off x="7590971" y="341590"/>
            <a:ext cx="6206490" cy="5886450"/>
          </a:xfrm>
          <a:custGeom>
            <a:avLst/>
            <a:gdLst>
              <a:gd name="connsiteX0" fmla="*/ 0 w 6412230"/>
              <a:gd name="connsiteY0" fmla="*/ 5886450 h 5886450"/>
              <a:gd name="connsiteX1" fmla="*/ 1143000 w 6412230"/>
              <a:gd name="connsiteY1" fmla="*/ 3897630 h 5886450"/>
              <a:gd name="connsiteX2" fmla="*/ 1543050 w 6412230"/>
              <a:gd name="connsiteY2" fmla="*/ 4091940 h 5886450"/>
              <a:gd name="connsiteX3" fmla="*/ 2011680 w 6412230"/>
              <a:gd name="connsiteY3" fmla="*/ 4594860 h 5886450"/>
              <a:gd name="connsiteX4" fmla="*/ 2343150 w 6412230"/>
              <a:gd name="connsiteY4" fmla="*/ 4069080 h 5886450"/>
              <a:gd name="connsiteX5" fmla="*/ 3143250 w 6412230"/>
              <a:gd name="connsiteY5" fmla="*/ 3268980 h 5886450"/>
              <a:gd name="connsiteX6" fmla="*/ 3497580 w 6412230"/>
              <a:gd name="connsiteY6" fmla="*/ 2331720 h 5886450"/>
              <a:gd name="connsiteX7" fmla="*/ 4549140 w 6412230"/>
              <a:gd name="connsiteY7" fmla="*/ 1497330 h 5886450"/>
              <a:gd name="connsiteX8" fmla="*/ 5429250 w 6412230"/>
              <a:gd name="connsiteY8" fmla="*/ 1188720 h 5886450"/>
              <a:gd name="connsiteX9" fmla="*/ 6412230 w 6412230"/>
              <a:gd name="connsiteY9" fmla="*/ 0 h 5886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412230" h="5886450">
                <a:moveTo>
                  <a:pt x="0" y="5886450"/>
                </a:moveTo>
                <a:lnTo>
                  <a:pt x="1143000" y="3897630"/>
                </a:lnTo>
                <a:lnTo>
                  <a:pt x="1543050" y="4091940"/>
                </a:lnTo>
                <a:lnTo>
                  <a:pt x="2011680" y="4594860"/>
                </a:lnTo>
                <a:lnTo>
                  <a:pt x="2343150" y="4069080"/>
                </a:lnTo>
                <a:lnTo>
                  <a:pt x="3143250" y="3268980"/>
                </a:lnTo>
                <a:lnTo>
                  <a:pt x="3497580" y="2331720"/>
                </a:lnTo>
                <a:lnTo>
                  <a:pt x="4549140" y="1497330"/>
                </a:lnTo>
                <a:lnTo>
                  <a:pt x="5429250" y="1188720"/>
                </a:lnTo>
                <a:lnTo>
                  <a:pt x="6412230" y="0"/>
                </a:lnTo>
              </a:path>
            </a:pathLst>
          </a:cu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: фигура 7">
            <a:extLst>
              <a:ext uri="{FF2B5EF4-FFF2-40B4-BE49-F238E27FC236}">
                <a16:creationId xmlns:a16="http://schemas.microsoft.com/office/drawing/2014/main" id="{7A68FDF1-D34A-7973-1DC0-54FE0828EE96}"/>
              </a:ext>
            </a:extLst>
          </p:cNvPr>
          <p:cNvSpPr/>
          <p:nvPr/>
        </p:nvSpPr>
        <p:spPr>
          <a:xfrm>
            <a:off x="7636691" y="2995375"/>
            <a:ext cx="6206490" cy="3371850"/>
          </a:xfrm>
          <a:custGeom>
            <a:avLst/>
            <a:gdLst>
              <a:gd name="connsiteX0" fmla="*/ 0 w 6000750"/>
              <a:gd name="connsiteY0" fmla="*/ 3268980 h 3371850"/>
              <a:gd name="connsiteX1" fmla="*/ 0 w 6000750"/>
              <a:gd name="connsiteY1" fmla="*/ 3268980 h 3371850"/>
              <a:gd name="connsiteX2" fmla="*/ 45720 w 6000750"/>
              <a:gd name="connsiteY2" fmla="*/ 3154680 h 3371850"/>
              <a:gd name="connsiteX3" fmla="*/ 1394460 w 6000750"/>
              <a:gd name="connsiteY3" fmla="*/ 2263140 h 3371850"/>
              <a:gd name="connsiteX4" fmla="*/ 2583180 w 6000750"/>
              <a:gd name="connsiteY4" fmla="*/ 2240280 h 3371850"/>
              <a:gd name="connsiteX5" fmla="*/ 3440430 w 6000750"/>
              <a:gd name="connsiteY5" fmla="*/ 1428750 h 3371850"/>
              <a:gd name="connsiteX6" fmla="*/ 3680460 w 6000750"/>
              <a:gd name="connsiteY6" fmla="*/ 640080 h 3371850"/>
              <a:gd name="connsiteX7" fmla="*/ 4469130 w 6000750"/>
              <a:gd name="connsiteY7" fmla="*/ 22860 h 3371850"/>
              <a:gd name="connsiteX8" fmla="*/ 4960620 w 6000750"/>
              <a:gd name="connsiteY8" fmla="*/ 0 h 3371850"/>
              <a:gd name="connsiteX9" fmla="*/ 6000750 w 6000750"/>
              <a:gd name="connsiteY9" fmla="*/ 3371850 h 3371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00750" h="3371850">
                <a:moveTo>
                  <a:pt x="0" y="3268980"/>
                </a:moveTo>
                <a:lnTo>
                  <a:pt x="0" y="3268980"/>
                </a:lnTo>
                <a:lnTo>
                  <a:pt x="45720" y="3154680"/>
                </a:lnTo>
                <a:lnTo>
                  <a:pt x="1394460" y="2263140"/>
                </a:lnTo>
                <a:lnTo>
                  <a:pt x="2583180" y="2240280"/>
                </a:lnTo>
                <a:lnTo>
                  <a:pt x="3440430" y="1428750"/>
                </a:lnTo>
                <a:lnTo>
                  <a:pt x="3680460" y="640080"/>
                </a:lnTo>
                <a:lnTo>
                  <a:pt x="4469130" y="22860"/>
                </a:lnTo>
                <a:lnTo>
                  <a:pt x="4960620" y="0"/>
                </a:lnTo>
                <a:lnTo>
                  <a:pt x="6000750" y="3371850"/>
                </a:lnTo>
              </a:path>
            </a:pathLst>
          </a:custGeom>
          <a:noFill/>
          <a:ln w="571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олилиния: фигура 8">
            <a:extLst>
              <a:ext uri="{FF2B5EF4-FFF2-40B4-BE49-F238E27FC236}">
                <a16:creationId xmlns:a16="http://schemas.microsoft.com/office/drawing/2014/main" id="{CD7AFEB7-6FB5-8E86-9B63-C6969C791538}"/>
              </a:ext>
            </a:extLst>
          </p:cNvPr>
          <p:cNvSpPr/>
          <p:nvPr/>
        </p:nvSpPr>
        <p:spPr>
          <a:xfrm>
            <a:off x="7590971" y="1021675"/>
            <a:ext cx="6297930" cy="5200650"/>
          </a:xfrm>
          <a:custGeom>
            <a:avLst/>
            <a:gdLst>
              <a:gd name="connsiteX0" fmla="*/ 0 w 6297930"/>
              <a:gd name="connsiteY0" fmla="*/ 5200650 h 5200650"/>
              <a:gd name="connsiteX1" fmla="*/ 788670 w 6297930"/>
              <a:gd name="connsiteY1" fmla="*/ 4320540 h 5200650"/>
              <a:gd name="connsiteX2" fmla="*/ 1280160 w 6297930"/>
              <a:gd name="connsiteY2" fmla="*/ 4137660 h 5200650"/>
              <a:gd name="connsiteX3" fmla="*/ 2068830 w 6297930"/>
              <a:gd name="connsiteY3" fmla="*/ 3120390 h 5200650"/>
              <a:gd name="connsiteX4" fmla="*/ 2811780 w 6297930"/>
              <a:gd name="connsiteY4" fmla="*/ 3566160 h 5200650"/>
              <a:gd name="connsiteX5" fmla="*/ 3749040 w 6297930"/>
              <a:gd name="connsiteY5" fmla="*/ 2971800 h 5200650"/>
              <a:gd name="connsiteX6" fmla="*/ 4583430 w 6297930"/>
              <a:gd name="connsiteY6" fmla="*/ 2320290 h 5200650"/>
              <a:gd name="connsiteX7" fmla="*/ 5029200 w 6297930"/>
              <a:gd name="connsiteY7" fmla="*/ 1497330 h 5200650"/>
              <a:gd name="connsiteX8" fmla="*/ 5269230 w 6297930"/>
              <a:gd name="connsiteY8" fmla="*/ 274320 h 5200650"/>
              <a:gd name="connsiteX9" fmla="*/ 5623560 w 6297930"/>
              <a:gd name="connsiteY9" fmla="*/ 0 h 5200650"/>
              <a:gd name="connsiteX10" fmla="*/ 5977890 w 6297930"/>
              <a:gd name="connsiteY10" fmla="*/ 422910 h 5200650"/>
              <a:gd name="connsiteX11" fmla="*/ 6297930 w 6297930"/>
              <a:gd name="connsiteY11" fmla="*/ 1314450 h 520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297930" h="5200650">
                <a:moveTo>
                  <a:pt x="0" y="5200650"/>
                </a:moveTo>
                <a:lnTo>
                  <a:pt x="788670" y="4320540"/>
                </a:lnTo>
                <a:lnTo>
                  <a:pt x="1280160" y="4137660"/>
                </a:lnTo>
                <a:lnTo>
                  <a:pt x="2068830" y="3120390"/>
                </a:lnTo>
                <a:lnTo>
                  <a:pt x="2811780" y="3566160"/>
                </a:lnTo>
                <a:lnTo>
                  <a:pt x="3749040" y="2971800"/>
                </a:lnTo>
                <a:lnTo>
                  <a:pt x="4583430" y="2320290"/>
                </a:lnTo>
                <a:lnTo>
                  <a:pt x="5029200" y="1497330"/>
                </a:lnTo>
                <a:lnTo>
                  <a:pt x="5269230" y="274320"/>
                </a:lnTo>
                <a:lnTo>
                  <a:pt x="5623560" y="0"/>
                </a:lnTo>
                <a:lnTo>
                  <a:pt x="5977890" y="422910"/>
                </a:lnTo>
                <a:lnTo>
                  <a:pt x="6297930" y="1314450"/>
                </a:lnTo>
              </a:path>
            </a:pathLst>
          </a:custGeom>
          <a:noFill/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лилиния: фигура 9">
            <a:extLst>
              <a:ext uri="{FF2B5EF4-FFF2-40B4-BE49-F238E27FC236}">
                <a16:creationId xmlns:a16="http://schemas.microsoft.com/office/drawing/2014/main" id="{4727817D-2160-CC85-BD71-7CF02F18DAFD}"/>
              </a:ext>
            </a:extLst>
          </p:cNvPr>
          <p:cNvSpPr/>
          <p:nvPr/>
        </p:nvSpPr>
        <p:spPr>
          <a:xfrm>
            <a:off x="7636691" y="4809751"/>
            <a:ext cx="6206490" cy="1428750"/>
          </a:xfrm>
          <a:custGeom>
            <a:avLst/>
            <a:gdLst>
              <a:gd name="connsiteX0" fmla="*/ 0 w 6206490"/>
              <a:gd name="connsiteY0" fmla="*/ 1428750 h 1428750"/>
              <a:gd name="connsiteX1" fmla="*/ 1211580 w 6206490"/>
              <a:gd name="connsiteY1" fmla="*/ 902970 h 1428750"/>
              <a:gd name="connsiteX2" fmla="*/ 2537460 w 6206490"/>
              <a:gd name="connsiteY2" fmla="*/ 777240 h 1428750"/>
              <a:gd name="connsiteX3" fmla="*/ 3817620 w 6206490"/>
              <a:gd name="connsiteY3" fmla="*/ 422910 h 1428750"/>
              <a:gd name="connsiteX4" fmla="*/ 4686300 w 6206490"/>
              <a:gd name="connsiteY4" fmla="*/ 0 h 1428750"/>
              <a:gd name="connsiteX5" fmla="*/ 5132070 w 6206490"/>
              <a:gd name="connsiteY5" fmla="*/ 240030 h 1428750"/>
              <a:gd name="connsiteX6" fmla="*/ 5795010 w 6206490"/>
              <a:gd name="connsiteY6" fmla="*/ 514350 h 1428750"/>
              <a:gd name="connsiteX7" fmla="*/ 6206490 w 6206490"/>
              <a:gd name="connsiteY7" fmla="*/ 171450 h 1428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06490" h="1428750">
                <a:moveTo>
                  <a:pt x="0" y="1428750"/>
                </a:moveTo>
                <a:lnTo>
                  <a:pt x="1211580" y="902970"/>
                </a:lnTo>
                <a:lnTo>
                  <a:pt x="2537460" y="777240"/>
                </a:lnTo>
                <a:lnTo>
                  <a:pt x="3817620" y="422910"/>
                </a:lnTo>
                <a:lnTo>
                  <a:pt x="4686300" y="0"/>
                </a:lnTo>
                <a:lnTo>
                  <a:pt x="5132070" y="240030"/>
                </a:lnTo>
                <a:lnTo>
                  <a:pt x="5795010" y="514350"/>
                </a:lnTo>
                <a:lnTo>
                  <a:pt x="6206490" y="171450"/>
                </a:lnTo>
              </a:path>
            </a:pathLst>
          </a:cu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Шестиугольник 10">
            <a:extLst>
              <a:ext uri="{FF2B5EF4-FFF2-40B4-BE49-F238E27FC236}">
                <a16:creationId xmlns:a16="http://schemas.microsoft.com/office/drawing/2014/main" id="{1E3A761C-9521-84BB-BEB0-6DCBBEF60ADF}"/>
              </a:ext>
            </a:extLst>
          </p:cNvPr>
          <p:cNvSpPr/>
          <p:nvPr/>
        </p:nvSpPr>
        <p:spPr>
          <a:xfrm>
            <a:off x="8551891" y="4174483"/>
            <a:ext cx="353530" cy="304767"/>
          </a:xfrm>
          <a:prstGeom prst="hexagon">
            <a:avLst/>
          </a:prstGeom>
          <a:solidFill>
            <a:schemeClr val="accent1"/>
          </a:solidFill>
          <a:ln>
            <a:solidFill>
              <a:srgbClr val="00B0F0"/>
            </a:solidFill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matte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Шестиугольник 11">
            <a:extLst>
              <a:ext uri="{FF2B5EF4-FFF2-40B4-BE49-F238E27FC236}">
                <a16:creationId xmlns:a16="http://schemas.microsoft.com/office/drawing/2014/main" id="{97A821F8-845A-6ABB-39B7-D0C0C8701C55}"/>
              </a:ext>
            </a:extLst>
          </p:cNvPr>
          <p:cNvSpPr/>
          <p:nvPr/>
        </p:nvSpPr>
        <p:spPr>
          <a:xfrm>
            <a:off x="9424381" y="4761223"/>
            <a:ext cx="353530" cy="304767"/>
          </a:xfrm>
          <a:prstGeom prst="hexagon">
            <a:avLst/>
          </a:prstGeom>
          <a:solidFill>
            <a:schemeClr val="accent1"/>
          </a:solidFill>
          <a:ln>
            <a:solidFill>
              <a:srgbClr val="00B0F0"/>
            </a:solidFill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matte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Шестиугольник 12">
            <a:extLst>
              <a:ext uri="{FF2B5EF4-FFF2-40B4-BE49-F238E27FC236}">
                <a16:creationId xmlns:a16="http://schemas.microsoft.com/office/drawing/2014/main" id="{9BAB8825-DA5B-133B-94F7-7235D65E5ABE}"/>
              </a:ext>
            </a:extLst>
          </p:cNvPr>
          <p:cNvSpPr/>
          <p:nvPr/>
        </p:nvSpPr>
        <p:spPr>
          <a:xfrm>
            <a:off x="9919681" y="4089476"/>
            <a:ext cx="353530" cy="304767"/>
          </a:xfrm>
          <a:prstGeom prst="hexagon">
            <a:avLst/>
          </a:prstGeom>
          <a:solidFill>
            <a:schemeClr val="accent1"/>
          </a:solidFill>
          <a:ln>
            <a:solidFill>
              <a:srgbClr val="00B0F0"/>
            </a:solidFill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matte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Шестиугольник 13">
            <a:extLst>
              <a:ext uri="{FF2B5EF4-FFF2-40B4-BE49-F238E27FC236}">
                <a16:creationId xmlns:a16="http://schemas.microsoft.com/office/drawing/2014/main" id="{EBAACA47-978D-87C8-11AE-206E22D6611E}"/>
              </a:ext>
            </a:extLst>
          </p:cNvPr>
          <p:cNvSpPr/>
          <p:nvPr/>
        </p:nvSpPr>
        <p:spPr>
          <a:xfrm>
            <a:off x="10417394" y="3429000"/>
            <a:ext cx="353530" cy="304767"/>
          </a:xfrm>
          <a:prstGeom prst="hexagon">
            <a:avLst/>
          </a:prstGeom>
          <a:solidFill>
            <a:schemeClr val="accent1"/>
          </a:solidFill>
          <a:ln>
            <a:solidFill>
              <a:srgbClr val="00B0F0"/>
            </a:solidFill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matte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Шестиугольник 14">
            <a:extLst>
              <a:ext uri="{FF2B5EF4-FFF2-40B4-BE49-F238E27FC236}">
                <a16:creationId xmlns:a16="http://schemas.microsoft.com/office/drawing/2014/main" id="{61666BCA-160F-2AA0-5221-DC7A4032E40B}"/>
              </a:ext>
            </a:extLst>
          </p:cNvPr>
          <p:cNvSpPr/>
          <p:nvPr/>
        </p:nvSpPr>
        <p:spPr>
          <a:xfrm>
            <a:off x="10858645" y="2451621"/>
            <a:ext cx="353530" cy="304767"/>
          </a:xfrm>
          <a:prstGeom prst="hexagon">
            <a:avLst/>
          </a:prstGeom>
          <a:solidFill>
            <a:schemeClr val="accent1"/>
          </a:solidFill>
          <a:ln>
            <a:solidFill>
              <a:srgbClr val="00B0F0"/>
            </a:solidFill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matte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Шестиугольник 15">
            <a:extLst>
              <a:ext uri="{FF2B5EF4-FFF2-40B4-BE49-F238E27FC236}">
                <a16:creationId xmlns:a16="http://schemas.microsoft.com/office/drawing/2014/main" id="{0A735CFC-B103-A2D5-4F7A-78DF3CF7EACC}"/>
              </a:ext>
            </a:extLst>
          </p:cNvPr>
          <p:cNvSpPr/>
          <p:nvPr/>
        </p:nvSpPr>
        <p:spPr>
          <a:xfrm>
            <a:off x="11772269" y="1701050"/>
            <a:ext cx="353530" cy="304767"/>
          </a:xfrm>
          <a:prstGeom prst="hexagon">
            <a:avLst/>
          </a:prstGeom>
          <a:solidFill>
            <a:schemeClr val="accent1"/>
          </a:solidFill>
          <a:ln>
            <a:solidFill>
              <a:srgbClr val="00B0F0"/>
            </a:solidFill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matte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Шестиугольник 16">
            <a:extLst>
              <a:ext uri="{FF2B5EF4-FFF2-40B4-BE49-F238E27FC236}">
                <a16:creationId xmlns:a16="http://schemas.microsoft.com/office/drawing/2014/main" id="{F12C41BF-5A72-D6F7-712B-2D93BAC9FDDB}"/>
              </a:ext>
            </a:extLst>
          </p:cNvPr>
          <p:cNvSpPr/>
          <p:nvPr/>
        </p:nvSpPr>
        <p:spPr>
          <a:xfrm>
            <a:off x="12936001" y="1332978"/>
            <a:ext cx="353530" cy="304767"/>
          </a:xfrm>
          <a:prstGeom prst="hexagon">
            <a:avLst/>
          </a:prstGeom>
          <a:solidFill>
            <a:schemeClr val="accent1"/>
          </a:solidFill>
          <a:ln>
            <a:solidFill>
              <a:srgbClr val="00B0F0"/>
            </a:solidFill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matte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бъект 88">
            <a:extLst>
              <a:ext uri="{FF2B5EF4-FFF2-40B4-BE49-F238E27FC236}">
                <a16:creationId xmlns:a16="http://schemas.microsoft.com/office/drawing/2014/main" id="{CF04F139-CFFE-840E-A719-7B2C92A5DD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022" y="1853434"/>
            <a:ext cx="7715699" cy="500456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3200" dirty="0">
                <a:latin typeface="Arial Narrow" panose="020B0606020202030204" pitchFamily="34" charset="0"/>
              </a:rPr>
              <a:t>Обычно хочется все и сразу, но, к сожалению, это не всегда возможно. </a:t>
            </a:r>
          </a:p>
          <a:p>
            <a:pPr marL="0" indent="0">
              <a:buNone/>
            </a:pPr>
            <a:r>
              <a:rPr lang="ru-RU" sz="1000" dirty="0">
                <a:latin typeface="Arial Narrow" panose="020B0606020202030204" pitchFamily="34" charset="0"/>
              </a:rPr>
              <a:t> </a:t>
            </a:r>
            <a:br>
              <a:rPr lang="ru-RU" sz="3200" dirty="0">
                <a:latin typeface="Arial Narrow" panose="020B0606020202030204" pitchFamily="34" charset="0"/>
              </a:rPr>
            </a:br>
            <a:r>
              <a:rPr lang="ru-RU" sz="3200" dirty="0">
                <a:latin typeface="Arial Narrow" panose="020B0606020202030204" pitchFamily="34" charset="0"/>
              </a:rPr>
              <a:t>В этом случае мы должны научится планировать свои финансы, чтобы достичь намеченных целей. Финансовый план нужен не для того, чтобы тратить меньше и бесконечно экономить, а для того, чтобы получать больше за те же деньги.  </a:t>
            </a:r>
            <a:br>
              <a:rPr lang="ru-RU" sz="3200" dirty="0">
                <a:latin typeface="Arial Narrow" panose="020B0606020202030204" pitchFamily="34" charset="0"/>
              </a:rPr>
            </a:br>
            <a:r>
              <a:rPr lang="ru-RU" sz="1300" dirty="0">
                <a:latin typeface="Arial Narrow" panose="020B0606020202030204" pitchFamily="34" charset="0"/>
              </a:rPr>
              <a:t> </a:t>
            </a:r>
            <a:r>
              <a:rPr lang="ru-RU" sz="200" dirty="0">
                <a:latin typeface="Arial Narrow" panose="020B0606020202030204" pitchFamily="34" charset="0"/>
              </a:rPr>
              <a:t> </a:t>
            </a:r>
            <a:endParaRPr lang="ru-RU" sz="3200" dirty="0">
              <a:latin typeface="Arial Narrow" panose="020B0606020202030204" pitchFamily="34" charset="0"/>
            </a:endParaRPr>
          </a:p>
          <a:p>
            <a:pPr marL="0" indent="0">
              <a:buNone/>
            </a:pPr>
            <a:r>
              <a:rPr lang="ru-RU" sz="3200" dirty="0">
                <a:latin typeface="Arial Narrow" panose="020B0606020202030204" pitchFamily="34" charset="0"/>
              </a:rPr>
              <a:t>Личный финансовый план нужен каждому, кто хочет накопить на что-то, эффективно управлять своими финансами и стать успешным. </a:t>
            </a:r>
          </a:p>
        </p:txBody>
      </p:sp>
    </p:spTree>
    <p:extLst>
      <p:ext uri="{BB962C8B-B14F-4D97-AF65-F5344CB8AC3E}">
        <p14:creationId xmlns:p14="http://schemas.microsoft.com/office/powerpoint/2010/main" val="2384582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2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exit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2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indefinite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indefinite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indefinite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indefinite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repeatCount="indefinite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0"/>
                            </p:stCondLst>
                            <p:childTnLst>
                              <p:par>
                                <p:cTn id="9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500"/>
                            </p:stCondLst>
                            <p:childTnLst>
                              <p:par>
                                <p:cTn id="10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000"/>
                            </p:stCondLst>
                            <p:childTnLst>
                              <p:par>
                                <p:cTn id="10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6" grpId="1"/>
      <p:bldP spid="7" grpId="0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FE322C8-C34D-5290-7B6E-5671DE8555B5}"/>
              </a:ext>
            </a:extLst>
          </p:cNvPr>
          <p:cNvSpPr/>
          <p:nvPr/>
        </p:nvSpPr>
        <p:spPr>
          <a:xfrm>
            <a:off x="408650" y="405328"/>
            <a:ext cx="542629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ВСЕЗНАЙКА</a:t>
            </a:r>
          </a:p>
        </p:txBody>
      </p:sp>
      <p:sp>
        <p:nvSpPr>
          <p:cNvPr id="7" name="Шестиугольник 6">
            <a:extLst>
              <a:ext uri="{FF2B5EF4-FFF2-40B4-BE49-F238E27FC236}">
                <a16:creationId xmlns:a16="http://schemas.microsoft.com/office/drawing/2014/main" id="{2EB7DE7C-C944-6172-DFC2-F683163C921F}"/>
              </a:ext>
            </a:extLst>
          </p:cNvPr>
          <p:cNvSpPr/>
          <p:nvPr/>
        </p:nvSpPr>
        <p:spPr>
          <a:xfrm>
            <a:off x="4481265" y="2996052"/>
            <a:ext cx="2878550" cy="2481511"/>
          </a:xfrm>
          <a:prstGeom prst="hexagon">
            <a:avLst/>
          </a:prstGeom>
          <a:solidFill>
            <a:schemeClr val="accent1">
              <a:lumMod val="60000"/>
              <a:lumOff val="40000"/>
            </a:schemeClr>
          </a:soli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RelaxedModerately">
              <a:rot lat="17690631" lon="0" rev="0"/>
            </a:camera>
            <a:lightRig rig="soft" dir="t">
              <a:rot lat="0" lon="0" rev="19800000"/>
            </a:lightRig>
          </a:scene3d>
          <a:sp3d extrusionH="38100" contourW="12700" prstMaterial="dkEdge">
            <a:bevelT w="260350" h="50800" prst="relaxedInset"/>
            <a:extrusionClr>
              <a:schemeClr val="accent1">
                <a:lumMod val="75000"/>
              </a:schemeClr>
            </a:extrusionClr>
            <a:contourClr>
              <a:schemeClr val="accent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Шестиугольник 11">
            <a:extLst>
              <a:ext uri="{FF2B5EF4-FFF2-40B4-BE49-F238E27FC236}">
                <a16:creationId xmlns:a16="http://schemas.microsoft.com/office/drawing/2014/main" id="{A1DE3FD0-799E-6040-79D3-8C8E28D238FF}"/>
              </a:ext>
            </a:extLst>
          </p:cNvPr>
          <p:cNvSpPr/>
          <p:nvPr/>
        </p:nvSpPr>
        <p:spPr>
          <a:xfrm>
            <a:off x="2461487" y="2590467"/>
            <a:ext cx="2104853" cy="1814530"/>
          </a:xfrm>
          <a:prstGeom prst="hexagon">
            <a:avLst/>
          </a:prstGeom>
          <a:solidFill>
            <a:schemeClr val="accent1"/>
          </a:soli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RelaxedModerately">
              <a:rot lat="17690631" lon="0" rev="0"/>
            </a:camera>
            <a:lightRig rig="soft" dir="t">
              <a:rot lat="0" lon="0" rev="19800000"/>
            </a:lightRig>
          </a:scene3d>
          <a:sp3d extrusionH="38100" contourW="12700" prstMaterial="dkEdge">
            <a:bevelT w="152400" h="50800" prst="relaxedInset"/>
            <a:extrusionClr>
              <a:schemeClr val="accent1">
                <a:lumMod val="75000"/>
              </a:schemeClr>
            </a:extrusionClr>
            <a:contourClr>
              <a:schemeClr val="accent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Шестиугольник 14">
            <a:extLst>
              <a:ext uri="{FF2B5EF4-FFF2-40B4-BE49-F238E27FC236}">
                <a16:creationId xmlns:a16="http://schemas.microsoft.com/office/drawing/2014/main" id="{1CF36DD6-3215-38FC-43D8-9A537FCD8F03}"/>
              </a:ext>
            </a:extLst>
          </p:cNvPr>
          <p:cNvSpPr/>
          <p:nvPr/>
        </p:nvSpPr>
        <p:spPr>
          <a:xfrm>
            <a:off x="7274740" y="2591904"/>
            <a:ext cx="2104853" cy="1814530"/>
          </a:xfrm>
          <a:prstGeom prst="hexagon">
            <a:avLst/>
          </a:prstGeom>
          <a:solidFill>
            <a:schemeClr val="accent1"/>
          </a:soli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RelaxedModerately">
              <a:rot lat="17690631" lon="0" rev="0"/>
            </a:camera>
            <a:lightRig rig="soft" dir="t">
              <a:rot lat="0" lon="0" rev="19800000"/>
            </a:lightRig>
          </a:scene3d>
          <a:sp3d extrusionH="38100" contourW="12700" prstMaterial="dkEdge">
            <a:bevelT w="152400" h="50800" prst="relaxedInset"/>
            <a:extrusionClr>
              <a:schemeClr val="accent1">
                <a:lumMod val="75000"/>
              </a:schemeClr>
            </a:extrusionClr>
            <a:contourClr>
              <a:schemeClr val="accent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Шестиугольник 15">
            <a:extLst>
              <a:ext uri="{FF2B5EF4-FFF2-40B4-BE49-F238E27FC236}">
                <a16:creationId xmlns:a16="http://schemas.microsoft.com/office/drawing/2014/main" id="{16533C55-F821-1177-5B18-96CF26C9BA32}"/>
              </a:ext>
            </a:extLst>
          </p:cNvPr>
          <p:cNvSpPr/>
          <p:nvPr/>
        </p:nvSpPr>
        <p:spPr>
          <a:xfrm>
            <a:off x="4868113" y="4638142"/>
            <a:ext cx="2104853" cy="1814530"/>
          </a:xfrm>
          <a:prstGeom prst="hexagon">
            <a:avLst/>
          </a:prstGeom>
          <a:solidFill>
            <a:schemeClr val="accent1"/>
          </a:soli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RelaxedModerately">
              <a:rot lat="17690631" lon="0" rev="0"/>
            </a:camera>
            <a:lightRig rig="soft" dir="t">
              <a:rot lat="0" lon="0" rev="19800000"/>
            </a:lightRig>
          </a:scene3d>
          <a:sp3d extrusionH="38100" contourW="12700" prstMaterial="dkEdge">
            <a:bevelT w="152400" h="50800" prst="relaxedInset"/>
            <a:extrusionClr>
              <a:schemeClr val="accent1">
                <a:lumMod val="75000"/>
              </a:schemeClr>
            </a:extrusionClr>
            <a:contourClr>
              <a:schemeClr val="accent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6696955D-213E-C3B1-B4E0-61291ED53954}"/>
              </a:ext>
            </a:extLst>
          </p:cNvPr>
          <p:cNvGrpSpPr/>
          <p:nvPr/>
        </p:nvGrpSpPr>
        <p:grpSpPr>
          <a:xfrm>
            <a:off x="2951929" y="2651788"/>
            <a:ext cx="1177601" cy="1015174"/>
            <a:chOff x="5137321" y="2895465"/>
            <a:chExt cx="1177601" cy="1015174"/>
          </a:xfrm>
        </p:grpSpPr>
        <p:sp>
          <p:nvSpPr>
            <p:cNvPr id="17" name="Шестиугольник 16">
              <a:extLst>
                <a:ext uri="{FF2B5EF4-FFF2-40B4-BE49-F238E27FC236}">
                  <a16:creationId xmlns:a16="http://schemas.microsoft.com/office/drawing/2014/main" id="{EEF61568-CD56-A69B-43F7-05FF550ADCFA}"/>
                </a:ext>
              </a:extLst>
            </p:cNvPr>
            <p:cNvSpPr/>
            <p:nvPr/>
          </p:nvSpPr>
          <p:spPr>
            <a:xfrm>
              <a:off x="5137321" y="2895465"/>
              <a:ext cx="1177601" cy="1015174"/>
            </a:xfrm>
            <a:prstGeom prst="hexagon">
              <a:avLst/>
            </a:prstGeom>
            <a:solidFill>
              <a:schemeClr val="bg2">
                <a:lumMod val="25000"/>
              </a:schemeClr>
            </a:solidFill>
            <a:ln w="34925">
              <a:solidFill>
                <a:schemeClr val="tx1"/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  <a:reflection blurRad="25400" stA="60000" endPos="41000" dir="5400000" sy="-100000" algn="bl" rotWithShape="0"/>
            </a:effectLst>
            <a:scene3d>
              <a:camera prst="isometricOffAxis1Right"/>
              <a:lightRig rig="soft" dir="t">
                <a:rot lat="0" lon="0" rev="19800000"/>
              </a:lightRig>
            </a:scene3d>
            <a:sp3d extrusionH="203200" contourW="12700" prstMaterial="dkEdge">
              <a:bevelT w="196850" h="50800" prst="coolSlant"/>
              <a:extrusionClr>
                <a:schemeClr val="tx1">
                  <a:lumMod val="85000"/>
                  <a:lumOff val="15000"/>
                </a:schemeClr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DE64649D-861D-5856-3440-62122DBA4DAF}"/>
                </a:ext>
              </a:extLst>
            </p:cNvPr>
            <p:cNvSpPr/>
            <p:nvPr/>
          </p:nvSpPr>
          <p:spPr>
            <a:xfrm>
              <a:off x="5442229" y="2969727"/>
              <a:ext cx="567784" cy="923330"/>
            </a:xfrm>
            <a:prstGeom prst="rect">
              <a:avLst/>
            </a:prstGeom>
            <a:noFill/>
            <a:scene3d>
              <a:camera prst="isometricOffAxis1Right"/>
              <a:lightRig rig="threePt" dir="t"/>
            </a:scene3d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Bolshevik" panose="02000503000000000000" pitchFamily="50" charset="0"/>
                </a:rPr>
                <a:t>?</a:t>
              </a:r>
              <a:endParaRPr lang="ru-RU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73449560-6E64-1408-470A-1537D8BCAC13}"/>
              </a:ext>
            </a:extLst>
          </p:cNvPr>
          <p:cNvGrpSpPr/>
          <p:nvPr/>
        </p:nvGrpSpPr>
        <p:grpSpPr>
          <a:xfrm>
            <a:off x="7697858" y="2590467"/>
            <a:ext cx="1177601" cy="1015174"/>
            <a:chOff x="5137321" y="2895465"/>
            <a:chExt cx="1177601" cy="1015174"/>
          </a:xfrm>
          <a:scene3d>
            <a:camera prst="isometricOffAxis2Left"/>
            <a:lightRig rig="threePt" dir="t"/>
          </a:scene3d>
        </p:grpSpPr>
        <p:sp>
          <p:nvSpPr>
            <p:cNvPr id="21" name="Шестиугольник 20">
              <a:extLst>
                <a:ext uri="{FF2B5EF4-FFF2-40B4-BE49-F238E27FC236}">
                  <a16:creationId xmlns:a16="http://schemas.microsoft.com/office/drawing/2014/main" id="{1A489E7D-EAF2-77D9-61CB-542EF12D7B4D}"/>
                </a:ext>
              </a:extLst>
            </p:cNvPr>
            <p:cNvSpPr/>
            <p:nvPr/>
          </p:nvSpPr>
          <p:spPr>
            <a:xfrm>
              <a:off x="5137321" y="2895465"/>
              <a:ext cx="1177601" cy="1015174"/>
            </a:xfrm>
            <a:prstGeom prst="hexagon">
              <a:avLst/>
            </a:prstGeom>
            <a:solidFill>
              <a:schemeClr val="bg2">
                <a:lumMod val="25000"/>
              </a:schemeClr>
            </a:solidFill>
            <a:ln w="34925">
              <a:solidFill>
                <a:schemeClr val="tx1"/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  <a:reflection blurRad="25400" stA="60000" endPos="41000" dir="5400000" sy="-100000" algn="bl" rotWithShape="0"/>
            </a:effectLst>
            <a:sp3d extrusionH="203200" contourW="12700" prstMaterial="dkEdge">
              <a:bevelT w="196850" h="50800" prst="coolSlant"/>
              <a:extrusionClr>
                <a:schemeClr val="tx1">
                  <a:lumMod val="85000"/>
                  <a:lumOff val="15000"/>
                </a:schemeClr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>
              <a:extLst>
                <a:ext uri="{FF2B5EF4-FFF2-40B4-BE49-F238E27FC236}">
                  <a16:creationId xmlns:a16="http://schemas.microsoft.com/office/drawing/2014/main" id="{56DB0F70-A662-8119-85CA-8E8355CC69CD}"/>
                </a:ext>
              </a:extLst>
            </p:cNvPr>
            <p:cNvSpPr/>
            <p:nvPr/>
          </p:nvSpPr>
          <p:spPr>
            <a:xfrm>
              <a:off x="5442229" y="2969727"/>
              <a:ext cx="56778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Bolshevik" panose="02000503000000000000" pitchFamily="50" charset="0"/>
                </a:rPr>
                <a:t>?</a:t>
              </a:r>
              <a:endParaRPr lang="ru-RU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id="{C8218B4D-2852-1B52-0037-B692F6812195}"/>
              </a:ext>
            </a:extLst>
          </p:cNvPr>
          <p:cNvCxnSpPr>
            <a:cxnSpLocks/>
          </p:cNvCxnSpPr>
          <p:nvPr/>
        </p:nvCxnSpPr>
        <p:spPr>
          <a:xfrm>
            <a:off x="3513913" y="3126394"/>
            <a:ext cx="2413473" cy="655484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id="{85C92797-FB9F-A905-06BD-F9794C75601D}"/>
              </a:ext>
            </a:extLst>
          </p:cNvPr>
          <p:cNvCxnSpPr>
            <a:cxnSpLocks/>
          </p:cNvCxnSpPr>
          <p:nvPr/>
        </p:nvCxnSpPr>
        <p:spPr>
          <a:xfrm flipV="1">
            <a:off x="5927386" y="3098054"/>
            <a:ext cx="2359272" cy="683824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Овал 7">
            <a:extLst>
              <a:ext uri="{FF2B5EF4-FFF2-40B4-BE49-F238E27FC236}">
                <a16:creationId xmlns:a16="http://schemas.microsoft.com/office/drawing/2014/main" id="{08644C18-8B06-C0E4-2E0E-81B251F29D56}"/>
              </a:ext>
            </a:extLst>
          </p:cNvPr>
          <p:cNvSpPr/>
          <p:nvPr/>
        </p:nvSpPr>
        <p:spPr>
          <a:xfrm>
            <a:off x="5256117" y="3063896"/>
            <a:ext cx="1342538" cy="1342538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scene3d>
            <a:camera prst="perspectiveBelow">
              <a:rot lat="1500000" lon="0" rev="0"/>
            </a:camera>
            <a:lightRig rig="threePt" dir="t"/>
          </a:scene3d>
          <a:sp3d extrusionH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4" name="Прямая соединительная линия 33">
            <a:extLst>
              <a:ext uri="{FF2B5EF4-FFF2-40B4-BE49-F238E27FC236}">
                <a16:creationId xmlns:a16="http://schemas.microsoft.com/office/drawing/2014/main" id="{E7C1B8BF-07EE-E595-43FB-C2AE0B219562}"/>
              </a:ext>
            </a:extLst>
          </p:cNvPr>
          <p:cNvCxnSpPr>
            <a:cxnSpLocks/>
          </p:cNvCxnSpPr>
          <p:nvPr/>
        </p:nvCxnSpPr>
        <p:spPr>
          <a:xfrm flipH="1" flipV="1">
            <a:off x="5944304" y="3779722"/>
            <a:ext cx="15573" cy="1563231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C37D8AE0-52DA-B559-B40B-979FD41BEE43}"/>
              </a:ext>
            </a:extLst>
          </p:cNvPr>
          <p:cNvGrpSpPr/>
          <p:nvPr/>
        </p:nvGrpSpPr>
        <p:grpSpPr>
          <a:xfrm>
            <a:off x="5387906" y="4951572"/>
            <a:ext cx="1078960" cy="930139"/>
            <a:chOff x="5137321" y="2895465"/>
            <a:chExt cx="1177601" cy="1015174"/>
          </a:xfrm>
          <a:scene3d>
            <a:camera prst="perspectiveBelow"/>
            <a:lightRig rig="threePt" dir="t"/>
          </a:scene3d>
        </p:grpSpPr>
        <p:sp>
          <p:nvSpPr>
            <p:cNvPr id="24" name="Шестиугольник 23">
              <a:extLst>
                <a:ext uri="{FF2B5EF4-FFF2-40B4-BE49-F238E27FC236}">
                  <a16:creationId xmlns:a16="http://schemas.microsoft.com/office/drawing/2014/main" id="{CA0EB768-5BAB-1B70-6A2A-73B68D8528E3}"/>
                </a:ext>
              </a:extLst>
            </p:cNvPr>
            <p:cNvSpPr/>
            <p:nvPr/>
          </p:nvSpPr>
          <p:spPr>
            <a:xfrm>
              <a:off x="5137321" y="2895465"/>
              <a:ext cx="1177601" cy="1015174"/>
            </a:xfrm>
            <a:prstGeom prst="hexagon">
              <a:avLst/>
            </a:prstGeom>
            <a:solidFill>
              <a:schemeClr val="bg2">
                <a:lumMod val="25000"/>
              </a:schemeClr>
            </a:solidFill>
            <a:ln w="34925">
              <a:solidFill>
                <a:schemeClr val="tx1"/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  <a:reflection blurRad="25400" stA="60000" endPos="41000" dir="5400000" sy="-100000" algn="bl" rotWithShape="0"/>
            </a:effectLst>
            <a:sp3d extrusionH="203200" contourW="12700" prstMaterial="dkEdge">
              <a:bevelT w="196850" h="50800" prst="coolSlant"/>
              <a:extrusionClr>
                <a:schemeClr val="tx1">
                  <a:lumMod val="85000"/>
                  <a:lumOff val="15000"/>
                </a:schemeClr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id="{436F3420-8503-C6B7-54DD-872C25251F32}"/>
                </a:ext>
              </a:extLst>
            </p:cNvPr>
            <p:cNvSpPr/>
            <p:nvPr/>
          </p:nvSpPr>
          <p:spPr>
            <a:xfrm>
              <a:off x="5442229" y="2969727"/>
              <a:ext cx="56778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Bolshevik" panose="02000503000000000000" pitchFamily="50" charset="0"/>
                </a:rPr>
                <a:t>?</a:t>
              </a:r>
              <a:endParaRPr lang="ru-RU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38" name="Овал 37">
            <a:extLst>
              <a:ext uri="{FF2B5EF4-FFF2-40B4-BE49-F238E27FC236}">
                <a16:creationId xmlns:a16="http://schemas.microsoft.com/office/drawing/2014/main" id="{4ECFC571-A759-B8E1-3482-B8B75F427D74}"/>
              </a:ext>
            </a:extLst>
          </p:cNvPr>
          <p:cNvSpPr/>
          <p:nvPr/>
        </p:nvSpPr>
        <p:spPr>
          <a:xfrm>
            <a:off x="2930654" y="2560053"/>
            <a:ext cx="1132682" cy="1132682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scene3d>
            <a:camera prst="isometricOffAxis1Right"/>
            <a:lightRig rig="threePt" dir="t"/>
          </a:scene3d>
          <a:sp3d extrusionH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" name="Символ &quot;Запрещено&quot; 39">
            <a:extLst>
              <a:ext uri="{FF2B5EF4-FFF2-40B4-BE49-F238E27FC236}">
                <a16:creationId xmlns:a16="http://schemas.microsoft.com/office/drawing/2014/main" id="{36EE3558-1CEC-33D8-A94C-ACBA7F423F92}"/>
              </a:ext>
            </a:extLst>
          </p:cNvPr>
          <p:cNvSpPr/>
          <p:nvPr/>
        </p:nvSpPr>
        <p:spPr>
          <a:xfrm>
            <a:off x="7651789" y="2516920"/>
            <a:ext cx="1223670" cy="1223670"/>
          </a:xfrm>
          <a:prstGeom prst="noSmoking">
            <a:avLst/>
          </a:prstGeom>
          <a:solidFill>
            <a:srgbClr val="FF0000"/>
          </a:solidFill>
          <a:ln>
            <a:solidFill>
              <a:srgbClr val="C00000"/>
            </a:solidFill>
          </a:ln>
          <a:scene3d>
            <a:camera prst="isometricOffAxis2Left"/>
            <a:lightRig rig="threePt" dir="t"/>
          </a:scene3d>
          <a:sp3d extrusionH="31750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1" name="Овал 40">
            <a:extLst>
              <a:ext uri="{FF2B5EF4-FFF2-40B4-BE49-F238E27FC236}">
                <a16:creationId xmlns:a16="http://schemas.microsoft.com/office/drawing/2014/main" id="{FBF40D50-646D-1F5F-E2D1-6ABD63378E53}"/>
              </a:ext>
            </a:extLst>
          </p:cNvPr>
          <p:cNvSpPr/>
          <p:nvPr/>
        </p:nvSpPr>
        <p:spPr>
          <a:xfrm>
            <a:off x="5492184" y="4975056"/>
            <a:ext cx="870404" cy="870404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scene3d>
            <a:camera prst="isometricOffAxis2Left"/>
            <a:lightRig rig="threePt" dir="t"/>
          </a:scene3d>
          <a:sp3d extrusionH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7343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750"/>
                            </p:stCondLst>
                            <p:childTnLst>
                              <p:par>
                                <p:cTn id="8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2.96296E-6 L 0.23607 0.12754 " pathEditMode="relative" rAng="0" ptsTypes="AA">
                                      <p:cBhvr>
                                        <p:cTn id="12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97" y="6366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1.11111E-6 L -0.04805 -0.19583 " pathEditMode="relative" rAng="0" ptsTypes="AA">
                                      <p:cBhvr>
                                        <p:cTn id="123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9" y="-97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12" grpId="0" animBg="1"/>
      <p:bldP spid="12" grpId="1" animBg="1"/>
      <p:bldP spid="15" grpId="0" animBg="1"/>
      <p:bldP spid="15" grpId="1" animBg="1"/>
      <p:bldP spid="16" grpId="0" animBg="1"/>
      <p:bldP spid="16" grpId="1" animBg="1"/>
      <p:bldP spid="8" grpId="0" animBg="1"/>
      <p:bldP spid="38" grpId="0" animBg="1"/>
      <p:bldP spid="38" grpId="1" animBg="1"/>
      <p:bldP spid="40" grpId="0" animBg="1"/>
      <p:bldP spid="40" grpId="1" animBg="1"/>
      <p:bldP spid="41" grpId="0" animBg="1"/>
      <p:bldP spid="4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Шестиугольник 5">
            <a:extLst>
              <a:ext uri="{FF2B5EF4-FFF2-40B4-BE49-F238E27FC236}">
                <a16:creationId xmlns:a16="http://schemas.microsoft.com/office/drawing/2014/main" id="{98AF6C98-2A25-90A7-B00C-2F9E0DEF12D1}"/>
              </a:ext>
            </a:extLst>
          </p:cNvPr>
          <p:cNvSpPr/>
          <p:nvPr/>
        </p:nvSpPr>
        <p:spPr>
          <a:xfrm>
            <a:off x="0" y="-568771"/>
            <a:ext cx="11932215" cy="10286402"/>
          </a:xfrm>
          <a:prstGeom prst="hexagon">
            <a:avLst/>
          </a:prstGeom>
          <a:solidFill>
            <a:srgbClr val="0070C0"/>
          </a:soli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RelaxedModerately">
              <a:rot lat="17690631" lon="0" rev="0"/>
            </a:camera>
            <a:lightRig rig="soft" dir="t">
              <a:rot lat="0" lon="0" rev="19800000"/>
            </a:lightRig>
          </a:scene3d>
          <a:sp3d extrusionH="38100" contourW="12700" prstMaterial="dkEdge">
            <a:bevelT w="260350" h="50800" prst="relaxedInset"/>
            <a:extrusionClr>
              <a:schemeClr val="accent1">
                <a:lumMod val="75000"/>
              </a:schemeClr>
            </a:extrusionClr>
            <a:contourClr>
              <a:schemeClr val="accent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D50B518-9CAE-6085-957B-18FC48FC7848}"/>
              </a:ext>
            </a:extLst>
          </p:cNvPr>
          <p:cNvSpPr/>
          <p:nvPr/>
        </p:nvSpPr>
        <p:spPr>
          <a:xfrm>
            <a:off x="685648" y="108558"/>
            <a:ext cx="690285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БОЛЬШОЙ КУШ</a:t>
            </a:r>
            <a:endParaRPr lang="ru-RU" sz="66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E9BEACE-456E-A388-F2C5-6D89A2DE1D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798" y="662556"/>
            <a:ext cx="8608027" cy="5575102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perspectiveBelow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4470A5B2-1BFE-27B3-7BBB-594FEB3C0B22}"/>
              </a:ext>
            </a:extLst>
          </p:cNvPr>
          <p:cNvGrpSpPr/>
          <p:nvPr/>
        </p:nvGrpSpPr>
        <p:grpSpPr>
          <a:xfrm>
            <a:off x="3572324" y="1573533"/>
            <a:ext cx="5244205" cy="4839639"/>
            <a:chOff x="5137321" y="2895465"/>
            <a:chExt cx="1177601" cy="1086754"/>
          </a:xfrm>
          <a:scene3d>
            <a:camera prst="perspectiveBelow"/>
            <a:lightRig rig="threePt" dir="t"/>
          </a:scene3d>
        </p:grpSpPr>
        <p:sp>
          <p:nvSpPr>
            <p:cNvPr id="8" name="Шестиугольник 7">
              <a:extLst>
                <a:ext uri="{FF2B5EF4-FFF2-40B4-BE49-F238E27FC236}">
                  <a16:creationId xmlns:a16="http://schemas.microsoft.com/office/drawing/2014/main" id="{F3C46369-6BD6-CDE7-0481-101D149684C7}"/>
                </a:ext>
              </a:extLst>
            </p:cNvPr>
            <p:cNvSpPr/>
            <p:nvPr/>
          </p:nvSpPr>
          <p:spPr>
            <a:xfrm>
              <a:off x="5137321" y="2895465"/>
              <a:ext cx="1177601" cy="1015174"/>
            </a:xfrm>
            <a:prstGeom prst="hexagon">
              <a:avLst/>
            </a:prstGeom>
            <a:solidFill>
              <a:schemeClr val="bg2">
                <a:lumMod val="25000"/>
              </a:schemeClr>
            </a:solidFill>
            <a:ln w="34925">
              <a:solidFill>
                <a:schemeClr val="tx1"/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  <a:reflection blurRad="25400" stA="60000" endPos="41000" dir="5400000" sy="-100000" algn="bl" rotWithShape="0"/>
            </a:effectLst>
            <a:sp3d extrusionH="381000" contourW="12700" prstMaterial="dkEdge">
              <a:bevelT w="266700" h="88900" prst="slope"/>
              <a:extrusionClr>
                <a:schemeClr val="tx1">
                  <a:lumMod val="85000"/>
                  <a:lumOff val="15000"/>
                </a:schemeClr>
              </a:extrusionClr>
              <a:contourClr>
                <a:schemeClr val="tx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>
              <a:extLst>
                <a:ext uri="{FF2B5EF4-FFF2-40B4-BE49-F238E27FC236}">
                  <a16:creationId xmlns:a16="http://schemas.microsoft.com/office/drawing/2014/main" id="{B9CFC08B-1384-6EFF-5520-8F32A3738DAE}"/>
                </a:ext>
              </a:extLst>
            </p:cNvPr>
            <p:cNvSpPr/>
            <p:nvPr/>
          </p:nvSpPr>
          <p:spPr>
            <a:xfrm>
              <a:off x="5485994" y="2969727"/>
              <a:ext cx="480257" cy="1012492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2870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Bauhaus 93" panose="04030905020B02020C02" pitchFamily="82" charset="0"/>
                </a:rPr>
                <a:t>?</a:t>
              </a:r>
              <a:endParaRPr lang="ru-RU" sz="287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67F9965-9004-61F6-26DE-480F1BC7057A}"/>
              </a:ext>
            </a:extLst>
          </p:cNvPr>
          <p:cNvGrpSpPr/>
          <p:nvPr/>
        </p:nvGrpSpPr>
        <p:grpSpPr>
          <a:xfrm>
            <a:off x="9141244" y="923416"/>
            <a:ext cx="2249097" cy="1961656"/>
            <a:chOff x="5137321" y="2895465"/>
            <a:chExt cx="1177601" cy="1015174"/>
          </a:xfrm>
          <a:scene3d>
            <a:camera prst="perspectiveHeroicExtremeLeftFacing">
              <a:rot lat="126650" lon="1187444" rev="21306912"/>
            </a:camera>
            <a:lightRig rig="harsh" dir="t">
              <a:rot lat="0" lon="0" rev="6000000"/>
            </a:lightRig>
          </a:scene3d>
        </p:grpSpPr>
        <p:sp>
          <p:nvSpPr>
            <p:cNvPr id="3" name="Шестиугольник 2">
              <a:extLst>
                <a:ext uri="{FF2B5EF4-FFF2-40B4-BE49-F238E27FC236}">
                  <a16:creationId xmlns:a16="http://schemas.microsoft.com/office/drawing/2014/main" id="{AEAF55C2-E4EC-B714-6F64-8D4B05C39B82}"/>
                </a:ext>
              </a:extLst>
            </p:cNvPr>
            <p:cNvSpPr/>
            <p:nvPr/>
          </p:nvSpPr>
          <p:spPr>
            <a:xfrm>
              <a:off x="5137321" y="2895465"/>
              <a:ext cx="1177601" cy="1015174"/>
            </a:xfrm>
            <a:prstGeom prst="hexag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4925">
              <a:solidFill>
                <a:schemeClr val="accent1">
                  <a:lumMod val="40000"/>
                  <a:lumOff val="60000"/>
                </a:schemeClr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  <a:reflection blurRad="25400" stA="60000" endPos="41000" dir="5400000" sy="-100000" algn="bl" rotWithShape="0"/>
            </a:effectLst>
            <a:sp3d extrusionH="381000" contourW="12700" prstMaterial="translucentPowder">
              <a:bevelT w="266700" h="88900" prst="slope"/>
              <a:extrusionClr>
                <a:schemeClr val="accent1">
                  <a:lumMod val="60000"/>
                  <a:lumOff val="40000"/>
                </a:schemeClr>
              </a:extrusionClr>
              <a:contourClr>
                <a:schemeClr val="accent1">
                  <a:lumMod val="60000"/>
                  <a:lumOff val="4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рямоугольник 3">
              <a:extLst>
                <a:ext uri="{FF2B5EF4-FFF2-40B4-BE49-F238E27FC236}">
                  <a16:creationId xmlns:a16="http://schemas.microsoft.com/office/drawing/2014/main" id="{DD352A4F-93C9-820D-9D4B-C7501828D7F1}"/>
                </a:ext>
              </a:extLst>
            </p:cNvPr>
            <p:cNvSpPr/>
            <p:nvPr/>
          </p:nvSpPr>
          <p:spPr>
            <a:xfrm>
              <a:off x="5350443" y="2969727"/>
              <a:ext cx="751353" cy="732674"/>
            </a:xfrm>
            <a:prstGeom prst="rect">
              <a:avLst/>
            </a:prstGeom>
            <a:noFill/>
            <a:sp3d prstMaterial="translucentPowder"/>
          </p:spPr>
          <p:txBody>
            <a:bodyPr wrap="none" lIns="91440" tIns="45720" rIns="91440" bIns="45720">
              <a:spAutoFit/>
            </a:bodyPr>
            <a:lstStyle/>
            <a:p>
              <a:pPr algn="ctr">
                <a:spcBef>
                  <a:spcPts val="1200"/>
                </a:spcBef>
              </a:pPr>
              <a:endParaRPr lang="ru-RU" sz="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lshevik" panose="02000503000000000000" pitchFamily="50" charset="0"/>
              </a:endParaRPr>
            </a:p>
            <a:p>
              <a:pPr algn="ctr">
                <a:spcBef>
                  <a:spcPts val="1200"/>
                </a:spcBef>
              </a:pPr>
              <a:r>
                <a:rPr lang="ru-RU" sz="720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Bahnschrift SemiBold" panose="020B0502040204020203" pitchFamily="34" charset="0"/>
                </a:rPr>
                <a:t>11%</a:t>
              </a:r>
              <a:endParaRPr lang="ru-RU" sz="72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SemiBold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2820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47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5" grpId="0"/>
      <p:bldP spid="5" grpId="3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71AEE41-3C99-2BA5-D059-08CAA360AD62}"/>
              </a:ext>
            </a:extLst>
          </p:cNvPr>
          <p:cNvSpPr/>
          <p:nvPr/>
        </p:nvSpPr>
        <p:spPr>
          <a:xfrm>
            <a:off x="220960" y="382468"/>
            <a:ext cx="1128809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БОГАТЕНЬКИЙ БУРАТИНО</a:t>
            </a:r>
          </a:p>
        </p:txBody>
      </p:sp>
      <p:sp>
        <p:nvSpPr>
          <p:cNvPr id="6" name="Шестиугольник 5">
            <a:extLst>
              <a:ext uri="{FF2B5EF4-FFF2-40B4-BE49-F238E27FC236}">
                <a16:creationId xmlns:a16="http://schemas.microsoft.com/office/drawing/2014/main" id="{6FA90E54-340B-0B85-FCD6-457751457411}"/>
              </a:ext>
            </a:extLst>
          </p:cNvPr>
          <p:cNvSpPr/>
          <p:nvPr/>
        </p:nvSpPr>
        <p:spPr>
          <a:xfrm>
            <a:off x="220960" y="4354830"/>
            <a:ext cx="3496875" cy="2814295"/>
          </a:xfrm>
          <a:prstGeom prst="hexagon">
            <a:avLst/>
          </a:prstGeom>
          <a:solidFill>
            <a:schemeClr val="accent1">
              <a:lumMod val="60000"/>
              <a:lumOff val="40000"/>
            </a:schemeClr>
          </a:soli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RelaxedModerately">
              <a:rot lat="17690631" lon="0" rev="0"/>
            </a:camera>
            <a:lightRig rig="soft" dir="t">
              <a:rot lat="0" lon="0" rev="19800000"/>
            </a:lightRig>
          </a:scene3d>
          <a:sp3d extrusionH="38100" contourW="12700" prstMaterial="dkEdge">
            <a:bevelT w="260350" h="50800" prst="relaxedInset"/>
            <a:extrusionClr>
              <a:schemeClr val="accent1">
                <a:lumMod val="75000"/>
              </a:schemeClr>
            </a:extrusionClr>
            <a:contourClr>
              <a:schemeClr val="accent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Шестиугольник 7">
            <a:extLst>
              <a:ext uri="{FF2B5EF4-FFF2-40B4-BE49-F238E27FC236}">
                <a16:creationId xmlns:a16="http://schemas.microsoft.com/office/drawing/2014/main" id="{3CFA5E11-9A46-C8FF-E66F-6CA8B7EEA39C}"/>
              </a:ext>
            </a:extLst>
          </p:cNvPr>
          <p:cNvSpPr/>
          <p:nvPr/>
        </p:nvSpPr>
        <p:spPr>
          <a:xfrm>
            <a:off x="3754995" y="3775825"/>
            <a:ext cx="2353352" cy="1893984"/>
          </a:xfrm>
          <a:prstGeom prst="hexagon">
            <a:avLst/>
          </a:prstGeom>
          <a:solidFill>
            <a:schemeClr val="accent1">
              <a:lumMod val="60000"/>
              <a:lumOff val="40000"/>
            </a:schemeClr>
          </a:soli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RelaxedModerately">
              <a:rot lat="17690631" lon="0" rev="0"/>
            </a:camera>
            <a:lightRig rig="soft" dir="t">
              <a:rot lat="0" lon="0" rev="19800000"/>
            </a:lightRig>
          </a:scene3d>
          <a:sp3d extrusionH="38100" contourW="12700" prstMaterial="dkEdge">
            <a:bevelT w="260350" h="50800" prst="relaxedInset"/>
            <a:extrusionClr>
              <a:schemeClr val="accent1">
                <a:lumMod val="75000"/>
              </a:schemeClr>
            </a:extrusionClr>
            <a:contourClr>
              <a:schemeClr val="accent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Шестиугольник 8">
            <a:extLst>
              <a:ext uri="{FF2B5EF4-FFF2-40B4-BE49-F238E27FC236}">
                <a16:creationId xmlns:a16="http://schemas.microsoft.com/office/drawing/2014/main" id="{799C5AB2-62D4-7C75-74B3-75A493AF108D}"/>
              </a:ext>
            </a:extLst>
          </p:cNvPr>
          <p:cNvSpPr/>
          <p:nvPr/>
        </p:nvSpPr>
        <p:spPr>
          <a:xfrm>
            <a:off x="4193145" y="5071235"/>
            <a:ext cx="2353352" cy="1893984"/>
          </a:xfrm>
          <a:prstGeom prst="hexagon">
            <a:avLst/>
          </a:prstGeom>
          <a:solidFill>
            <a:schemeClr val="accent1">
              <a:lumMod val="60000"/>
              <a:lumOff val="40000"/>
            </a:schemeClr>
          </a:soli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RelaxedModerately">
              <a:rot lat="17690631" lon="0" rev="0"/>
            </a:camera>
            <a:lightRig rig="soft" dir="t">
              <a:rot lat="0" lon="0" rev="19800000"/>
            </a:lightRig>
          </a:scene3d>
          <a:sp3d extrusionH="38100" contourW="12700" prstMaterial="dkEdge">
            <a:bevelT w="260350" h="50800" prst="relaxedInset"/>
            <a:extrusionClr>
              <a:schemeClr val="accent1">
                <a:lumMod val="75000"/>
              </a:schemeClr>
            </a:extrusionClr>
            <a:contourClr>
              <a:schemeClr val="accent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Шестиугольник 9">
            <a:extLst>
              <a:ext uri="{FF2B5EF4-FFF2-40B4-BE49-F238E27FC236}">
                <a16:creationId xmlns:a16="http://schemas.microsoft.com/office/drawing/2014/main" id="{9FC9F71E-DD84-21DF-5F6D-7F3ED8978B53}"/>
              </a:ext>
            </a:extLst>
          </p:cNvPr>
          <p:cNvSpPr/>
          <p:nvPr/>
        </p:nvSpPr>
        <p:spPr>
          <a:xfrm>
            <a:off x="6583657" y="3742263"/>
            <a:ext cx="2353352" cy="1893984"/>
          </a:xfrm>
          <a:prstGeom prst="hexagon">
            <a:avLst/>
          </a:prstGeom>
          <a:solidFill>
            <a:schemeClr val="accent1">
              <a:lumMod val="60000"/>
              <a:lumOff val="40000"/>
            </a:schemeClr>
          </a:soli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RelaxedModerately">
              <a:rot lat="17690631" lon="0" rev="0"/>
            </a:camera>
            <a:lightRig rig="soft" dir="t">
              <a:rot lat="0" lon="0" rev="19800000"/>
            </a:lightRig>
          </a:scene3d>
          <a:sp3d extrusionH="38100" contourW="12700" prstMaterial="dkEdge">
            <a:bevelT w="260350" h="50800" prst="relaxedInset"/>
            <a:extrusionClr>
              <a:schemeClr val="accent1">
                <a:lumMod val="75000"/>
              </a:schemeClr>
            </a:extrusionClr>
            <a:contourClr>
              <a:schemeClr val="accent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Шестиугольник 10">
            <a:extLst>
              <a:ext uri="{FF2B5EF4-FFF2-40B4-BE49-F238E27FC236}">
                <a16:creationId xmlns:a16="http://schemas.microsoft.com/office/drawing/2014/main" id="{D93413DC-541D-6325-A6E2-486AB41CC0B7}"/>
              </a:ext>
            </a:extLst>
          </p:cNvPr>
          <p:cNvSpPr/>
          <p:nvPr/>
        </p:nvSpPr>
        <p:spPr>
          <a:xfrm>
            <a:off x="7021807" y="5071235"/>
            <a:ext cx="2353352" cy="1893984"/>
          </a:xfrm>
          <a:prstGeom prst="hexagon">
            <a:avLst/>
          </a:prstGeom>
          <a:solidFill>
            <a:schemeClr val="accent1">
              <a:lumMod val="60000"/>
              <a:lumOff val="40000"/>
            </a:schemeClr>
          </a:soli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RelaxedModerately">
              <a:rot lat="17690631" lon="0" rev="0"/>
            </a:camera>
            <a:lightRig rig="soft" dir="t">
              <a:rot lat="0" lon="0" rev="19800000"/>
            </a:lightRig>
          </a:scene3d>
          <a:sp3d extrusionH="38100" contourW="12700" prstMaterial="dkEdge">
            <a:bevelT w="260350" h="50800" prst="relaxedInset"/>
            <a:extrusionClr>
              <a:schemeClr val="accent1">
                <a:lumMod val="75000"/>
              </a:schemeClr>
            </a:extrusionClr>
            <a:contourClr>
              <a:schemeClr val="accent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Шестиугольник 11">
            <a:extLst>
              <a:ext uri="{FF2B5EF4-FFF2-40B4-BE49-F238E27FC236}">
                <a16:creationId xmlns:a16="http://schemas.microsoft.com/office/drawing/2014/main" id="{D851F02F-B4D1-5CD9-EE5C-1C828DD2C179}"/>
              </a:ext>
            </a:extLst>
          </p:cNvPr>
          <p:cNvSpPr/>
          <p:nvPr/>
        </p:nvSpPr>
        <p:spPr>
          <a:xfrm>
            <a:off x="9277327" y="4217795"/>
            <a:ext cx="2353352" cy="1893984"/>
          </a:xfrm>
          <a:prstGeom prst="hexagon">
            <a:avLst/>
          </a:prstGeom>
          <a:solidFill>
            <a:schemeClr val="accent1">
              <a:lumMod val="60000"/>
              <a:lumOff val="40000"/>
            </a:schemeClr>
          </a:soli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RelaxedModerately">
              <a:rot lat="17690631" lon="0" rev="0"/>
            </a:camera>
            <a:lightRig rig="soft" dir="t">
              <a:rot lat="0" lon="0" rev="19800000"/>
            </a:lightRig>
          </a:scene3d>
          <a:sp3d extrusionH="38100" contourW="12700" prstMaterial="dkEdge">
            <a:bevelT w="260350" h="50800" prst="relaxedInset"/>
            <a:extrusionClr>
              <a:schemeClr val="accent1">
                <a:lumMod val="75000"/>
              </a:schemeClr>
            </a:extrusionClr>
            <a:contourClr>
              <a:schemeClr val="accent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A7839BD8-801C-F029-7396-459E09C6A3B2}"/>
              </a:ext>
            </a:extLst>
          </p:cNvPr>
          <p:cNvSpPr/>
          <p:nvPr/>
        </p:nvSpPr>
        <p:spPr>
          <a:xfrm>
            <a:off x="4308909" y="3595033"/>
            <a:ext cx="1245523" cy="1245523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accent1"/>
            </a:solidFill>
          </a:ln>
          <a:effectLst>
            <a:glow rad="127000">
              <a:schemeClr val="accent1"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scene3d>
            <a:camera prst="perspectiveHeroicExtremeLeftFacing"/>
            <a:lightRig rig="threePt" dir="t"/>
          </a:scene3d>
          <a:sp3d extrusionH="1206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B1D5DB92-7C9E-5FB0-30DA-1C1A907B6073}"/>
              </a:ext>
            </a:extLst>
          </p:cNvPr>
          <p:cNvSpPr/>
          <p:nvPr/>
        </p:nvSpPr>
        <p:spPr>
          <a:xfrm>
            <a:off x="7116066" y="3742263"/>
            <a:ext cx="1098292" cy="1098292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solidFill>
              <a:schemeClr val="accent2">
                <a:lumMod val="75000"/>
              </a:schemeClr>
            </a:solidFill>
          </a:ln>
          <a:effectLst>
            <a:glow rad="127000">
              <a:schemeClr val="accent3">
                <a:lumMod val="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scene3d>
            <a:camera prst="perspectiveHeroicExtremeLeftFacing"/>
            <a:lightRig rig="threePt" dir="t"/>
          </a:scene3d>
          <a:sp3d extrusionH="1206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id="{6E3249C8-735A-B89E-86E6-AEE2DF20D3CC}"/>
              </a:ext>
            </a:extLst>
          </p:cNvPr>
          <p:cNvSpPr/>
          <p:nvPr/>
        </p:nvSpPr>
        <p:spPr>
          <a:xfrm>
            <a:off x="7600421" y="5052141"/>
            <a:ext cx="1098292" cy="1098292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solidFill>
              <a:srgbClr val="FF0000"/>
            </a:solidFill>
          </a:ln>
          <a:effectLst>
            <a:glow rad="127000">
              <a:schemeClr val="accent3">
                <a:lumMod val="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scene3d>
            <a:camera prst="perspectiveHeroicExtremeLeftFacing"/>
            <a:lightRig rig="threePt" dir="t"/>
          </a:scene3d>
          <a:sp3d extrusionH="120650" contourW="12700">
            <a:contourClr>
              <a:srgbClr val="FF0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id="{60AAA868-B499-BE43-185F-7AEE3CE5904D}"/>
              </a:ext>
            </a:extLst>
          </p:cNvPr>
          <p:cNvSpPr/>
          <p:nvPr/>
        </p:nvSpPr>
        <p:spPr>
          <a:xfrm>
            <a:off x="9808609" y="4140109"/>
            <a:ext cx="1098292" cy="1098292"/>
          </a:xfrm>
          <a:prstGeom prst="ellipse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solidFill>
              <a:srgbClr val="CC0099"/>
            </a:solidFill>
          </a:ln>
          <a:effectLst>
            <a:glow rad="50800">
              <a:schemeClr val="accent3">
                <a:lumMod val="75000"/>
                <a:alpha val="40000"/>
              </a:schemeClr>
            </a:glow>
            <a:outerShdw blurRad="50800" dist="38100" dir="8100000" sx="104000" sy="104000" algn="tr" rotWithShape="0">
              <a:prstClr val="black">
                <a:alpha val="39000"/>
              </a:prstClr>
            </a:outerShdw>
            <a:reflection blurRad="6350" stA="52000" endA="300" endPos="35000" dir="5400000" sy="-100000" algn="bl" rotWithShape="0"/>
          </a:effectLst>
          <a:scene3d>
            <a:camera prst="perspectiveHeroicExtremeLeftFacing"/>
            <a:lightRig rig="threePt" dir="t"/>
          </a:scene3d>
          <a:sp3d extrusionH="120650" contourW="12700">
            <a:extrusionClr>
              <a:srgbClr val="CC0099"/>
            </a:extrusionClr>
            <a:contourClr>
              <a:srgbClr val="CC0099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>
            <a:extLst>
              <a:ext uri="{FF2B5EF4-FFF2-40B4-BE49-F238E27FC236}">
                <a16:creationId xmlns:a16="http://schemas.microsoft.com/office/drawing/2014/main" id="{0B4C6FAE-6212-9F7D-37F7-B500E2902B04}"/>
              </a:ext>
            </a:extLst>
          </p:cNvPr>
          <p:cNvSpPr/>
          <p:nvPr/>
        </p:nvSpPr>
        <p:spPr>
          <a:xfrm>
            <a:off x="4696793" y="4987182"/>
            <a:ext cx="1245523" cy="1245523"/>
          </a:xfrm>
          <a:prstGeom prst="ellipse">
            <a:avLst/>
          </a:prstGeom>
          <a:blipFill dpi="0" rotWithShape="1">
            <a:blip r:embed="rId6"/>
            <a:srcRect/>
            <a:stretch>
              <a:fillRect/>
            </a:stretch>
          </a:blipFill>
          <a:ln>
            <a:solidFill>
              <a:srgbClr val="00B050"/>
            </a:solidFill>
          </a:ln>
          <a:effectLst>
            <a:glow rad="127000">
              <a:schemeClr val="accent1"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scene3d>
            <a:camera prst="perspectiveHeroicExtremeLeftFacing"/>
            <a:lightRig rig="threePt" dir="t"/>
          </a:scene3d>
          <a:sp3d extrusionH="120650" contourW="12700">
            <a:extrusionClr>
              <a:schemeClr val="accent6">
                <a:lumMod val="60000"/>
                <a:lumOff val="40000"/>
              </a:schemeClr>
            </a:extrusionClr>
            <a:contourClr>
              <a:schemeClr val="accent6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id="{B9F1BFE8-92D5-E36C-A0F5-FB5DDC75C170}"/>
              </a:ext>
            </a:extLst>
          </p:cNvPr>
          <p:cNvCxnSpPr/>
          <p:nvPr/>
        </p:nvCxnSpPr>
        <p:spPr>
          <a:xfrm>
            <a:off x="1969397" y="5071235"/>
            <a:ext cx="3400424" cy="530052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Овал 6">
            <a:extLst>
              <a:ext uri="{FF2B5EF4-FFF2-40B4-BE49-F238E27FC236}">
                <a16:creationId xmlns:a16="http://schemas.microsoft.com/office/drawing/2014/main" id="{DCE7E82E-A3B6-5C02-D4AE-577D2D6382C3}"/>
              </a:ext>
            </a:extLst>
          </p:cNvPr>
          <p:cNvSpPr/>
          <p:nvPr/>
        </p:nvSpPr>
        <p:spPr>
          <a:xfrm>
            <a:off x="1015586" y="4073444"/>
            <a:ext cx="1944783" cy="1944783"/>
          </a:xfrm>
          <a:prstGeom prst="ellipse">
            <a:avLst/>
          </a:prstGeom>
          <a:blipFill dpi="0" rotWithShape="1">
            <a:blip r:embed="rId7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glow rad="127000">
              <a:schemeClr val="accent1"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scene3d>
            <a:camera prst="perspectiveBelow">
              <a:rot lat="1500000" lon="0" rev="0"/>
            </a:camera>
            <a:lightRig rig="threePt" dir="t"/>
          </a:scene3d>
          <a:sp3d extrusionH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Овал 33">
            <a:extLst>
              <a:ext uri="{FF2B5EF4-FFF2-40B4-BE49-F238E27FC236}">
                <a16:creationId xmlns:a16="http://schemas.microsoft.com/office/drawing/2014/main" id="{D01F34F0-5A03-6F81-FD5B-16BC6B4EA2CD}"/>
              </a:ext>
            </a:extLst>
          </p:cNvPr>
          <p:cNvSpPr/>
          <p:nvPr/>
        </p:nvSpPr>
        <p:spPr>
          <a:xfrm>
            <a:off x="9874111" y="4088671"/>
            <a:ext cx="1140985" cy="1256597"/>
          </a:xfrm>
          <a:prstGeom prst="ellipse">
            <a:avLst/>
          </a:prstGeom>
          <a:blipFill dpi="0" rotWithShape="1">
            <a:blip r:embed="rId7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scene3d>
            <a:camera prst="isometricOffAxis1Left"/>
            <a:lightRig rig="threePt" dir="t"/>
          </a:scene3d>
          <a:sp3d extrusionH="127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id="{C4A36DE6-C4EC-FFBB-5A0B-3AEFF624C882}"/>
              </a:ext>
            </a:extLst>
          </p:cNvPr>
          <p:cNvCxnSpPr>
            <a:cxnSpLocks/>
          </p:cNvCxnSpPr>
          <p:nvPr/>
        </p:nvCxnSpPr>
        <p:spPr>
          <a:xfrm>
            <a:off x="7632520" y="4377814"/>
            <a:ext cx="2821483" cy="345003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Овал 32">
            <a:extLst>
              <a:ext uri="{FF2B5EF4-FFF2-40B4-BE49-F238E27FC236}">
                <a16:creationId xmlns:a16="http://schemas.microsoft.com/office/drawing/2014/main" id="{14601AE8-D297-3C33-43B4-E8CA822262EE}"/>
              </a:ext>
            </a:extLst>
          </p:cNvPr>
          <p:cNvSpPr/>
          <p:nvPr/>
        </p:nvSpPr>
        <p:spPr>
          <a:xfrm>
            <a:off x="7062027" y="3595033"/>
            <a:ext cx="1245523" cy="1301993"/>
          </a:xfrm>
          <a:prstGeom prst="ellipse">
            <a:avLst/>
          </a:prstGeom>
          <a:blipFill dpi="0" rotWithShape="1">
            <a:blip r:embed="rId7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scene3d>
            <a:camera prst="isometricOffAxis2Left">
              <a:rot lat="1094040" lon="613685" rev="6339"/>
            </a:camera>
            <a:lightRig rig="threePt" dir="t"/>
          </a:scene3d>
          <a:sp3d extrusionH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2" name="Овал 31">
            <a:extLst>
              <a:ext uri="{FF2B5EF4-FFF2-40B4-BE49-F238E27FC236}">
                <a16:creationId xmlns:a16="http://schemas.microsoft.com/office/drawing/2014/main" id="{F2638912-36C8-881A-303B-411A98C1C195}"/>
              </a:ext>
            </a:extLst>
          </p:cNvPr>
          <p:cNvSpPr/>
          <p:nvPr/>
        </p:nvSpPr>
        <p:spPr>
          <a:xfrm>
            <a:off x="4766287" y="4954018"/>
            <a:ext cx="1223045" cy="1312480"/>
          </a:xfrm>
          <a:prstGeom prst="ellipse">
            <a:avLst/>
          </a:prstGeom>
          <a:blipFill dpi="0" rotWithShape="1">
            <a:blip r:embed="rId7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scene3d>
            <a:camera prst="isometricOffAxis1Right"/>
            <a:lightRig rig="threePt" dir="t"/>
          </a:scene3d>
          <a:sp3d extrusionH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8BD07DB6-0970-C496-A425-38AB783D6F8E}"/>
              </a:ext>
            </a:extLst>
          </p:cNvPr>
          <p:cNvCxnSpPr>
            <a:cxnSpLocks/>
          </p:cNvCxnSpPr>
          <p:nvPr/>
        </p:nvCxnSpPr>
        <p:spPr>
          <a:xfrm flipV="1">
            <a:off x="5259236" y="4390486"/>
            <a:ext cx="2414178" cy="1207712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121C5A44-C38D-E65D-0F4C-8CA7CA878C10}"/>
              </a:ext>
            </a:extLst>
          </p:cNvPr>
          <p:cNvGrpSpPr/>
          <p:nvPr/>
        </p:nvGrpSpPr>
        <p:grpSpPr>
          <a:xfrm>
            <a:off x="1015586" y="1541741"/>
            <a:ext cx="2249097" cy="1961656"/>
            <a:chOff x="5137321" y="2895465"/>
            <a:chExt cx="1177601" cy="1015174"/>
          </a:xfrm>
          <a:scene3d>
            <a:camera prst="perspectiveRelaxedModerately">
              <a:rot lat="21233451" lon="19973222" rev="1009843"/>
            </a:camera>
            <a:lightRig rig="harsh" dir="t">
              <a:rot lat="0" lon="0" rev="6000000"/>
            </a:lightRig>
          </a:scene3d>
        </p:grpSpPr>
        <p:sp>
          <p:nvSpPr>
            <p:cNvPr id="3" name="Шестиугольник 2">
              <a:extLst>
                <a:ext uri="{FF2B5EF4-FFF2-40B4-BE49-F238E27FC236}">
                  <a16:creationId xmlns:a16="http://schemas.microsoft.com/office/drawing/2014/main" id="{8959A835-4748-1B9E-1D89-8CF066409BE3}"/>
                </a:ext>
              </a:extLst>
            </p:cNvPr>
            <p:cNvSpPr/>
            <p:nvPr/>
          </p:nvSpPr>
          <p:spPr>
            <a:xfrm>
              <a:off x="5137321" y="2895465"/>
              <a:ext cx="1177601" cy="1015174"/>
            </a:xfrm>
            <a:prstGeom prst="hexag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4925">
              <a:solidFill>
                <a:schemeClr val="accent1">
                  <a:lumMod val="40000"/>
                  <a:lumOff val="60000"/>
                </a:schemeClr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  <a:reflection blurRad="25400" stA="60000" endPos="41000" dir="5400000" sy="-100000" algn="bl" rotWithShape="0"/>
            </a:effectLst>
            <a:sp3d extrusionH="381000" contourW="12700" prstMaterial="translucentPowder">
              <a:bevelT w="266700" h="88900" prst="slope"/>
              <a:extrusionClr>
                <a:schemeClr val="accent1">
                  <a:lumMod val="60000"/>
                  <a:lumOff val="40000"/>
                </a:schemeClr>
              </a:extrusionClr>
              <a:contourClr>
                <a:schemeClr val="accent1">
                  <a:lumMod val="60000"/>
                  <a:lumOff val="4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рямоугольник 3">
              <a:extLst>
                <a:ext uri="{FF2B5EF4-FFF2-40B4-BE49-F238E27FC236}">
                  <a16:creationId xmlns:a16="http://schemas.microsoft.com/office/drawing/2014/main" id="{9F254BB7-985D-BB03-242A-DB223F537FB5}"/>
                </a:ext>
              </a:extLst>
            </p:cNvPr>
            <p:cNvSpPr/>
            <p:nvPr/>
          </p:nvSpPr>
          <p:spPr>
            <a:xfrm>
              <a:off x="5387372" y="2969727"/>
              <a:ext cx="677494" cy="732674"/>
            </a:xfrm>
            <a:prstGeom prst="rect">
              <a:avLst/>
            </a:prstGeom>
            <a:noFill/>
            <a:sp3d prstMaterial="translucentPowder"/>
          </p:spPr>
          <p:txBody>
            <a:bodyPr wrap="none" lIns="91440" tIns="45720" rIns="91440" bIns="45720">
              <a:spAutoFit/>
            </a:bodyPr>
            <a:lstStyle/>
            <a:p>
              <a:pPr algn="ctr">
                <a:spcBef>
                  <a:spcPts val="1200"/>
                </a:spcBef>
              </a:pPr>
              <a:endParaRPr lang="ru-RU" sz="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lshevik" panose="02000503000000000000" pitchFamily="50" charset="0"/>
              </a:endParaRPr>
            </a:p>
            <a:p>
              <a:pPr algn="ctr">
                <a:spcBef>
                  <a:spcPts val="1200"/>
                </a:spcBef>
              </a:pPr>
              <a:r>
                <a:rPr lang="ru-RU" sz="720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Bahnschrift SemiBold" panose="020B0502040204020203" pitchFamily="34" charset="0"/>
                </a:rPr>
                <a:t>6%</a:t>
              </a:r>
              <a:endParaRPr lang="ru-RU" sz="72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SemiBold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4360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42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2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xit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2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22" presetClass="exit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4.44444E-6 L -0.18907 -0.02593 " pathEditMode="relative" rAng="0" ptsTypes="AA">
                                      <p:cBhvr>
                                        <p:cTn id="16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53" y="-1296"/>
                                    </p:animMotion>
                                  </p:childTnLst>
                                </p:cTn>
                              </p:par>
                              <p:par>
                                <p:cTn id="16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2.96296E-6 L -0.47513 0.17778 " pathEditMode="relative" rAng="0" ptsTypes="AA">
                                      <p:cBhvr>
                                        <p:cTn id="16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763" y="8889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48148E-6 L -0.7845 0.10394 " pathEditMode="relative" rAng="0" ptsTypes="AA">
                                      <p:cBhvr>
                                        <p:cTn id="17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232" y="5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7" grpId="0" animBg="1"/>
      <p:bldP spid="17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18" grpId="0" animBg="1"/>
      <p:bldP spid="18" grpId="1" animBg="1"/>
      <p:bldP spid="7" grpId="0" animBg="1"/>
      <p:bldP spid="34" grpId="0" animBg="1"/>
      <p:bldP spid="34" grpId="1" animBg="1"/>
      <p:bldP spid="33" grpId="0" animBg="1"/>
      <p:bldP spid="33" grpId="1" animBg="1"/>
      <p:bldP spid="32" grpId="0" animBg="1"/>
      <p:bldP spid="3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Шестиугольник 37">
            <a:extLst>
              <a:ext uri="{FF2B5EF4-FFF2-40B4-BE49-F238E27FC236}">
                <a16:creationId xmlns:a16="http://schemas.microsoft.com/office/drawing/2014/main" id="{E3858F29-1759-C4EE-3CC1-97511E29E32E}"/>
              </a:ext>
            </a:extLst>
          </p:cNvPr>
          <p:cNvSpPr/>
          <p:nvPr/>
        </p:nvSpPr>
        <p:spPr>
          <a:xfrm>
            <a:off x="8825793" y="4221988"/>
            <a:ext cx="2496438" cy="2152104"/>
          </a:xfrm>
          <a:prstGeom prst="hexagon">
            <a:avLst/>
          </a:prstGeom>
          <a:solidFill>
            <a:schemeClr val="accent1">
              <a:lumMod val="60000"/>
              <a:lumOff val="40000"/>
            </a:schemeClr>
          </a:soli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RelaxedModerately">
              <a:rot lat="17690631" lon="0" rev="0"/>
            </a:camera>
            <a:lightRig rig="soft" dir="t">
              <a:rot lat="0" lon="0" rev="19800000"/>
            </a:lightRig>
          </a:scene3d>
          <a:sp3d extrusionH="38100" contourW="12700" prstMaterial="dkEdge">
            <a:bevelT w="260350" h="50800" prst="relaxedInset"/>
            <a:extrusionClr>
              <a:schemeClr val="accent1">
                <a:lumMod val="75000"/>
              </a:schemeClr>
            </a:extrusionClr>
            <a:contourClr>
              <a:schemeClr val="accent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9" name="Шестиугольник 38">
            <a:extLst>
              <a:ext uri="{FF2B5EF4-FFF2-40B4-BE49-F238E27FC236}">
                <a16:creationId xmlns:a16="http://schemas.microsoft.com/office/drawing/2014/main" id="{C525D703-F7A2-717B-3FBD-5DD8F04D974A}"/>
              </a:ext>
            </a:extLst>
          </p:cNvPr>
          <p:cNvSpPr/>
          <p:nvPr/>
        </p:nvSpPr>
        <p:spPr>
          <a:xfrm>
            <a:off x="603092" y="4231607"/>
            <a:ext cx="2496438" cy="2152104"/>
          </a:xfrm>
          <a:prstGeom prst="hexagon">
            <a:avLst/>
          </a:prstGeom>
          <a:solidFill>
            <a:schemeClr val="accent1">
              <a:lumMod val="60000"/>
              <a:lumOff val="40000"/>
            </a:schemeClr>
          </a:soli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RelaxedModerately">
              <a:rot lat="17690631" lon="0" rev="0"/>
            </a:camera>
            <a:lightRig rig="soft" dir="t">
              <a:rot lat="0" lon="0" rev="19800000"/>
            </a:lightRig>
          </a:scene3d>
          <a:sp3d extrusionH="38100" contourW="12700" prstMaterial="dkEdge">
            <a:bevelT w="260350" h="50800" prst="relaxedInset"/>
            <a:extrusionClr>
              <a:schemeClr val="accent1">
                <a:lumMod val="75000"/>
              </a:schemeClr>
            </a:extrusionClr>
            <a:contourClr>
              <a:schemeClr val="accent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" name="Шестиугольник 39">
            <a:extLst>
              <a:ext uri="{FF2B5EF4-FFF2-40B4-BE49-F238E27FC236}">
                <a16:creationId xmlns:a16="http://schemas.microsoft.com/office/drawing/2014/main" id="{4F44E371-D05D-0C58-6CAD-0C3F84F90C1C}"/>
              </a:ext>
            </a:extLst>
          </p:cNvPr>
          <p:cNvSpPr/>
          <p:nvPr/>
        </p:nvSpPr>
        <p:spPr>
          <a:xfrm>
            <a:off x="1983933" y="2682415"/>
            <a:ext cx="2496438" cy="2152104"/>
          </a:xfrm>
          <a:prstGeom prst="hexagon">
            <a:avLst/>
          </a:prstGeom>
          <a:solidFill>
            <a:schemeClr val="accent1">
              <a:lumMod val="60000"/>
              <a:lumOff val="40000"/>
            </a:schemeClr>
          </a:soli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RelaxedModerately">
              <a:rot lat="17926363" lon="1951668" rev="19247651"/>
            </a:camera>
            <a:lightRig rig="soft" dir="t">
              <a:rot lat="0" lon="0" rev="19800000"/>
            </a:lightRig>
          </a:scene3d>
          <a:sp3d extrusionH="38100" contourW="12700" prstMaterial="dkEdge">
            <a:bevelT w="260350" h="50800" prst="relaxedInset"/>
            <a:extrusionClr>
              <a:schemeClr val="accent1">
                <a:lumMod val="75000"/>
              </a:schemeClr>
            </a:extrusionClr>
            <a:contourClr>
              <a:schemeClr val="accent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" name="Шестиугольник 40">
            <a:extLst>
              <a:ext uri="{FF2B5EF4-FFF2-40B4-BE49-F238E27FC236}">
                <a16:creationId xmlns:a16="http://schemas.microsoft.com/office/drawing/2014/main" id="{19043A16-CE0E-325A-C6EB-046D93F74008}"/>
              </a:ext>
            </a:extLst>
          </p:cNvPr>
          <p:cNvSpPr/>
          <p:nvPr/>
        </p:nvSpPr>
        <p:spPr>
          <a:xfrm>
            <a:off x="7714943" y="2608696"/>
            <a:ext cx="2496438" cy="2152104"/>
          </a:xfrm>
          <a:prstGeom prst="hexagon">
            <a:avLst/>
          </a:prstGeom>
          <a:solidFill>
            <a:schemeClr val="accent1">
              <a:lumMod val="60000"/>
              <a:lumOff val="40000"/>
            </a:schemeClr>
          </a:soli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RelaxedModerately">
              <a:rot lat="18203650" lon="20544040" rev="1409209"/>
            </a:camera>
            <a:lightRig rig="soft" dir="t">
              <a:rot lat="0" lon="0" rev="19800000"/>
            </a:lightRig>
          </a:scene3d>
          <a:sp3d extrusionH="38100" contourW="12700" prstMaterial="dkEdge">
            <a:bevelT w="260350" h="50800" prst="relaxedInset"/>
            <a:extrusionClr>
              <a:schemeClr val="accent1">
                <a:lumMod val="75000"/>
              </a:schemeClr>
            </a:extrusionClr>
            <a:contourClr>
              <a:schemeClr val="accent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BCEA794-3F0B-39AF-7B85-7858CBE0FE4F}"/>
              </a:ext>
            </a:extLst>
          </p:cNvPr>
          <p:cNvSpPr/>
          <p:nvPr/>
        </p:nvSpPr>
        <p:spPr>
          <a:xfrm>
            <a:off x="225794" y="232619"/>
            <a:ext cx="84999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Заплати и спи спокойно</a:t>
            </a:r>
          </a:p>
        </p:txBody>
      </p:sp>
      <p:sp>
        <p:nvSpPr>
          <p:cNvPr id="6" name="Шестиугольник 5">
            <a:extLst>
              <a:ext uri="{FF2B5EF4-FFF2-40B4-BE49-F238E27FC236}">
                <a16:creationId xmlns:a16="http://schemas.microsoft.com/office/drawing/2014/main" id="{849D636A-84D9-5210-04A0-DFD2B75895DE}"/>
              </a:ext>
            </a:extLst>
          </p:cNvPr>
          <p:cNvSpPr/>
          <p:nvPr/>
        </p:nvSpPr>
        <p:spPr>
          <a:xfrm>
            <a:off x="3832883" y="3429000"/>
            <a:ext cx="4259557" cy="3672036"/>
          </a:xfrm>
          <a:prstGeom prst="hexagon">
            <a:avLst/>
          </a:prstGeom>
          <a:solidFill>
            <a:schemeClr val="accent1">
              <a:lumMod val="60000"/>
              <a:lumOff val="40000"/>
            </a:schemeClr>
          </a:soli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RelaxedModerately">
              <a:rot lat="17690631" lon="0" rev="0"/>
            </a:camera>
            <a:lightRig rig="soft" dir="t">
              <a:rot lat="0" lon="0" rev="19800000"/>
            </a:lightRig>
          </a:scene3d>
          <a:sp3d extrusionH="38100" contourW="12700" prstMaterial="dkEdge">
            <a:bevelT w="260350" h="50800" prst="relaxedInset"/>
            <a:extrusionClr>
              <a:schemeClr val="accent1">
                <a:lumMod val="75000"/>
              </a:schemeClr>
            </a:extrusionClr>
            <a:contourClr>
              <a:schemeClr val="accent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B4C53199-03CB-6832-AD7B-B634D164B5FB}"/>
              </a:ext>
            </a:extLst>
          </p:cNvPr>
          <p:cNvSpPr/>
          <p:nvPr/>
        </p:nvSpPr>
        <p:spPr>
          <a:xfrm>
            <a:off x="4374001" y="2085446"/>
            <a:ext cx="3177319" cy="3179572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scene3d>
            <a:camera prst="perspectiveBelow">
              <a:rot lat="1500000" lon="0" rev="0"/>
            </a:camera>
            <a:lightRig rig="threePt" dir="t"/>
          </a:scene3d>
          <a:sp3d extrusionH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C4D12F98-2887-DFE9-4083-8302E0B12E9A}"/>
              </a:ext>
            </a:extLst>
          </p:cNvPr>
          <p:cNvSpPr/>
          <p:nvPr/>
        </p:nvSpPr>
        <p:spPr>
          <a:xfrm>
            <a:off x="5011677" y="4221988"/>
            <a:ext cx="851914" cy="852518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reflection blurRad="6350" stA="50000" endA="300" endPos="90000" dir="5400000" sy="-100000" algn="bl" rotWithShape="0"/>
          </a:effectLst>
          <a:scene3d>
            <a:camera prst="perspectiveBelow">
              <a:rot lat="1500000" lon="0" rev="0"/>
            </a:camera>
            <a:lightRig rig="threePt" dir="t"/>
          </a:scene3d>
          <a:sp3d extrusionH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id="{D3D88BCA-8237-10E4-49F4-2E3F13D9D27F}"/>
              </a:ext>
            </a:extLst>
          </p:cNvPr>
          <p:cNvSpPr/>
          <p:nvPr/>
        </p:nvSpPr>
        <p:spPr>
          <a:xfrm>
            <a:off x="5558010" y="4383960"/>
            <a:ext cx="851914" cy="852518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reflection blurRad="6350" stA="50000" endA="300" endPos="90000" dir="5400000" sy="-100000" algn="bl" rotWithShape="0"/>
          </a:effectLst>
          <a:scene3d>
            <a:camera prst="perspectiveBelow">
              <a:rot lat="1500000" lon="0" rev="0"/>
            </a:camera>
            <a:lightRig rig="threePt" dir="t"/>
          </a:scene3d>
          <a:sp3d extrusionH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id="{D9B5026F-4FB5-390A-C3E3-2302DCCF1FEF}"/>
              </a:ext>
            </a:extLst>
          </p:cNvPr>
          <p:cNvSpPr/>
          <p:nvPr/>
        </p:nvSpPr>
        <p:spPr>
          <a:xfrm>
            <a:off x="6104343" y="4221988"/>
            <a:ext cx="851914" cy="852518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reflection blurRad="6350" stA="50000" endA="300" endPos="90000" dir="5400000" sy="-100000" algn="bl" rotWithShape="0"/>
          </a:effectLst>
          <a:scene3d>
            <a:camera prst="perspectiveBelow">
              <a:rot lat="1500000" lon="0" rev="0"/>
            </a:camera>
            <a:lightRig rig="threePt" dir="t"/>
          </a:scene3d>
          <a:sp3d extrusionH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CE58FE2B-F4DB-2F78-10D2-6334E9D72ABE}"/>
              </a:ext>
            </a:extLst>
          </p:cNvPr>
          <p:cNvSpPr/>
          <p:nvPr/>
        </p:nvSpPr>
        <p:spPr>
          <a:xfrm>
            <a:off x="6587636" y="3805348"/>
            <a:ext cx="851914" cy="852518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reflection blurRad="6350" stA="50000" endA="300" endPos="55500" dist="393700" dir="5400000" sy="-100000" algn="bl" rotWithShape="0"/>
          </a:effectLst>
          <a:scene3d>
            <a:camera prst="perspectiveBelow">
              <a:rot lat="1500000" lon="0" rev="0"/>
            </a:camera>
            <a:lightRig rig="threePt" dir="t"/>
          </a:scene3d>
          <a:sp3d extrusionH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B8646B2E-07E2-AEC6-2A5C-91A8BBD1B1B4}"/>
              </a:ext>
            </a:extLst>
          </p:cNvPr>
          <p:cNvSpPr/>
          <p:nvPr/>
        </p:nvSpPr>
        <p:spPr>
          <a:xfrm>
            <a:off x="6772452" y="3156004"/>
            <a:ext cx="851914" cy="852518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perspectiveBelow">
              <a:rot lat="1500000" lon="0" rev="0"/>
            </a:camera>
            <a:lightRig rig="threePt" dir="t"/>
          </a:scene3d>
          <a:sp3d extrusionH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Овал 23">
            <a:extLst>
              <a:ext uri="{FF2B5EF4-FFF2-40B4-BE49-F238E27FC236}">
                <a16:creationId xmlns:a16="http://schemas.microsoft.com/office/drawing/2014/main" id="{119E2221-61E5-1489-2298-6B99B545925A}"/>
              </a:ext>
            </a:extLst>
          </p:cNvPr>
          <p:cNvSpPr/>
          <p:nvPr/>
        </p:nvSpPr>
        <p:spPr>
          <a:xfrm>
            <a:off x="6561368" y="2501958"/>
            <a:ext cx="851914" cy="852518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perspectiveBelow">
              <a:rot lat="1500000" lon="0" rev="0"/>
            </a:camera>
            <a:lightRig rig="threePt" dir="t"/>
          </a:scene3d>
          <a:sp3d extrusionH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>
            <a:extLst>
              <a:ext uri="{FF2B5EF4-FFF2-40B4-BE49-F238E27FC236}">
                <a16:creationId xmlns:a16="http://schemas.microsoft.com/office/drawing/2014/main" id="{75CBECE5-F587-A9ED-2453-CFFC1C463AB1}"/>
              </a:ext>
            </a:extLst>
          </p:cNvPr>
          <p:cNvSpPr/>
          <p:nvPr/>
        </p:nvSpPr>
        <p:spPr>
          <a:xfrm>
            <a:off x="6025463" y="2072948"/>
            <a:ext cx="851914" cy="852518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scene3d>
            <a:camera prst="perspectiveBelow">
              <a:rot lat="1500000" lon="0" rev="0"/>
            </a:camera>
            <a:lightRig rig="threePt" dir="t"/>
          </a:scene3d>
          <a:sp3d extrusionH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>
            <a:extLst>
              <a:ext uri="{FF2B5EF4-FFF2-40B4-BE49-F238E27FC236}">
                <a16:creationId xmlns:a16="http://schemas.microsoft.com/office/drawing/2014/main" id="{0497CDAC-2C69-841E-1D08-90B9E6DEE11B}"/>
              </a:ext>
            </a:extLst>
          </p:cNvPr>
          <p:cNvSpPr/>
          <p:nvPr/>
        </p:nvSpPr>
        <p:spPr>
          <a:xfrm>
            <a:off x="5456253" y="1950780"/>
            <a:ext cx="851914" cy="852518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scene3d>
            <a:camera prst="perspectiveBelow">
              <a:rot lat="1500000" lon="0" rev="0"/>
            </a:camera>
            <a:lightRig rig="threePt" dir="t"/>
          </a:scene3d>
          <a:sp3d extrusionH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>
            <a:extLst>
              <a:ext uri="{FF2B5EF4-FFF2-40B4-BE49-F238E27FC236}">
                <a16:creationId xmlns:a16="http://schemas.microsoft.com/office/drawing/2014/main" id="{546089DD-74F7-B995-102B-D00252515E91}"/>
              </a:ext>
            </a:extLst>
          </p:cNvPr>
          <p:cNvSpPr/>
          <p:nvPr/>
        </p:nvSpPr>
        <p:spPr>
          <a:xfrm>
            <a:off x="4962465" y="2099002"/>
            <a:ext cx="851914" cy="852518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scene3d>
            <a:camera prst="perspectiveBelow">
              <a:rot lat="1500000" lon="0" rev="0"/>
            </a:camera>
            <a:lightRig rig="threePt" dir="t"/>
          </a:scene3d>
          <a:sp3d extrusionH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>
            <a:extLst>
              <a:ext uri="{FF2B5EF4-FFF2-40B4-BE49-F238E27FC236}">
                <a16:creationId xmlns:a16="http://schemas.microsoft.com/office/drawing/2014/main" id="{84D6200E-4851-AE52-8CC2-EBF27390D84B}"/>
              </a:ext>
            </a:extLst>
          </p:cNvPr>
          <p:cNvSpPr/>
          <p:nvPr/>
        </p:nvSpPr>
        <p:spPr>
          <a:xfrm>
            <a:off x="4536508" y="2514870"/>
            <a:ext cx="851914" cy="852518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scene3d>
            <a:camera prst="perspectiveBelow">
              <a:rot lat="1500000" lon="0" rev="0"/>
            </a:camera>
            <a:lightRig rig="threePt" dir="t"/>
          </a:scene3d>
          <a:sp3d extrusionH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>
            <a:extLst>
              <a:ext uri="{FF2B5EF4-FFF2-40B4-BE49-F238E27FC236}">
                <a16:creationId xmlns:a16="http://schemas.microsoft.com/office/drawing/2014/main" id="{3E0E6158-13BD-B0A5-FBC1-2809A236463A}"/>
              </a:ext>
            </a:extLst>
          </p:cNvPr>
          <p:cNvSpPr/>
          <p:nvPr/>
        </p:nvSpPr>
        <p:spPr>
          <a:xfrm>
            <a:off x="4378504" y="3056619"/>
            <a:ext cx="851914" cy="852518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perspectiveBelow">
              <a:rot lat="1500000" lon="0" rev="0"/>
            </a:camera>
            <a:lightRig rig="threePt" dir="t"/>
          </a:scene3d>
          <a:sp3d extrusionH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>
            <a:extLst>
              <a:ext uri="{FF2B5EF4-FFF2-40B4-BE49-F238E27FC236}">
                <a16:creationId xmlns:a16="http://schemas.microsoft.com/office/drawing/2014/main" id="{79CD4000-9506-AB84-F1AC-647572A9D5EB}"/>
              </a:ext>
            </a:extLst>
          </p:cNvPr>
          <p:cNvSpPr/>
          <p:nvPr/>
        </p:nvSpPr>
        <p:spPr>
          <a:xfrm>
            <a:off x="4475772" y="3758467"/>
            <a:ext cx="851914" cy="852518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reflection blurRad="6350" stA="50000" endA="300" endPos="55500" dist="393700" dir="5400000" sy="-100000" algn="bl" rotWithShape="0"/>
          </a:effectLst>
          <a:scene3d>
            <a:camera prst="perspectiveBelow">
              <a:rot lat="1500000" lon="0" rev="0"/>
            </a:camera>
            <a:lightRig rig="threePt" dir="t"/>
          </a:scene3d>
          <a:sp3d extrusionH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>
            <a:extLst>
              <a:ext uri="{FF2B5EF4-FFF2-40B4-BE49-F238E27FC236}">
                <a16:creationId xmlns:a16="http://schemas.microsoft.com/office/drawing/2014/main" id="{0CE3A670-7C97-C68C-29C1-29A8B56092DA}"/>
              </a:ext>
            </a:extLst>
          </p:cNvPr>
          <p:cNvSpPr/>
          <p:nvPr/>
        </p:nvSpPr>
        <p:spPr>
          <a:xfrm>
            <a:off x="5210312" y="3714639"/>
            <a:ext cx="851914" cy="852518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perspectiveBelow">
              <a:rot lat="1500000" lon="0" rev="0"/>
            </a:camera>
            <a:lightRig rig="threePt" dir="t"/>
          </a:scene3d>
          <a:sp3d extrusionH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>
            <a:extLst>
              <a:ext uri="{FF2B5EF4-FFF2-40B4-BE49-F238E27FC236}">
                <a16:creationId xmlns:a16="http://schemas.microsoft.com/office/drawing/2014/main" id="{12B3FC83-570B-105A-CF63-038760F47421}"/>
              </a:ext>
            </a:extLst>
          </p:cNvPr>
          <p:cNvSpPr/>
          <p:nvPr/>
        </p:nvSpPr>
        <p:spPr>
          <a:xfrm>
            <a:off x="5906322" y="3684748"/>
            <a:ext cx="851914" cy="852518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perspectiveBelow">
              <a:rot lat="1500000" lon="0" rev="0"/>
            </a:camera>
            <a:lightRig rig="threePt" dir="t"/>
          </a:scene3d>
          <a:sp3d extrusionH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>
            <a:extLst>
              <a:ext uri="{FF2B5EF4-FFF2-40B4-BE49-F238E27FC236}">
                <a16:creationId xmlns:a16="http://schemas.microsoft.com/office/drawing/2014/main" id="{58E233B3-EA65-6B11-F440-03BAA2BCAEBB}"/>
              </a:ext>
            </a:extLst>
          </p:cNvPr>
          <p:cNvSpPr/>
          <p:nvPr/>
        </p:nvSpPr>
        <p:spPr>
          <a:xfrm>
            <a:off x="6082069" y="3141990"/>
            <a:ext cx="851914" cy="852518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perspectiveBelow">
              <a:rot lat="1500000" lon="0" rev="0"/>
            </a:camera>
            <a:lightRig rig="threePt" dir="t"/>
          </a:scene3d>
          <a:sp3d extrusionH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Овал 33">
            <a:extLst>
              <a:ext uri="{FF2B5EF4-FFF2-40B4-BE49-F238E27FC236}">
                <a16:creationId xmlns:a16="http://schemas.microsoft.com/office/drawing/2014/main" id="{B3B20A7B-478F-03CA-210A-E18D524C4117}"/>
              </a:ext>
            </a:extLst>
          </p:cNvPr>
          <p:cNvSpPr/>
          <p:nvPr/>
        </p:nvSpPr>
        <p:spPr>
          <a:xfrm>
            <a:off x="5793938" y="2631137"/>
            <a:ext cx="851914" cy="852518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perspectiveBelow">
              <a:rot lat="1500000" lon="0" rev="0"/>
            </a:camera>
            <a:lightRig rig="threePt" dir="t"/>
          </a:scene3d>
          <a:sp3d extrusionH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Овал 34">
            <a:extLst>
              <a:ext uri="{FF2B5EF4-FFF2-40B4-BE49-F238E27FC236}">
                <a16:creationId xmlns:a16="http://schemas.microsoft.com/office/drawing/2014/main" id="{83005C24-7160-590E-8730-5843272CF362}"/>
              </a:ext>
            </a:extLst>
          </p:cNvPr>
          <p:cNvSpPr/>
          <p:nvPr/>
        </p:nvSpPr>
        <p:spPr>
          <a:xfrm>
            <a:off x="5192239" y="2577811"/>
            <a:ext cx="851914" cy="852518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scene3d>
            <a:camera prst="perspectiveBelow">
              <a:rot lat="1500000" lon="0" rev="0"/>
            </a:camera>
            <a:lightRig rig="threePt" dir="t"/>
          </a:scene3d>
          <a:sp3d extrusionH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>
            <a:extLst>
              <a:ext uri="{FF2B5EF4-FFF2-40B4-BE49-F238E27FC236}">
                <a16:creationId xmlns:a16="http://schemas.microsoft.com/office/drawing/2014/main" id="{C979AC67-D0D2-7ACB-E247-24F9956DC960}"/>
              </a:ext>
            </a:extLst>
          </p:cNvPr>
          <p:cNvSpPr/>
          <p:nvPr/>
        </p:nvSpPr>
        <p:spPr>
          <a:xfrm>
            <a:off x="4978787" y="3151882"/>
            <a:ext cx="851914" cy="852518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perspectiveBelow">
              <a:rot lat="1500000" lon="0" rev="0"/>
            </a:camera>
            <a:lightRig rig="threePt" dir="t"/>
          </a:scene3d>
          <a:sp3d extrusionH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>
            <a:extLst>
              <a:ext uri="{FF2B5EF4-FFF2-40B4-BE49-F238E27FC236}">
                <a16:creationId xmlns:a16="http://schemas.microsoft.com/office/drawing/2014/main" id="{0E4B422B-C723-6B1F-4215-BC0089067648}"/>
              </a:ext>
            </a:extLst>
          </p:cNvPr>
          <p:cNvSpPr/>
          <p:nvPr/>
        </p:nvSpPr>
        <p:spPr>
          <a:xfrm>
            <a:off x="5565074" y="3213494"/>
            <a:ext cx="851914" cy="852518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perspectiveBelow">
              <a:rot lat="1500000" lon="0" rev="0"/>
            </a:camera>
            <a:lightRig rig="threePt" dir="t"/>
          </a:scene3d>
          <a:sp3d extrusionH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0045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path" presetSubtype="0" accel="5000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2.91667E-6 4.44444E-6 L -0.17435 0.14189 " pathEditMode="relative" rAng="0" ptsTypes="AA">
                                      <p:cBhvr>
                                        <p:cTn id="10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24" y="7083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42" presetClass="path" presetSubtype="0" accel="50000" decel="5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1.875E-6 2.22222E-6 L 0.25469 0.15764 " pathEditMode="relative" rAng="0" ptsTypes="AA">
                                      <p:cBhvr>
                                        <p:cTn id="10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34" y="787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42" presetClass="path" presetSubtype="0" accel="50000" decel="5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3.33333E-6 -1.85185E-6 L 0.29856 0.36783 " pathEditMode="relative" rAng="0" ptsTypes="AA">
                                      <p:cBhvr>
                                        <p:cTn id="10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22" y="1838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42" presetClass="path" presetSubtype="0" accel="50000" decel="50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1.25E-6 -3.7037E-6 L -0.2776 0.30764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80" y="1537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42" presetClass="path" presetSubtype="0" accel="50000" decel="50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2.70833E-6 -2.96296E-6 L -0.28737 0.31875 " pathEditMode="relative" rAng="0" ptsTypes="AA">
                                      <p:cBhvr>
                                        <p:cTn id="10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75" y="15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2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42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42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42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42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6" grpId="0" animBg="1"/>
      <p:bldP spid="7" grpId="0" animBg="1"/>
      <p:bldP spid="7" grpId="1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  <p:bldP spid="28" grpId="0" animBg="1"/>
      <p:bldP spid="28" grpId="1" animBg="1"/>
      <p:bldP spid="28" grpId="2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5" grpId="1" animBg="1"/>
      <p:bldP spid="35" grpId="2" animBg="1"/>
      <p:bldP spid="36" grpId="0" animBg="1"/>
      <p:bldP spid="3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Шестиугольник 6">
            <a:extLst>
              <a:ext uri="{FF2B5EF4-FFF2-40B4-BE49-F238E27FC236}">
                <a16:creationId xmlns:a16="http://schemas.microsoft.com/office/drawing/2014/main" id="{9D167F5D-168D-44B1-CA06-C0CC9A412648}"/>
              </a:ext>
            </a:extLst>
          </p:cNvPr>
          <p:cNvSpPr/>
          <p:nvPr/>
        </p:nvSpPr>
        <p:spPr>
          <a:xfrm>
            <a:off x="260273" y="2970945"/>
            <a:ext cx="5411568" cy="4665150"/>
          </a:xfrm>
          <a:prstGeom prst="hexagon">
            <a:avLst/>
          </a:prstGeom>
          <a:solidFill>
            <a:srgbClr val="003399"/>
          </a:soli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RelaxedModerately">
              <a:rot lat="17690631" lon="0" rev="0"/>
            </a:camera>
            <a:lightRig rig="soft" dir="t">
              <a:rot lat="0" lon="0" rev="19800000"/>
            </a:lightRig>
          </a:scene3d>
          <a:sp3d extrusionH="38100" contourW="12700" prstMaterial="dkEdge">
            <a:bevelT w="260350" h="50800" prst="relaxedInset"/>
            <a:extrusionClr>
              <a:schemeClr val="accent1">
                <a:lumMod val="75000"/>
              </a:schemeClr>
            </a:extrusionClr>
            <a:contourClr>
              <a:schemeClr val="accent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4174A06-70E8-9A45-22C0-18059510EF90}"/>
              </a:ext>
            </a:extLst>
          </p:cNvPr>
          <p:cNvSpPr/>
          <p:nvPr/>
        </p:nvSpPr>
        <p:spPr>
          <a:xfrm>
            <a:off x="260273" y="279598"/>
            <a:ext cx="98378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Красиво жить не запретишь</a:t>
            </a:r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9789B25A-AA38-7085-B6A2-A02D769B7390}"/>
              </a:ext>
            </a:extLst>
          </p:cNvPr>
          <p:cNvGrpSpPr/>
          <p:nvPr/>
        </p:nvGrpSpPr>
        <p:grpSpPr>
          <a:xfrm>
            <a:off x="520546" y="2297430"/>
            <a:ext cx="4839926" cy="3668175"/>
            <a:chOff x="260273" y="2354580"/>
            <a:chExt cx="4839926" cy="3668175"/>
          </a:xfrm>
        </p:grpSpPr>
        <p:sp>
          <p:nvSpPr>
            <p:cNvPr id="8" name="Шестиугольник 7">
              <a:extLst>
                <a:ext uri="{FF2B5EF4-FFF2-40B4-BE49-F238E27FC236}">
                  <a16:creationId xmlns:a16="http://schemas.microsoft.com/office/drawing/2014/main" id="{6DD42FB3-898C-5543-EDAC-101107695B57}"/>
                </a:ext>
              </a:extLst>
            </p:cNvPr>
            <p:cNvSpPr/>
            <p:nvPr/>
          </p:nvSpPr>
          <p:spPr>
            <a:xfrm>
              <a:off x="1840118" y="4530227"/>
              <a:ext cx="1731331" cy="1492528"/>
            </a:xfrm>
            <a:prstGeom prst="hexagon">
              <a:avLst/>
            </a:prstGeom>
            <a:solidFill>
              <a:srgbClr val="0066CC"/>
            </a:solidFill>
            <a:ln w="34925">
              <a:noFill/>
            </a:ln>
            <a:effectLst>
              <a:outerShdw blurRad="1270000" dist="38100" dir="5400000" algn="t" rotWithShape="0">
                <a:prstClr val="black"/>
              </a:outerShdw>
              <a:reflection blurRad="812800" stA="50000" endA="300" endPos="90000" dist="127000" dir="5400000" sy="-100000" algn="bl" rotWithShape="0"/>
            </a:effectLst>
            <a:scene3d>
              <a:camera prst="isometricOffAxis1Top"/>
              <a:lightRig rig="soft" dir="t">
                <a:rot lat="0" lon="0" rev="19800000"/>
              </a:lightRig>
            </a:scene3d>
            <a:sp3d extrusionH="38100" contourW="12700" prstMaterial="dkEdge">
              <a:bevelT w="260350" h="50800" prst="relaxedInset"/>
              <a:extrusionClr>
                <a:schemeClr val="accent1">
                  <a:lumMod val="75000"/>
                </a:schemeClr>
              </a:extrusionClr>
              <a:contourClr>
                <a:schemeClr val="accent1">
                  <a:lumMod val="75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>
              <a:extLst>
                <a:ext uri="{FF2B5EF4-FFF2-40B4-BE49-F238E27FC236}">
                  <a16:creationId xmlns:a16="http://schemas.microsoft.com/office/drawing/2014/main" id="{AD2B3776-0B69-DDDC-331D-33F847F7DA70}"/>
                </a:ext>
              </a:extLst>
            </p:cNvPr>
            <p:cNvSpPr/>
            <p:nvPr/>
          </p:nvSpPr>
          <p:spPr>
            <a:xfrm>
              <a:off x="260273" y="2354580"/>
              <a:ext cx="4839926" cy="3006090"/>
            </a:xfrm>
            <a:prstGeom prst="rect">
              <a:avLst/>
            </a:prstGeom>
            <a:solidFill>
              <a:srgbClr val="0066CC"/>
            </a:solidFill>
            <a:ln>
              <a:solidFill>
                <a:schemeClr val="tx1"/>
              </a:solidFill>
            </a:ln>
            <a:scene3d>
              <a:camera prst="isometricOffAxis1Right"/>
              <a:lightRig rig="morning" dir="t">
                <a:rot lat="0" lon="0" rev="14400000"/>
              </a:lightRig>
            </a:scene3d>
            <a:sp3d prstMaterial="metal">
              <a:bevelT w="190500" h="63500"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sp>
        <p:nvSpPr>
          <p:cNvPr id="10" name="Шестиугольник 9">
            <a:extLst>
              <a:ext uri="{FF2B5EF4-FFF2-40B4-BE49-F238E27FC236}">
                <a16:creationId xmlns:a16="http://schemas.microsoft.com/office/drawing/2014/main" id="{B479EF92-D4AB-13D8-9ADC-4916992FC076}"/>
              </a:ext>
            </a:extLst>
          </p:cNvPr>
          <p:cNvSpPr/>
          <p:nvPr/>
        </p:nvSpPr>
        <p:spPr>
          <a:xfrm>
            <a:off x="7411897" y="3554243"/>
            <a:ext cx="4259557" cy="3672036"/>
          </a:xfrm>
          <a:prstGeom prst="hexagon">
            <a:avLst/>
          </a:prstGeom>
          <a:solidFill>
            <a:schemeClr val="accent1">
              <a:lumMod val="60000"/>
              <a:lumOff val="40000"/>
            </a:schemeClr>
          </a:soli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RelaxedModerately">
              <a:rot lat="17690631" lon="0" rev="0"/>
            </a:camera>
            <a:lightRig rig="soft" dir="t">
              <a:rot lat="0" lon="0" rev="19800000"/>
            </a:lightRig>
          </a:scene3d>
          <a:sp3d extrusionH="38100" contourW="12700" prstMaterial="dkEdge">
            <a:bevelT w="260350" h="50800" prst="relaxedInset"/>
            <a:extrusionClr>
              <a:schemeClr val="accent1">
                <a:lumMod val="75000"/>
              </a:schemeClr>
            </a:extrusionClr>
            <a:contourClr>
              <a:schemeClr val="accent1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D5BD6566-E26A-8440-31DC-1E0EB328F07D}"/>
              </a:ext>
            </a:extLst>
          </p:cNvPr>
          <p:cNvSpPr/>
          <p:nvPr/>
        </p:nvSpPr>
        <p:spPr>
          <a:xfrm>
            <a:off x="7642513" y="1939937"/>
            <a:ext cx="3718439" cy="3721076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reflection blurRad="50800" stA="52000" endA="300" endPos="18000" dir="5400000" sy="-100000" algn="bl" rotWithShape="0"/>
          </a:effectLst>
          <a:scene3d>
            <a:camera prst="perspectiveBelow">
              <a:rot lat="1500000" lon="0" rev="0"/>
            </a:camera>
            <a:lightRig rig="threePt" dir="t"/>
          </a:scene3d>
          <a:sp3d extrusionH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3B1D8673-C08D-417D-BDCA-478B5EBABB2B}"/>
              </a:ext>
            </a:extLst>
          </p:cNvPr>
          <p:cNvGrpSpPr/>
          <p:nvPr/>
        </p:nvGrpSpPr>
        <p:grpSpPr>
          <a:xfrm>
            <a:off x="3024189" y="2464271"/>
            <a:ext cx="2114681" cy="1013347"/>
            <a:chOff x="3014043" y="2464271"/>
            <a:chExt cx="2114681" cy="1013347"/>
          </a:xfrm>
        </p:grpSpPr>
        <p:sp>
          <p:nvSpPr>
            <p:cNvPr id="12" name="Шестиугольник 11">
              <a:extLst>
                <a:ext uri="{FF2B5EF4-FFF2-40B4-BE49-F238E27FC236}">
                  <a16:creationId xmlns:a16="http://schemas.microsoft.com/office/drawing/2014/main" id="{E0D4354C-C07F-7C49-AD2F-D84406C2347D}"/>
                </a:ext>
              </a:extLst>
            </p:cNvPr>
            <p:cNvSpPr/>
            <p:nvPr/>
          </p:nvSpPr>
          <p:spPr>
            <a:xfrm>
              <a:off x="3061435" y="2464271"/>
              <a:ext cx="1973025" cy="1013347"/>
            </a:xfrm>
            <a:prstGeom prst="hexagon">
              <a:avLst/>
            </a:prstGeom>
            <a:solidFill>
              <a:srgbClr val="FFFF00"/>
            </a:solidFill>
            <a:ln w="34925">
              <a:noFill/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cene3d>
              <a:camera prst="isometricOffAxis1Right"/>
              <a:lightRig rig="soft" dir="t">
                <a:rot lat="0" lon="0" rev="19800000"/>
              </a:lightRig>
            </a:scene3d>
            <a:sp3d contourW="12700">
              <a:bevelT w="260350" h="50800" prst="softRound"/>
              <a:extrusionClr>
                <a:schemeClr val="accent1">
                  <a:lumMod val="75000"/>
                </a:schemeClr>
              </a:extrusionClr>
              <a:contourClr>
                <a:schemeClr val="accent1">
                  <a:lumMod val="75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id="{B7305656-58C4-CF7B-C9A8-C69AC9657B4E}"/>
                </a:ext>
              </a:extLst>
            </p:cNvPr>
            <p:cNvSpPr/>
            <p:nvPr/>
          </p:nvSpPr>
          <p:spPr>
            <a:xfrm rot="20983188">
              <a:off x="3014043" y="2604548"/>
              <a:ext cx="2114681" cy="646331"/>
            </a:xfrm>
            <a:prstGeom prst="rect">
              <a:avLst/>
            </a:prstGeom>
            <a:noFill/>
            <a:scene3d>
              <a:camera prst="isometricOffAxis1Right"/>
              <a:lightRig rig="threePt" dir="t"/>
            </a:scene3d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3600" b="1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25.000</a:t>
              </a:r>
            </a:p>
          </p:txBody>
        </p:sp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730B2B6D-BA78-FBCC-437E-F6FA5284E54A}"/>
              </a:ext>
            </a:extLst>
          </p:cNvPr>
          <p:cNvGrpSpPr/>
          <p:nvPr/>
        </p:nvGrpSpPr>
        <p:grpSpPr>
          <a:xfrm>
            <a:off x="3313275" y="3610032"/>
            <a:ext cx="1731331" cy="920690"/>
            <a:chOff x="3014043" y="2464271"/>
            <a:chExt cx="2114681" cy="1013347"/>
          </a:xfrm>
        </p:grpSpPr>
        <p:sp>
          <p:nvSpPr>
            <p:cNvPr id="19" name="Шестиугольник 18">
              <a:extLst>
                <a:ext uri="{FF2B5EF4-FFF2-40B4-BE49-F238E27FC236}">
                  <a16:creationId xmlns:a16="http://schemas.microsoft.com/office/drawing/2014/main" id="{2AEEE7A7-4BD4-C04C-2925-3DF8DD7AE359}"/>
                </a:ext>
              </a:extLst>
            </p:cNvPr>
            <p:cNvSpPr/>
            <p:nvPr/>
          </p:nvSpPr>
          <p:spPr>
            <a:xfrm>
              <a:off x="3061435" y="2464271"/>
              <a:ext cx="1973025" cy="1013347"/>
            </a:xfrm>
            <a:prstGeom prst="hexagon">
              <a:avLst/>
            </a:prstGeom>
            <a:solidFill>
              <a:srgbClr val="FF0000"/>
            </a:solidFill>
            <a:ln w="34925">
              <a:noFill/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cene3d>
              <a:camera prst="isometricOffAxis1Right"/>
              <a:lightRig rig="soft" dir="t">
                <a:rot lat="0" lon="0" rev="19800000"/>
              </a:lightRig>
            </a:scene3d>
            <a:sp3d contourW="12700">
              <a:bevelT w="260350" h="50800" prst="softRound"/>
              <a:extrusionClr>
                <a:schemeClr val="accent1">
                  <a:lumMod val="75000"/>
                </a:schemeClr>
              </a:extrusionClr>
              <a:contourClr>
                <a:schemeClr val="accent1">
                  <a:lumMod val="75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extLst>
                <a:ext uri="{FF2B5EF4-FFF2-40B4-BE49-F238E27FC236}">
                  <a16:creationId xmlns:a16="http://schemas.microsoft.com/office/drawing/2014/main" id="{65E2C8C2-5FB3-5829-6D19-DEE174DF3989}"/>
                </a:ext>
              </a:extLst>
            </p:cNvPr>
            <p:cNvSpPr/>
            <p:nvPr/>
          </p:nvSpPr>
          <p:spPr>
            <a:xfrm rot="20983188">
              <a:off x="3014043" y="2604548"/>
              <a:ext cx="2114681" cy="646331"/>
            </a:xfrm>
            <a:prstGeom prst="rect">
              <a:avLst/>
            </a:prstGeom>
            <a:noFill/>
            <a:scene3d>
              <a:camera prst="isometricOffAxis1Right"/>
              <a:lightRig rig="threePt" dir="t"/>
            </a:scene3d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3600" b="1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12%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4052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8374E2BB-17B8-BEC4-D240-F20D86FED9C7}"/>
              </a:ext>
            </a:extLst>
          </p:cNvPr>
          <p:cNvSpPr/>
          <p:nvPr/>
        </p:nvSpPr>
        <p:spPr>
          <a:xfrm>
            <a:off x="1016093" y="388559"/>
            <a:ext cx="990835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ПОДВЕДЕНИЕ ИТОГОВ</a:t>
            </a: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B885DF89-7C22-317A-53C5-A62F7D4D2305}"/>
              </a:ext>
            </a:extLst>
          </p:cNvPr>
          <p:cNvSpPr/>
          <p:nvPr/>
        </p:nvSpPr>
        <p:spPr>
          <a:xfrm>
            <a:off x="3138270" y="4350625"/>
            <a:ext cx="1799790" cy="1799790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isometricOffAxis1Top"/>
            <a:lightRig rig="threePt" dir="t"/>
          </a:scene3d>
          <a:sp3d extrusionH="63500"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22AC7635-C1BF-0789-A37E-5FAED5BB879E}"/>
              </a:ext>
            </a:extLst>
          </p:cNvPr>
          <p:cNvSpPr/>
          <p:nvPr/>
        </p:nvSpPr>
        <p:spPr>
          <a:xfrm>
            <a:off x="3053280" y="4169702"/>
            <a:ext cx="1799790" cy="1799790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isometricOffAxis1Top"/>
            <a:lightRig rig="threePt" dir="t"/>
          </a:scene3d>
          <a:sp3d extrusionH="63500"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AE414BFE-1E2D-F565-7F9D-7B69F2DFB8F2}"/>
              </a:ext>
            </a:extLst>
          </p:cNvPr>
          <p:cNvSpPr/>
          <p:nvPr/>
        </p:nvSpPr>
        <p:spPr>
          <a:xfrm>
            <a:off x="3125670" y="4010365"/>
            <a:ext cx="1799790" cy="1799790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isometricOffAxis1Top"/>
            <a:lightRig rig="threePt" dir="t"/>
          </a:scene3d>
          <a:sp3d extrusionH="63500"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92F8ECC1-496C-B9F6-893A-D696241583FE}"/>
              </a:ext>
            </a:extLst>
          </p:cNvPr>
          <p:cNvSpPr/>
          <p:nvPr/>
        </p:nvSpPr>
        <p:spPr>
          <a:xfrm>
            <a:off x="3040680" y="3851028"/>
            <a:ext cx="1799790" cy="1799790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isometricOffAxis1Top"/>
            <a:lightRig rig="threePt" dir="t"/>
          </a:scene3d>
          <a:sp3d extrusionH="63500"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90B61241-1FE9-2794-78AD-5C578B09B30A}"/>
              </a:ext>
            </a:extLst>
          </p:cNvPr>
          <p:cNvSpPr/>
          <p:nvPr/>
        </p:nvSpPr>
        <p:spPr>
          <a:xfrm>
            <a:off x="5415915" y="4350625"/>
            <a:ext cx="1799790" cy="1799790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isometricOffAxis1Top"/>
            <a:lightRig rig="threePt" dir="t"/>
          </a:scene3d>
          <a:sp3d extrusionH="63500"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A5FCD41B-E3EC-2D74-BBAF-A114CE6E42B7}"/>
              </a:ext>
            </a:extLst>
          </p:cNvPr>
          <p:cNvSpPr/>
          <p:nvPr/>
        </p:nvSpPr>
        <p:spPr>
          <a:xfrm>
            <a:off x="5330925" y="4169702"/>
            <a:ext cx="1799790" cy="1799790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isometricOffAxis1Top"/>
            <a:lightRig rig="threePt" dir="t"/>
          </a:scene3d>
          <a:sp3d extrusionH="63500"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BFC11B3A-8BEA-C825-F13C-E50638144627}"/>
              </a:ext>
            </a:extLst>
          </p:cNvPr>
          <p:cNvSpPr/>
          <p:nvPr/>
        </p:nvSpPr>
        <p:spPr>
          <a:xfrm>
            <a:off x="5403315" y="4010365"/>
            <a:ext cx="1799790" cy="1799790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isometricOffAxis1Top"/>
            <a:lightRig rig="threePt" dir="t"/>
          </a:scene3d>
          <a:sp3d extrusionH="63500"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id="{8FF9ADED-0184-C631-1063-CB0823C19FCE}"/>
              </a:ext>
            </a:extLst>
          </p:cNvPr>
          <p:cNvSpPr/>
          <p:nvPr/>
        </p:nvSpPr>
        <p:spPr>
          <a:xfrm>
            <a:off x="5318325" y="3851028"/>
            <a:ext cx="1799790" cy="1799790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isometricOffAxis1Top"/>
            <a:lightRig rig="threePt" dir="t"/>
          </a:scene3d>
          <a:sp3d extrusionH="63500"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9AE191FF-6130-8FEC-E8C8-9A06717498C5}"/>
              </a:ext>
            </a:extLst>
          </p:cNvPr>
          <p:cNvSpPr/>
          <p:nvPr/>
        </p:nvSpPr>
        <p:spPr>
          <a:xfrm>
            <a:off x="5294730" y="3670105"/>
            <a:ext cx="1799790" cy="1799790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isometricOffAxis1Top"/>
            <a:lightRig rig="threePt" dir="t"/>
          </a:scene3d>
          <a:sp3d extrusionH="63500"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3E3F71C1-21B3-40EE-2FD8-D28A3636D3BE}"/>
              </a:ext>
            </a:extLst>
          </p:cNvPr>
          <p:cNvSpPr/>
          <p:nvPr/>
        </p:nvSpPr>
        <p:spPr>
          <a:xfrm>
            <a:off x="5209740" y="3510768"/>
            <a:ext cx="1799790" cy="1799790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isometricOffAxis1Top"/>
            <a:lightRig rig="threePt" dir="t"/>
          </a:scene3d>
          <a:sp3d extrusionH="63500"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469158F9-2AAB-31FA-C920-8F8C80808703}"/>
              </a:ext>
            </a:extLst>
          </p:cNvPr>
          <p:cNvSpPr/>
          <p:nvPr/>
        </p:nvSpPr>
        <p:spPr>
          <a:xfrm>
            <a:off x="7778550" y="4350625"/>
            <a:ext cx="1799790" cy="1799790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isometricOffAxis1Top"/>
            <a:lightRig rig="threePt" dir="t"/>
          </a:scene3d>
          <a:sp3d extrusionH="63500"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EAF27CAC-1845-8E2A-84B6-D18918DF047D}"/>
              </a:ext>
            </a:extLst>
          </p:cNvPr>
          <p:cNvSpPr/>
          <p:nvPr/>
        </p:nvSpPr>
        <p:spPr>
          <a:xfrm>
            <a:off x="7693560" y="4169702"/>
            <a:ext cx="1799790" cy="1799790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isometricOffAxis1Top"/>
            <a:lightRig rig="threePt" dir="t"/>
          </a:scene3d>
          <a:sp3d extrusionH="63500"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>
            <a:extLst>
              <a:ext uri="{FF2B5EF4-FFF2-40B4-BE49-F238E27FC236}">
                <a16:creationId xmlns:a16="http://schemas.microsoft.com/office/drawing/2014/main" id="{0681914C-C782-9C93-64BF-5522CEE8CDBF}"/>
              </a:ext>
            </a:extLst>
          </p:cNvPr>
          <p:cNvSpPr/>
          <p:nvPr/>
        </p:nvSpPr>
        <p:spPr>
          <a:xfrm>
            <a:off x="7765950" y="4010365"/>
            <a:ext cx="1799790" cy="1799790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isometricOffAxis1Top"/>
            <a:lightRig rig="threePt" dir="t"/>
          </a:scene3d>
          <a:sp3d extrusionH="63500"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CF0C7CA9-51D0-CA86-0FF7-1D3F30DC5FBD}"/>
              </a:ext>
            </a:extLst>
          </p:cNvPr>
          <p:cNvSpPr/>
          <p:nvPr/>
        </p:nvSpPr>
        <p:spPr>
          <a:xfrm>
            <a:off x="7680960" y="3851028"/>
            <a:ext cx="1799790" cy="1799790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isometricOffAxis1Top"/>
            <a:lightRig rig="threePt" dir="t"/>
          </a:scene3d>
          <a:sp3d extrusionH="63500"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id="{5E64B543-A0AC-77E0-39A1-EE9DC1311384}"/>
              </a:ext>
            </a:extLst>
          </p:cNvPr>
          <p:cNvSpPr/>
          <p:nvPr/>
        </p:nvSpPr>
        <p:spPr>
          <a:xfrm>
            <a:off x="7657365" y="3670105"/>
            <a:ext cx="1799790" cy="1799790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isometricOffAxis1Top"/>
            <a:lightRig rig="threePt" dir="t"/>
          </a:scene3d>
          <a:sp3d extrusionH="63500"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id="{2F6A1628-98C7-F7C0-2DF0-4C1725E2840F}"/>
              </a:ext>
            </a:extLst>
          </p:cNvPr>
          <p:cNvSpPr/>
          <p:nvPr/>
        </p:nvSpPr>
        <p:spPr>
          <a:xfrm>
            <a:off x="7572375" y="3510768"/>
            <a:ext cx="1799790" cy="1799790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isometricOffAxis1Top"/>
            <a:lightRig rig="threePt" dir="t"/>
          </a:scene3d>
          <a:sp3d extrusionH="63500"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>
            <a:extLst>
              <a:ext uri="{FF2B5EF4-FFF2-40B4-BE49-F238E27FC236}">
                <a16:creationId xmlns:a16="http://schemas.microsoft.com/office/drawing/2014/main" id="{E765DBAC-4246-36F9-ADFA-4F7D234B4808}"/>
              </a:ext>
            </a:extLst>
          </p:cNvPr>
          <p:cNvSpPr/>
          <p:nvPr/>
        </p:nvSpPr>
        <p:spPr>
          <a:xfrm>
            <a:off x="5277585" y="3324032"/>
            <a:ext cx="1799790" cy="1799790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isometricOffAxis1Top"/>
            <a:lightRig rig="threePt" dir="t"/>
          </a:scene3d>
          <a:sp3d extrusionH="63500"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>
            <a:extLst>
              <a:ext uri="{FF2B5EF4-FFF2-40B4-BE49-F238E27FC236}">
                <a16:creationId xmlns:a16="http://schemas.microsoft.com/office/drawing/2014/main" id="{03FAA57D-EE4E-91B3-D4CD-8525C2819884}"/>
              </a:ext>
            </a:extLst>
          </p:cNvPr>
          <p:cNvSpPr/>
          <p:nvPr/>
        </p:nvSpPr>
        <p:spPr>
          <a:xfrm>
            <a:off x="5189588" y="3137296"/>
            <a:ext cx="1799790" cy="1799790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isometricOffAxis1Top"/>
            <a:lightRig rig="threePt" dir="t"/>
          </a:scene3d>
          <a:sp3d extrusionH="63500"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5235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1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1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8" grpId="0" animBg="1"/>
      <p:bldP spid="2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592</TotalTime>
  <Words>202</Words>
  <Application>Microsoft Office PowerPoint</Application>
  <PresentationFormat>Широкоэкранный</PresentationFormat>
  <Paragraphs>29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Arial</vt:lpstr>
      <vt:lpstr>Arial Narrow</vt:lpstr>
      <vt:lpstr>Bahnschrift SemiBold</vt:lpstr>
      <vt:lpstr>Bauhaus 93</vt:lpstr>
      <vt:lpstr>Bolshevik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Восинде</dc:creator>
  <cp:lastModifiedBy>Анна</cp:lastModifiedBy>
  <cp:revision>18</cp:revision>
  <dcterms:created xsi:type="dcterms:W3CDTF">2023-03-19T07:31:35Z</dcterms:created>
  <dcterms:modified xsi:type="dcterms:W3CDTF">2023-03-22T10:07:40Z</dcterms:modified>
</cp:coreProperties>
</file>