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77" r:id="rId3"/>
    <p:sldId id="266" r:id="rId4"/>
    <p:sldId id="267" r:id="rId5"/>
    <p:sldId id="278" r:id="rId6"/>
    <p:sldId id="268" r:id="rId7"/>
    <p:sldId id="269" r:id="rId8"/>
    <p:sldId id="271" r:id="rId9"/>
    <p:sldId id="272" r:id="rId10"/>
    <p:sldId id="273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66FF"/>
    <a:srgbClr val="FF3300"/>
    <a:srgbClr val="008000"/>
    <a:srgbClr val="006600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5" autoAdjust="0"/>
    <p:restoredTop sz="94660"/>
  </p:normalViewPr>
  <p:slideViewPr>
    <p:cSldViewPr>
      <p:cViewPr varScale="1">
        <p:scale>
          <a:sx n="99" d="100"/>
          <a:sy n="99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pull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 ира\IMG_46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88" y="404664"/>
            <a:ext cx="9109012" cy="6072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217" y="332656"/>
            <a:ext cx="9148217" cy="609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D60093"/>
                </a:solidFill>
              </a:rPr>
              <a:t>С</a:t>
            </a:r>
            <a:r>
              <a:rPr lang="ru-RU" sz="5400" b="1" i="1" dirty="0" smtClean="0">
                <a:solidFill>
                  <a:srgbClr val="006600"/>
                </a:solidFill>
              </a:rPr>
              <a:t>п</a:t>
            </a:r>
            <a:r>
              <a:rPr lang="ru-RU" sz="5400" b="1" i="1" dirty="0" smtClean="0">
                <a:solidFill>
                  <a:srgbClr val="0000CC"/>
                </a:solidFill>
              </a:rPr>
              <a:t>а</a:t>
            </a:r>
            <a:r>
              <a:rPr lang="ru-RU" sz="5400" b="1" i="1" dirty="0" smtClean="0">
                <a:solidFill>
                  <a:srgbClr val="D60093"/>
                </a:solidFill>
              </a:rPr>
              <a:t>с</a:t>
            </a:r>
            <a:r>
              <a:rPr lang="ru-RU" sz="5400" b="1" i="1" dirty="0" smtClean="0">
                <a:solidFill>
                  <a:srgbClr val="FFC000"/>
                </a:solidFill>
              </a:rPr>
              <a:t>и</a:t>
            </a:r>
            <a:r>
              <a:rPr lang="ru-RU" sz="5400" b="1" i="1" dirty="0" smtClean="0">
                <a:solidFill>
                  <a:srgbClr val="FF0000"/>
                </a:solidFill>
              </a:rPr>
              <a:t>б</a:t>
            </a:r>
            <a:r>
              <a:rPr lang="ru-RU" sz="5400" b="1" i="1" dirty="0" smtClean="0">
                <a:solidFill>
                  <a:srgbClr val="D60093"/>
                </a:solidFill>
              </a:rPr>
              <a:t>о  </a:t>
            </a:r>
            <a:r>
              <a:rPr lang="ru-RU" sz="5400" b="1" i="1" dirty="0" smtClean="0">
                <a:solidFill>
                  <a:srgbClr val="006600"/>
                </a:solidFill>
              </a:rPr>
              <a:t>з</a:t>
            </a:r>
            <a:r>
              <a:rPr lang="ru-RU" sz="5400" b="1" i="1" dirty="0" smtClean="0">
                <a:solidFill>
                  <a:srgbClr val="0066FF"/>
                </a:solidFill>
              </a:rPr>
              <a:t>а</a:t>
            </a:r>
            <a:r>
              <a:rPr lang="ru-RU" sz="5400" b="1" i="1" dirty="0" smtClean="0">
                <a:solidFill>
                  <a:srgbClr val="D60093"/>
                </a:solidFill>
              </a:rPr>
              <a:t>  </a:t>
            </a:r>
            <a:r>
              <a:rPr lang="ru-RU" sz="5400" b="1" i="1" dirty="0" smtClean="0">
                <a:solidFill>
                  <a:srgbClr val="7030A0"/>
                </a:solidFill>
              </a:rPr>
              <a:t>в</a:t>
            </a:r>
            <a:r>
              <a:rPr lang="ru-RU" sz="5400" b="1" i="1" dirty="0" smtClean="0">
                <a:solidFill>
                  <a:srgbClr val="FF3300"/>
                </a:solidFill>
              </a:rPr>
              <a:t>н</a:t>
            </a:r>
            <a:r>
              <a:rPr lang="ru-RU" sz="5400" b="1" i="1" dirty="0" smtClean="0">
                <a:solidFill>
                  <a:srgbClr val="0000CC"/>
                </a:solidFill>
              </a:rPr>
              <a:t>и</a:t>
            </a:r>
            <a:r>
              <a:rPr lang="ru-RU" sz="5400" b="1" i="1" dirty="0" smtClean="0">
                <a:solidFill>
                  <a:srgbClr val="D60093"/>
                </a:solidFill>
              </a:rPr>
              <a:t>м</a:t>
            </a:r>
            <a:r>
              <a:rPr lang="ru-RU" sz="5400" b="1" i="1" dirty="0" smtClean="0">
                <a:solidFill>
                  <a:srgbClr val="008000"/>
                </a:solidFill>
              </a:rPr>
              <a:t>а</a:t>
            </a:r>
            <a:r>
              <a:rPr lang="ru-RU" sz="5400" b="1" i="1" dirty="0" smtClean="0">
                <a:solidFill>
                  <a:srgbClr val="0066FF"/>
                </a:solidFill>
              </a:rPr>
              <a:t>н</a:t>
            </a:r>
            <a:r>
              <a:rPr lang="ru-RU" sz="5400" b="1" i="1" dirty="0" smtClean="0">
                <a:solidFill>
                  <a:srgbClr val="FF0000"/>
                </a:solidFill>
              </a:rPr>
              <a:t>и</a:t>
            </a:r>
            <a:r>
              <a:rPr lang="ru-RU" sz="5400" b="1" i="1" dirty="0" smtClean="0">
                <a:solidFill>
                  <a:srgbClr val="D60093"/>
                </a:solidFill>
              </a:rPr>
              <a:t>е!</a:t>
            </a:r>
            <a:endParaRPr lang="ru-RU" sz="5400" b="1" i="1" dirty="0">
              <a:solidFill>
                <a:srgbClr val="D60093"/>
              </a:solidFill>
            </a:endParaRPr>
          </a:p>
        </p:txBody>
      </p:sp>
      <p:pic>
        <p:nvPicPr>
          <p:cNvPr id="4" name="Содержимое 3" descr="circulo mujeres smi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060848"/>
            <a:ext cx="6912768" cy="4602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icp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268760"/>
            <a:ext cx="8223470" cy="4892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6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692" y="332656"/>
            <a:ext cx="9122308" cy="608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269852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09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92141" cy="651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404664"/>
            <a:ext cx="8856985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06" y="350682"/>
            <a:ext cx="8428150" cy="6320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6331" y="404664"/>
            <a:ext cx="8582249" cy="5721499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ир  зна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мир  знаний</Template>
  <TotalTime>267</TotalTime>
  <Words>4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мир  знаний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этап  Всероссийского профессионального конкурса  «Воспитатель года России-2017»</dc:title>
  <dc:creator>Admin</dc:creator>
  <cp:lastModifiedBy>Михаил</cp:lastModifiedBy>
  <cp:revision>35</cp:revision>
  <dcterms:created xsi:type="dcterms:W3CDTF">2017-03-01T15:04:04Z</dcterms:created>
  <dcterms:modified xsi:type="dcterms:W3CDTF">2022-01-19T17:56:26Z</dcterms:modified>
</cp:coreProperties>
</file>