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63" r:id="rId5"/>
    <p:sldId id="267" r:id="rId6"/>
    <p:sldId id="268" r:id="rId7"/>
    <p:sldId id="269" r:id="rId8"/>
    <p:sldId id="270" r:id="rId9"/>
    <p:sldId id="271" r:id="rId10"/>
    <p:sldId id="260" r:id="rId11"/>
    <p:sldId id="261" r:id="rId12"/>
    <p:sldId id="272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923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009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64287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680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185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295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1293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612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443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044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487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379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22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811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1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52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5B2D2-E5DB-4B64-AACE-3A286DDE7EA8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B04C5F6-EEC7-45E3-ADBD-19E8BAE16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010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Женская стрижка «Лесенка»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Любить красоту-это вкус</a:t>
            </a:r>
          </a:p>
          <a:p>
            <a:r>
              <a:rPr lang="ru-RU" b="1" dirty="0" smtClean="0">
                <a:solidFill>
                  <a:schemeClr val="accent4"/>
                </a:solidFill>
              </a:rPr>
              <a:t>Творить красоту-это искусство (Ральф Уолдо </a:t>
            </a:r>
            <a:r>
              <a:rPr lang="ru-RU" b="1" dirty="0" err="1" smtClean="0">
                <a:solidFill>
                  <a:schemeClr val="accent4"/>
                </a:solidFill>
              </a:rPr>
              <a:t>Эмерсон</a:t>
            </a:r>
            <a:r>
              <a:rPr lang="ru-RU" b="1" dirty="0" smtClean="0">
                <a:solidFill>
                  <a:schemeClr val="accent4"/>
                </a:solidFill>
              </a:rPr>
              <a:t>)</a:t>
            </a:r>
            <a:endParaRPr lang="ru-RU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814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69919" y="794381"/>
            <a:ext cx="791609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 smtClean="0">
                <a:solidFill>
                  <a:srgbClr val="000000"/>
                </a:solidFill>
                <a:effectLst/>
                <a:latin typeface="PT Sans"/>
              </a:rPr>
              <a:t>Для «лесенки» приемлемы все варианты фактуры волос, кроме упругих непослушных и частых кудряшек. 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PT Sans"/>
              </a:rPr>
              <a:t>Вся суть стрижки «лесенка» в ступенчатости, которая на прямых волосах наиболее заметна, на кудряшках же эти переходы полностью исчезают. Наиболее выигрышным вариантом будут прямые послушные волосы с чуть закругленными кончиками.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93426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1280" y="1344696"/>
            <a:ext cx="764612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i="0" dirty="0" smtClean="0">
                <a:solidFill>
                  <a:srgbClr val="000000"/>
                </a:solidFill>
                <a:effectLst/>
                <a:latin typeface="PT Sans"/>
              </a:rPr>
              <a:t>Редкие и тонкие волосы с помощью «лесенки» приобретут объемную структуру, для этого можно использовать и специальные </a:t>
            </a:r>
            <a:r>
              <a:rPr lang="ru-RU" sz="2800" b="0" i="0" dirty="0" err="1" smtClean="0">
                <a:solidFill>
                  <a:srgbClr val="000000"/>
                </a:solidFill>
                <a:effectLst/>
                <a:latin typeface="PT Sans"/>
              </a:rPr>
              <a:t>стайлинговые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PT Sans"/>
              </a:rPr>
              <a:t> средства вроде пенки или воска. С густыми локонами можно справиться через филировку, а непослушность волос уменьшается пропорционально увеличению длины волос, что для локонов средней длины – выигрышный вариант.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126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5017" y="2402953"/>
            <a:ext cx="6096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0" i="0" dirty="0" smtClean="0">
                <a:solidFill>
                  <a:srgbClr val="000000"/>
                </a:solidFill>
                <a:effectLst/>
                <a:latin typeface="PT Sans"/>
              </a:rPr>
              <a:t>«Лесенка» одинаково замечательно смотрится как с натуральными и спокойными оттенками, так и с агрессивными, неординарными тонами локонов.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3482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/>
                </a:solidFill>
              </a:rPr>
              <a:t>разновидности</a:t>
            </a: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9656" y="1543229"/>
            <a:ext cx="806413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800" b="1" i="0" dirty="0" smtClean="0">
                <a:solidFill>
                  <a:srgbClr val="000000"/>
                </a:solidFill>
                <a:effectLst/>
                <a:latin typeface="PT Sans"/>
              </a:rPr>
              <a:t>Классический вариант стрижки «лесенка»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PT Sans"/>
              </a:rPr>
              <a:t>. В данном случае в прическе сохраняется принцип примерно одинаковой длины волос по всей голове, работа над локонами заканчивается легким закруглением кончиков волос сзади – на затылочной части. Чёлка в классическом варианте как допускается (рваная, косая), так и может совсем отсутствовать. Самый простой вариант для тех дам, у которых нет времени на ежедневную серьезную укладку волос.</a:t>
            </a:r>
            <a:endParaRPr lang="ru-RU" sz="28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17002819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разновидности</a:t>
            </a: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51384" y="1622533"/>
            <a:ext cx="819476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800" b="1" i="0" dirty="0" smtClean="0">
                <a:solidFill>
                  <a:srgbClr val="000000"/>
                </a:solidFill>
                <a:effectLst/>
                <a:latin typeface="PT Sans"/>
              </a:rPr>
              <a:t>Вариант зональной «лесенки»,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PT Sans"/>
              </a:rPr>
              <a:t> где ступенчатая укладка и стрижка намеренно создаются только на строго определенной части головы. Чаще всего это либо чёлка, либо макушка, либо височные доли. Делается это ради асимметрии и для придания макушке естественного объема (этот вид можно узнать по характерной шапочке из волос на голове). Чёлка здесь может быть самая разная, от круглой и ровной до косой и асимметричной.</a:t>
            </a:r>
            <a:endParaRPr lang="ru-RU" sz="28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840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разновидности</a:t>
            </a: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21874" y="2298450"/>
            <a:ext cx="70713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800" b="1" i="0" dirty="0" smtClean="0">
                <a:solidFill>
                  <a:srgbClr val="000000"/>
                </a:solidFill>
                <a:effectLst/>
                <a:latin typeface="PT Sans"/>
              </a:rPr>
              <a:t>Современный стильный вариант «лесенки» – каскадная укладка волос с легким загибанием кончиков внутрь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PT Sans"/>
              </a:rPr>
              <a:t>. В этом случае прическа придаёт всему образу непосредственности и легкости. Сюда также подходит любой вид чёлки.</a:t>
            </a:r>
            <a:endParaRPr lang="ru-RU" sz="28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7601078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/>
                </a:solidFill>
              </a:rPr>
              <a:t>Схема и технология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1383344"/>
            <a:ext cx="104938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000000"/>
                </a:solidFill>
                <a:effectLst/>
                <a:latin typeface="PT Sans"/>
              </a:rPr>
              <a:t>Волосы стоит помыть и расчесать, высушить. Чтобы при стрижке непослушные локоны не мешали вам, следует заблаговременно их немного сбрызнуть водой. Определитесь с тем, на какую сторону вы обычно носите волосы. Из этого вы должны следовать, когда придет время уложить остальную часть локонов.</a:t>
            </a:r>
            <a:endParaRPr lang="ru-RU" sz="20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5744" y="2819728"/>
            <a:ext cx="10515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000000"/>
                </a:solidFill>
                <a:effectLst/>
                <a:latin typeface="PT Sans"/>
              </a:rPr>
              <a:t>Разделите всю голову на 3 условные части – две височных (совместно или без челки), и одну теменную. Сделайте четкие проборы, чтобы вам было проще ориентироваться с текущим сектором. Для фиксации используются заколки, зажимы, шпильки.</a:t>
            </a:r>
            <a:endParaRPr lang="ru-RU" sz="20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5744" y="4049272"/>
            <a:ext cx="10430691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000000"/>
                </a:solidFill>
                <a:effectLst/>
                <a:latin typeface="PT Sans"/>
              </a:rPr>
              <a:t>В затылочной или теменной части выделите одну основную прядь – она будет контрольной, на которую вы будете ориентироваться пр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и стрижке других. Локон расчесываем, стричь его стоит под углом в 90 градусов над головой.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8200" y="5326520"/>
            <a:ext cx="104306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000000"/>
                </a:solidFill>
                <a:effectLst/>
                <a:latin typeface="PT Sans"/>
              </a:rPr>
              <a:t>Пальцами выделите длину лишних волос на локоне, осторожно срежьте ее обычными ножницами.</a:t>
            </a:r>
            <a:endParaRPr lang="ru-RU" sz="20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13864878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/>
                </a:solidFill>
              </a:rPr>
              <a:t>Схема и технология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0890" y="1370822"/>
            <a:ext cx="10515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000000"/>
                </a:solidFill>
                <a:effectLst/>
                <a:latin typeface="PT Sans"/>
              </a:rPr>
              <a:t>Такие же манипуляции стоит провести со всеми локонами затылочной части. Там также стоит выделить контрольную прядь. Постоянно придерживайтесь угла в 90 градусов, контролируйте длину локонов по первой отрезанной пряди. После окончания работы с затылочной частью снимите фиксацию и проделайте то же самое с височными долями (также с выделением контрольной пряди). Старайтесь соблюсти равномерность в длине волос на висках.</a:t>
            </a:r>
            <a:endParaRPr lang="ru-RU" sz="20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90" y="3699699"/>
            <a:ext cx="2153601" cy="30163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998" y="3782318"/>
            <a:ext cx="1988140" cy="27845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803" y="3782318"/>
            <a:ext cx="2095500" cy="29337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0842" y="3699699"/>
            <a:ext cx="2095500" cy="29337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5546" y="3853847"/>
            <a:ext cx="20955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5857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Схема и технология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0229" y="1690688"/>
            <a:ext cx="107643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b="0" i="0" dirty="0" smtClean="0">
                <a:solidFill>
                  <a:srgbClr val="000000"/>
                </a:solidFill>
                <a:effectLst/>
                <a:latin typeface="PT Sans"/>
              </a:rPr>
              <a:t>После проведения всех процедур выше открепите все зажимы, расчешите волосы, удостоверьтесь в том, что окантовка имеет более или менее четкие и правильные очертания.</a:t>
            </a:r>
            <a:endParaRPr lang="ru-RU" sz="24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0229" y="3016251"/>
            <a:ext cx="107643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b="0" i="0" dirty="0" smtClean="0">
                <a:solidFill>
                  <a:srgbClr val="000000"/>
                </a:solidFill>
                <a:effectLst/>
                <a:latin typeface="PT Sans"/>
              </a:rPr>
              <a:t>Волосы высушиваются с помощью фена с поперечной насадкой, для более быстрой сушки одновременно используйте большую круглую расческу или щетку.</a:t>
            </a:r>
            <a:endParaRPr lang="ru-RU" sz="24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0229" y="4517461"/>
            <a:ext cx="107643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PT Sans"/>
              </a:rPr>
              <a:t>Стрижка корректируется, подравниваются неровные кончики, затем приступайте к самому моменту укладки.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61307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/>
                </a:solidFill>
              </a:rPr>
              <a:t>Как укладывать</a:t>
            </a:r>
            <a:r>
              <a:rPr lang="ru-RU" b="1" dirty="0" smtClean="0">
                <a:solidFill>
                  <a:schemeClr val="accent4"/>
                </a:solidFill>
              </a:rPr>
              <a:t>?</a:t>
            </a:r>
            <a:r>
              <a:rPr lang="ru-RU" b="1" dirty="0">
                <a:solidFill>
                  <a:schemeClr val="accent4"/>
                </a:solidFill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28580" y="1321356"/>
            <a:ext cx="5280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effectLst/>
                <a:latin typeface="PT Sans"/>
              </a:rPr>
              <a:t>В зависимости от укладки кончиков волос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4988" y="1690688"/>
            <a:ext cx="106288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PT Sans"/>
              </a:rPr>
              <a:t>Прямые.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 В данном случае волосы обрабатываются с помощью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PT Sans"/>
              </a:rPr>
              <a:t>стайлинговых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 средств: это может быть воск, пенка, паста. Затем высушиваются и при желании выпрямляются. Некоторые девушки не приемлют этот способ, так как прямые острые кончики визуально снимают объем с прически. С этой проблемой легко справиться через легкое приподнимание корней волос – может делаться с помощью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PT Sans"/>
              </a:rPr>
              <a:t>брашинга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, фена, лака.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4988" y="3168016"/>
            <a:ext cx="106288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PT Sans"/>
              </a:rPr>
              <a:t>Жесткие кончики волос.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 Используется редко, поскольку удачно смотрится только у девушек с прямыми волосами. В данном случае очень важна эффективная фиксация, для этого используются сильный воск или лак. После укладки волосы дополнительно сушатся и слегка оттягиваются вниз. Этот вариант является не самым щадящим, так как волосы, на которых при укладке постоянно будет оказываться давление от фиксации и оттягивания, могут быстро ослабнуть.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6611" y="4819417"/>
            <a:ext cx="106288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PT Sans"/>
              </a:rPr>
              <a:t>Кончики, закругленные внутрь и наружу. 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Этот вариант известен как «голливудский», раньше его часто можно было встретить у актрис на красных дорожках. Сегодня используется крайне редко, так как он визуально вытягивает лицо в ширину, что модницам в текущем модном сезоне совсем не нужно. Совсем иначе смотрится вариант закругления кончиков только внутрь – он наоборот делает лицо визуально меньше, а такая форма кончиков придаёт образу больше легкости и нежности.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3830757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5360" y="1701535"/>
            <a:ext cx="10371908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научиться выбирать тип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стрижки (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простой или комбинированный) и выполнять её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6845" y="3452231"/>
            <a:ext cx="8943703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развить технологическое мышление в процессе выполнения практических задач.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2247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Как укладывать? 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73243" y="1295153"/>
            <a:ext cx="6037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effectLst/>
                <a:latin typeface="PT Sans"/>
              </a:rPr>
              <a:t>В зависимости от фактуры по всей длине волос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7155" y="1594842"/>
            <a:ext cx="1753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1" dirty="0" smtClean="0">
                <a:solidFill>
                  <a:srgbClr val="000000"/>
                </a:solidFill>
                <a:effectLst/>
                <a:latin typeface="PT Sans"/>
              </a:rPr>
              <a:t>Прямые пряди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1693" y="1868328"/>
            <a:ext cx="107066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Волосы следует вымыть, просушить естественным способом, хорошо расчесать.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1693" y="2163534"/>
            <a:ext cx="107066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Чистые расчесанные волосы обрабатываем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PT Sans"/>
              </a:rPr>
              <a:t>термозащитным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 кремом или спреем.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1692" y="2466081"/>
            <a:ext cx="96899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Делим всю прическу на несколько частей – затылок, макушка, височные доли.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8217" y="2761957"/>
            <a:ext cx="10706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Коррекцию начинаем либо с макушки, либо с затылка – оттуда проще координировать длину волос.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5828" y="3242499"/>
            <a:ext cx="10779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Форму прически следует выбрать заранее. Если вы хотите идеально прямые волосы – утюжок или плойку держим строго вертикально с оттягиванием волос, если хотите поэкспериментировать с кончиками и волнами – старайтесь соблюдать заранее выбранный угол.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1691" y="4111250"/>
            <a:ext cx="10706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После окончания работы результат фиксируется лаком, для придания волосам естественного блеска и переливов можете использовать воск.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1690" y="4646371"/>
            <a:ext cx="106731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Для придания прямым локонам большего объема также используется обычная плойка или утюжок. Осторожно выбирайте небольшие пряди на голове, закрепляете их в щипчиках и непосредственно от корней волос ведите к кончикам. Чтобы прическа получилась пышной, стоит, начиная с кончиков, немного приподнимать лицевую часть утюжка вверх, тем самым меняя угол нагрева. 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PT Sans"/>
              </a:rPr>
              <a:t>Чем больше этот угол, тем пышнее будет прическа.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272304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Как укладывать? 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6531" y="1321356"/>
            <a:ext cx="3045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1" dirty="0" smtClean="0">
                <a:solidFill>
                  <a:srgbClr val="000000"/>
                </a:solidFill>
                <a:effectLst/>
                <a:latin typeface="PT Sans"/>
              </a:rPr>
              <a:t>Вьющиеся локоны и кудри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8011" y="1792690"/>
            <a:ext cx="1112955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Вымытые и расчесанные волосы делятся на отдельные пряди средней толщины.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Каждая прядь обрабатывается фиксирующим средством – чаще всего это лак или мусс для укладки.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После этих манипуляций волосы осторожно закручиваются на круглую расческу, щетку с короткими упругими щетинками или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PT Sans"/>
              </a:rPr>
              <a:t>брашинг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Затем переходим к стадии сушки волос. В данном случае следует использовать фен с плоской насадкой – так вы эффективнее высушите определенный локон.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Начинаем процедуру, опять же, либо с затылка, либо с макушки, затем постепенно переходим к вискам.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Боковые пряди зачастую закручиваются именно внутрь, чтобы красиво обрамлять лицо и спадать на щечки.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Последняя часть – чёлка. Здесь уже все индивидуально и зависит от типа чёлки, которую вы выбрали. Длинная таким же способом накручивается на щетку и зачесывается в сторону. Короткая не будет мешать укладке волос, поэтому просто расчесываем её, чтобы потом по желанию смоделировать лаком или воском.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Вся прическа наверняка будет нуждаться в крепкой фиксации, с чем может помочь только лак с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PT Sans"/>
              </a:rPr>
              <a:t>экстрафиксацией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189374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Как укладывать? 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6692" y="1506022"/>
            <a:ext cx="1921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Варианты челки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76692" y="1895782"/>
            <a:ext cx="106771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PT Sans"/>
              </a:rPr>
              <a:t>Густая челка с прямыми волосами. 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Изюминка стрижки «лесенка» именно в многослойности, ступенчатости прически. Ровная и густая челка придаст такому образу контрастности. Под такую челку лучше всего подойдет вытянутый, овальный или треугольный овал лица. Что до вида спереди – густая ровная челка не только скроет большой лоб, но и морщинки, прыщики, проблемные места на коже. Длину стрижки в данном случае выбирайте сами. Чаще всего это длина либо до середины лба, либо до линии глаз.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5732" y="3855202"/>
            <a:ext cx="106771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PT Sans"/>
              </a:rPr>
              <a:t>Рваные, асимметричные, арочные челочки призваны придать лицу больше природной утонченности и плавности.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 Именно поэтому они будут замечательно смотреться с квадратными и круглыми лицами. В последнее время все больше популярности приобретает косая филированная челка до длины ушек, она придаёт всему образу больше сексуальности и загадочности. Такие челки больше подходят озорным, ярким и непосредственным личностям с активной и насыщенной жизнью.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37680479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Как укладывать? 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0565" y="1690688"/>
            <a:ext cx="1921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Варианты челки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8199" y="2277587"/>
            <a:ext cx="106664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PT Sans"/>
              </a:rPr>
              <a:t>Треугольный тип чёлки 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– куда менее распространенный вариант для «лесенки» среднего или удлиненного вида. Используется модницами для выделения определенных черт лица – глаз, скул, носа и губ.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9822" y="3773558"/>
            <a:ext cx="106664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PT Sans"/>
              </a:rPr>
              <a:t>Стрижка «лесенка» без чёлки. 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Достаточно распространённый вариант, здесь общий акцент отдается идеальному овалу лица и красивому, ровному лбу. «Лесенка» также поможет визуально вытянуть лицо, что подойдет лицам квадратного и овального типа. Такой вариант челки подходит только девушкам с удлиненными и прямыми волосами, именно в таком случае ее не нужно будет постоянно корректировать.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24077334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/>
                </a:solidFill>
              </a:rPr>
              <a:t>Советы по уходу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1485" y="1346040"/>
            <a:ext cx="1058962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Вся суть прически заключается в ступенчатой укладке локонов. Ступенчатость достигается путем коррекции длины волос и завивки кончиков. Поскольку на кончики в данном случае возлагается огромная часть ответственности, нелишне будет позаботиться об их здоровье. Хотя бы раз в неделю до принятия душа делайте укрепляющие маски, сыворотки – их можно купить уже готовыми или сделать по своему рецепту. Главное – чтобы волосы выглядели опрятно и безболезненно.</a:t>
            </a:r>
          </a:p>
          <a:p>
            <a:pPr indent="540000">
              <a:buFont typeface="Arial" panose="020B0604020202020204" pitchFamily="34" charset="0"/>
              <a:buChar char="•"/>
            </a:pPr>
            <a:endParaRPr lang="ru-RU" b="0" i="0" dirty="0" smtClean="0">
              <a:solidFill>
                <a:srgbClr val="000000"/>
              </a:solidFill>
              <a:effectLst/>
              <a:latin typeface="PT Sans"/>
            </a:endParaRPr>
          </a:p>
          <a:p>
            <a:pPr indent="540000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Старайтесь не перебарщивать с частотой сложных укладок. Сложная и тяжелая фиксация ослабляет волосы, делает их менее упругими, и в конце концов менее здоровыми. Сразу после прихода домой снимите всю бижутерию и фиксирующие декоративные элементы.</a:t>
            </a:r>
          </a:p>
          <a:p>
            <a:pPr indent="540000">
              <a:buFont typeface="Arial" panose="020B0604020202020204" pitchFamily="34" charset="0"/>
              <a:buChar char="•"/>
            </a:pPr>
            <a:endParaRPr lang="ru-RU" b="0" i="0" dirty="0" smtClean="0">
              <a:solidFill>
                <a:srgbClr val="000000"/>
              </a:solidFill>
              <a:effectLst/>
              <a:latin typeface="PT Sans"/>
            </a:endParaRPr>
          </a:p>
          <a:p>
            <a:pPr indent="540000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Если совместно со стрижкой вы собрались окрашивать волосы, выбирайте те цвета, которые будут смотреться выигрышно с «лесенкой». И не забывайте, что любая краска вкупе с регулярной фиксацией волос может привести к полному ослаблению структуры локонов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3494600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5692" y="1209879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0" i="0" dirty="0" smtClean="0">
                <a:solidFill>
                  <a:srgbClr val="000000"/>
                </a:solidFill>
                <a:effectLst/>
                <a:latin typeface="PT Sans"/>
              </a:rPr>
              <a:t>Стрижку «лесенка» легко узнать по уникальной технологии выполнения, где волосы от корней до кончиков волос укладываются в ступенчатом порядке с разной длиной локонов. Благодаря этим переходам стрижка и получила свое название.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881" y="409920"/>
            <a:ext cx="4383404" cy="584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728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0" dirty="0" smtClean="0">
                <a:solidFill>
                  <a:srgbClr val="000000"/>
                </a:solidFill>
                <a:effectLst/>
                <a:latin typeface="PT Sans"/>
              </a:rPr>
              <a:t>Достоинства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1554" y="1951783"/>
            <a:ext cx="114604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000000"/>
                </a:solidFill>
                <a:effectLst/>
                <a:latin typeface="PT Sans"/>
              </a:rPr>
              <a:t>«Лесенка» – универсальный вариант стрижки, который не будет конфликтовать ни с вашим характером, ни с </a:t>
            </a:r>
            <a:r>
              <a:rPr lang="ru-RU" sz="2000" b="0" i="0" dirty="0" err="1" smtClean="0">
                <a:solidFill>
                  <a:srgbClr val="000000"/>
                </a:solidFill>
                <a:effectLst/>
                <a:latin typeface="PT Sans"/>
              </a:rPr>
              <a:t>цветотипом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PT Sans"/>
              </a:rPr>
              <a:t> лица, ни даже с выбранным луком. Из-за большого выбора разновидностей «лесенки», способов стрижки, а также коррекции волос, даже самая привередливая модница сможет отыскать вариант именно для себя.</a:t>
            </a:r>
            <a:endParaRPr lang="ru-RU" sz="20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1554" y="3576098"/>
            <a:ext cx="113559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000000"/>
                </a:solidFill>
                <a:effectLst/>
                <a:latin typeface="PT Sans"/>
              </a:rPr>
              <a:t>Такой вариант стрижки всегда будет выглядеть модно, опрятно и свежо при правильной укладке.</a:t>
            </a:r>
            <a:endParaRPr lang="ru-RU" sz="20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6056" y="4545322"/>
            <a:ext cx="113559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000000"/>
                </a:solidFill>
                <a:effectLst/>
                <a:latin typeface="PT Sans"/>
              </a:rPr>
              <a:t>«Лесенка» – не эксклюзивный вариант прически, для качественной укладки которой нужно искать самых талантливых и опытных мастеров и визажистов. Самую обыкновенную «лесенку» на средние волосы в состоянии выполнить рядовой парикмахер. Более того, если следовать четкой схеме выполнения стрижки (которую мы предоставим чуть позже) с такой задачей будет под силу справиться любой красавице.</a:t>
            </a:r>
            <a:endParaRPr lang="ru-RU" sz="20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1072985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/>
                </a:solidFill>
              </a:rPr>
              <a:t>Кому подходит?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6873" y="2351503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0" i="0" dirty="0" smtClean="0">
                <a:solidFill>
                  <a:srgbClr val="000000"/>
                </a:solidFill>
                <a:effectLst/>
                <a:latin typeface="PT Sans"/>
              </a:rPr>
              <a:t>удачно с «лесенкой» будут смотреться девушки с круглым лицом. Косые ступенчатые переходы придадут овалу больше плавности и непосредственности, смягчат круглый подбородок, боковые локоны могут замечательно скрыть пухлые щёчки.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8199" y="1548454"/>
            <a:ext cx="103871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PT Sans"/>
              </a:rPr>
              <a:t>она визуально вытягивает лицо, придает ему более правильную форму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451" y="1917785"/>
            <a:ext cx="4535265" cy="453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089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Кому подходит?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79750" y="2245361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0" i="0" dirty="0" smtClean="0">
                <a:solidFill>
                  <a:srgbClr val="000000"/>
                </a:solidFill>
                <a:effectLst/>
                <a:latin typeface="PT Sans"/>
              </a:rPr>
              <a:t>Соответственно девушкам с изначально длинным овалом лица типа прямоугольник, при желании стричь волосы «лесенкой» стоит прибегнуть к помощи объемных челок, которые скроют большой лоб.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5750" y="458749"/>
            <a:ext cx="4450489" cy="63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938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Кому подходит?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4314" y="1352963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PT Sans"/>
              </a:rPr>
              <a:t>При треугольной форме лица стоит позаботиться об уравновешенности черт лица и скрытии острых углов от скул. В этом вам поможет укладка боковых прядей. Длинная челка косого, рваного или асимметричного типа визуально сгладит остроту подбородка.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6194" y="215536"/>
            <a:ext cx="4928508" cy="65713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4314" y="449217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0" dirty="0" smtClean="0">
                <a:solidFill>
                  <a:srgbClr val="000000"/>
                </a:solidFill>
                <a:effectLst/>
                <a:latin typeface="PT Sans"/>
              </a:rPr>
              <a:t>Здесь также можно пойти на хитрость – чуть вьющиеся локоны, небрежно опущенные на щёчки также сделают лицо более правильным и чувственным.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32317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310" y="624110"/>
            <a:ext cx="9362302" cy="1280890"/>
          </a:xfrm>
        </p:spPr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Кому подходит?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2514" y="1690688"/>
            <a:ext cx="48245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PT Sans"/>
              </a:rPr>
              <a:t>Девушкам с квадратным овалом лица стоит обратить внимание на косые и плавные черты в прическе, сюда подойдет косая или рваная челка, асимметричные боковые локоны и макушка.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11380" y="5918704"/>
            <a:ext cx="102151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1" dirty="0" smtClean="0">
                <a:solidFill>
                  <a:srgbClr val="000000"/>
                </a:solidFill>
                <a:effectLst/>
                <a:latin typeface="PT Sans"/>
              </a:rPr>
              <a:t>Рваный вариант чёлки отведет лишнее внимание от грубого квадратного подбородка.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3303" y="1254034"/>
            <a:ext cx="6866379" cy="457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309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898" y="975359"/>
            <a:ext cx="6569403" cy="48437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846" y="624110"/>
            <a:ext cx="9527765" cy="1280890"/>
          </a:xfrm>
        </p:spPr>
        <p:txBody>
          <a:bodyPr/>
          <a:lstStyle/>
          <a:p>
            <a:r>
              <a:rPr lang="ru-RU" dirty="0" smtClean="0"/>
              <a:t>Кому подходит?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45919" y="2905538"/>
            <a:ext cx="47635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PT Sans"/>
              </a:rPr>
              <a:t>Овальному лицу по классике жанра подходит любой тип стрижки.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883862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147</TotalTime>
  <Words>1463</Words>
  <Application>Microsoft Office PowerPoint</Application>
  <PresentationFormat>Широкоэкранный</PresentationFormat>
  <Paragraphs>84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Century Gothic</vt:lpstr>
      <vt:lpstr>PT Sans</vt:lpstr>
      <vt:lpstr>Times New Roman</vt:lpstr>
      <vt:lpstr>Wingdings 3</vt:lpstr>
      <vt:lpstr>Легкий дым</vt:lpstr>
      <vt:lpstr>Женская стрижка «Лесенка»</vt:lpstr>
      <vt:lpstr>Презентация PowerPoint</vt:lpstr>
      <vt:lpstr>Презентация PowerPoint</vt:lpstr>
      <vt:lpstr>Достоинства</vt:lpstr>
      <vt:lpstr>Кому подходит?</vt:lpstr>
      <vt:lpstr>Кому подходит?</vt:lpstr>
      <vt:lpstr>Кому подходит?</vt:lpstr>
      <vt:lpstr>Кому подходит?</vt:lpstr>
      <vt:lpstr>Кому подходит?</vt:lpstr>
      <vt:lpstr>Презентация PowerPoint</vt:lpstr>
      <vt:lpstr>Презентация PowerPoint</vt:lpstr>
      <vt:lpstr>Презентация PowerPoint</vt:lpstr>
      <vt:lpstr>разновидности</vt:lpstr>
      <vt:lpstr>разновидности</vt:lpstr>
      <vt:lpstr>разновидности</vt:lpstr>
      <vt:lpstr>Схема и технология</vt:lpstr>
      <vt:lpstr>Схема и технология</vt:lpstr>
      <vt:lpstr>Схема и технология</vt:lpstr>
      <vt:lpstr>Как укладывать? </vt:lpstr>
      <vt:lpstr>Как укладывать? </vt:lpstr>
      <vt:lpstr>Как укладывать? </vt:lpstr>
      <vt:lpstr>Как укладывать? </vt:lpstr>
      <vt:lpstr>Как укладывать? </vt:lpstr>
      <vt:lpstr>Советы по уходу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Женская стрижка «Лесенка»</dc:title>
  <dc:creator>PC</dc:creator>
  <cp:lastModifiedBy>PC</cp:lastModifiedBy>
  <cp:revision>15</cp:revision>
  <dcterms:created xsi:type="dcterms:W3CDTF">2025-03-21T08:51:58Z</dcterms:created>
  <dcterms:modified xsi:type="dcterms:W3CDTF">2025-03-21T11:19:06Z</dcterms:modified>
</cp:coreProperties>
</file>