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74" r:id="rId1"/>
  </p:sldMasterIdLst>
  <p:notesMasterIdLst>
    <p:notesMasterId r:id="rId16"/>
  </p:notesMasterIdLst>
  <p:sldIdLst>
    <p:sldId id="257" r:id="rId2"/>
    <p:sldId id="260" r:id="rId3"/>
    <p:sldId id="272" r:id="rId4"/>
    <p:sldId id="268" r:id="rId5"/>
    <p:sldId id="263" r:id="rId6"/>
    <p:sldId id="262" r:id="rId7"/>
    <p:sldId id="265" r:id="rId8"/>
    <p:sldId id="267" r:id="rId9"/>
    <p:sldId id="273" r:id="rId10"/>
    <p:sldId id="270" r:id="rId11"/>
    <p:sldId id="269" r:id="rId12"/>
    <p:sldId id="274" r:id="rId13"/>
    <p:sldId id="264" r:id="rId14"/>
    <p:sldId id="275" r:id="rId15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2" autoAdjust="0"/>
  </p:normalViewPr>
  <p:slideViewPr>
    <p:cSldViewPr>
      <p:cViewPr>
        <p:scale>
          <a:sx n="100" d="100"/>
          <a:sy n="100" d="100"/>
        </p:scale>
        <p:origin x="-954" y="-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1B56E-7848-4B45-B432-072960BC65A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8D7F6-B565-4F4B-8424-D565F307C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39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677160" y="4800600"/>
            <a:ext cx="8596440" cy="566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rebuchet MS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subTitle"/>
          </p:nvPr>
        </p:nvSpPr>
        <p:spPr>
          <a:xfrm>
            <a:off x="677160" y="609480"/>
            <a:ext cx="8596440" cy="3845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8503077-E027-4FF3-A71E-A91D259C2A7C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3DD5E98-C58F-4D3C-A3AD-8AD9858DD6EF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70A72652-09B4-487B-BE16-02F89C37909F}" type="datetime">
              <a:rPr lang="ru-RU" sz="900" b="0" strike="noStrike" spc="-1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17.05.2022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FB952C14-C557-4F64-AB22-6A41B7367938}" type="slidenum">
              <a:rPr lang="ru-RU" sz="900" b="0" strike="noStrike" spc="-1" smtClean="0">
                <a:solidFill>
                  <a:srgbClr val="EB3D9F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ru-RU" sz="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extShape 1"/>
          <p:cNvSpPr txBox="1"/>
          <p:nvPr/>
        </p:nvSpPr>
        <p:spPr>
          <a:xfrm>
            <a:off x="578090" y="451545"/>
            <a:ext cx="10747432" cy="961231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«Бережливые технологии </a:t>
            </a:r>
            <a:r>
              <a:rPr lang="ru-RU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средней группе </a:t>
            </a:r>
            <a:r>
              <a:rPr lang="ru-RU" sz="2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Лучики </a:t>
            </a:r>
            <a:r>
              <a:rPr lang="ru-RU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5 </a:t>
            </a:r>
            <a:endParaRPr lang="ru-RU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4" name="TextShape 2"/>
          <p:cNvSpPr txBox="1"/>
          <p:nvPr/>
        </p:nvSpPr>
        <p:spPr>
          <a:xfrm>
            <a:off x="6888088" y="1772816"/>
            <a:ext cx="4464496" cy="2664296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Вид проекта: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Практико-ориентированный.</a:t>
            </a: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родители,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воспитатели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Продолжительность проекта: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апрель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май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2022г.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" name="TextShape 3"/>
          <p:cNvSpPr txBox="1"/>
          <p:nvPr/>
        </p:nvSpPr>
        <p:spPr>
          <a:xfrm>
            <a:off x="7680176" y="4797152"/>
            <a:ext cx="3744416" cy="14401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ru-RU" sz="2000" b="0" strike="noStrike" spc="-1" dirty="0" smtClean="0"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Выполнили воспитатели:</a:t>
            </a: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ru-RU" sz="2000" spc="-1" dirty="0" smtClean="0"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Ахмадеева А.В.</a:t>
            </a: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ru-RU" sz="2000" b="0" strike="noStrike" spc="-1" dirty="0" smtClean="0"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Хамидуллина Р.М</a:t>
            </a:r>
            <a:r>
              <a:rPr lang="ru-RU" sz="2400" b="0" strike="noStrike" spc="-1" dirty="0" smtClean="0"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0" strike="noStrike" spc="-1" dirty="0">
              <a:uFill>
                <a:solidFill>
                  <a:srgbClr val="FFFFFF"/>
                </a:solidFill>
              </a:u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844824"/>
            <a:ext cx="5816848" cy="410445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70868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Алгоритм «Как обращаться с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книгой» Бережное отношение к книгам.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18519"/>
            <a:ext cx="5384800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7" descr="https://ds05.infourok.ru/uploads/ex/0893/0010d172-bf2ccf05/hello_html_m53308164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600" y="1988840"/>
            <a:ext cx="4876800" cy="3906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161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51384" y="404664"/>
            <a:ext cx="10061376" cy="995958"/>
          </a:xfrm>
        </p:spPr>
        <p:txBody>
          <a:bodyPr>
            <a:normAutofit/>
          </a:bodyPr>
          <a:lstStyle/>
          <a:p>
            <a:r>
              <a:rPr lang="ru-RU" sz="2400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Рациональная организация </a:t>
            </a:r>
            <a:r>
              <a:rPr lang="ru-RU" sz="2400" spc="-1" dirty="0" smtClean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рабочего  </a:t>
            </a:r>
            <a:r>
              <a:rPr lang="ru-RU" sz="2400" spc="-1" dirty="0" smtClean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места воспитателей </a:t>
            </a:r>
            <a:r>
              <a:rPr lang="ru-RU" sz="2400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(система 5С)</a:t>
            </a:r>
            <a:r>
              <a:rPr lang="ru-RU" sz="2000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13" y="3933055"/>
            <a:ext cx="3096344" cy="27251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1343439"/>
            <a:ext cx="3411407" cy="24937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4019525"/>
            <a:ext cx="3439370" cy="2598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71" y="1343439"/>
            <a:ext cx="3346886" cy="2251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Объект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348880"/>
            <a:ext cx="2664296" cy="2492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0150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i="1" dirty="0" smtClean="0"/>
              <a:t>.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1556792"/>
            <a:ext cx="1754535" cy="35228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1601055"/>
            <a:ext cx="2304256" cy="3561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551384" y="404664"/>
            <a:ext cx="9361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Использование социальных сетей, с целью повышения информированности родителей. </a:t>
            </a:r>
            <a:r>
              <a:rPr lang="ru-RU" dirty="0" smtClean="0"/>
              <a:t>Группа ВК и  чат в </a:t>
            </a:r>
            <a:r>
              <a:rPr lang="ru-RU" dirty="0" smtClean="0"/>
              <a:t>Вайбере. Информация на стендах.</a:t>
            </a:r>
            <a:endParaRPr lang="ru-RU" dirty="0"/>
          </a:p>
        </p:txBody>
      </p:sp>
      <p:pic>
        <p:nvPicPr>
          <p:cNvPr id="6" name="Объект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1230848"/>
            <a:ext cx="3254152" cy="24237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955413"/>
            <a:ext cx="3470176" cy="2602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1635"/>
            <a:ext cx="3453358" cy="2312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Объект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005064"/>
            <a:ext cx="2304256" cy="2552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90398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99456" y="548680"/>
            <a:ext cx="9557320" cy="93610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Сортируй мусор - спасай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планету.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игрушек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бросового материала.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3240360" cy="3482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1916832"/>
            <a:ext cx="2864105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863" y="2420888"/>
            <a:ext cx="3440584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4117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i="1" dirty="0"/>
              <a:t> 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дальнейшем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будем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продолжать искать новые приемы, которые будут способствовать формированию интереса к различным видам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i="1" dirty="0" smtClean="0"/>
          </a:p>
          <a:p>
            <a:pPr marL="0" indent="0" algn="ctr">
              <a:buNone/>
            </a:pPr>
            <a:r>
              <a:rPr lang="ru-RU" sz="4800" i="1" dirty="0" smtClean="0"/>
              <a:t>Спасибо за внимание.</a:t>
            </a:r>
            <a:endParaRPr lang="ru-RU" sz="4800" i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18519"/>
            <a:ext cx="5384800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63671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extShape 1"/>
          <p:cNvSpPr txBox="1"/>
          <p:nvPr/>
        </p:nvSpPr>
        <p:spPr>
          <a:xfrm>
            <a:off x="839416" y="404664"/>
            <a:ext cx="10315384" cy="15562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Внедрение «бережливых технологий» в организационную культуру воспитанников, формирование бережливого мышления.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407368" y="1960943"/>
            <a:ext cx="4977432" cy="4393819"/>
          </a:xfrm>
        </p:spPr>
        <p:txBody>
          <a:bodyPr>
            <a:normAutofit fontScale="55000" lnSpcReduction="20000"/>
          </a:bodyPr>
          <a:lstStyle/>
          <a:p>
            <a:r>
              <a:rPr lang="ru-RU" sz="3800" b="1" dirty="0" smtClean="0"/>
              <a:t>Задачи:</a:t>
            </a:r>
            <a:r>
              <a:rPr lang="ru-RU" sz="3800" dirty="0" smtClean="0"/>
              <a:t> </a:t>
            </a:r>
          </a:p>
          <a:p>
            <a:pPr marL="0" indent="0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.   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Повысить:  рациональность использования пространства, информированность родителей о бережливых технологиях, безопасность детей, родителей  путем применения визуалиции.</a:t>
            </a:r>
          </a:p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  Формировать у дошкольников представления о бережливости;</a:t>
            </a:r>
          </a:p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 Развивать стремление к поисково-познавательной деятельности, мыслительную активность и творческие способности, коммуникативные навыки;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Воспитывать навыки экологически устойчивого и безопасного стиля жизни; бережное отношение к окружающему миру, к себе и окружающим предметам;</a:t>
            </a:r>
          </a:p>
          <a:p>
            <a:endParaRPr lang="ru-RU" dirty="0" smtClean="0"/>
          </a:p>
        </p:txBody>
      </p:sp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5997108" y="1920875"/>
            <a:ext cx="5643508" cy="4433888"/>
          </a:xfrm>
        </p:spPr>
        <p:txBody>
          <a:bodyPr>
            <a:normAutofit/>
          </a:bodyPr>
          <a:lstStyle/>
          <a:p>
            <a:r>
              <a:rPr lang="ru-RU" b="1" dirty="0" smtClean="0"/>
              <a:t>Актуальность:</a:t>
            </a:r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sz="2000" dirty="0"/>
              <a:t>      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Изменения в современном мире приводят к ускорению ритма жизни.  Поэтому в образовательную деятельность необходимо включать игровую и познавательную деятельность по формированию бережливого отношения к окружающему миру, ресурсам и времени.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Бережливое мышление – это не просто навык, а изменение сознания.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9416" y="836712"/>
            <a:ext cx="10133384" cy="158417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Основным 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методом работы, является визуализация: посмотрел, вспомнил, повторил в действии. Для работы применяются различные алгоритмы, правила, подсказки, условные обозначения, маркёры.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красочной картинке, находящейся в зоне видимости ребенка, изображен порядок действия в той или иной ситуации.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type="body" idx="4294967295"/>
          </p:nvPr>
        </p:nvSpPr>
        <p:spPr>
          <a:xfrm>
            <a:off x="551384" y="2348880"/>
            <a:ext cx="4835004" cy="576064"/>
          </a:xfrm>
        </p:spPr>
        <p:txBody>
          <a:bodyPr>
            <a:noAutofit/>
          </a:bodyPr>
          <a:lstStyle/>
          <a:p>
            <a:r>
              <a:rPr lang="ru-RU" sz="2000" b="0" dirty="0" smtClean="0">
                <a:solidFill>
                  <a:schemeClr val="tx1"/>
                </a:solidFill>
              </a:rPr>
              <a:t>Алгоритм одевания и складывания одежды.</a:t>
            </a:r>
            <a:endParaRPr lang="ru-RU" sz="2000" b="0" dirty="0">
              <a:solidFill>
                <a:schemeClr val="tx1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4294967295"/>
          </p:nvPr>
        </p:nvSpPr>
        <p:spPr>
          <a:xfrm>
            <a:off x="7137400" y="2420938"/>
            <a:ext cx="4431208" cy="792162"/>
          </a:xfrm>
        </p:spPr>
        <p:txBody>
          <a:bodyPr>
            <a:normAutofit lnSpcReduction="10000"/>
          </a:bodyPr>
          <a:lstStyle/>
          <a:p>
            <a:r>
              <a:rPr lang="ru-RU" b="0" dirty="0" smtClean="0">
                <a:solidFill>
                  <a:schemeClr val="tx1"/>
                </a:solidFill>
              </a:rPr>
              <a:t> </a:t>
            </a:r>
            <a:r>
              <a:rPr lang="ru-RU" sz="2200" b="0" dirty="0">
                <a:solidFill>
                  <a:schemeClr val="tx1"/>
                </a:solidFill>
              </a:rPr>
              <a:t>А</a:t>
            </a:r>
            <a:r>
              <a:rPr lang="ru-RU" sz="2200" b="0" dirty="0" smtClean="0">
                <a:solidFill>
                  <a:schemeClr val="tx1"/>
                </a:solidFill>
              </a:rPr>
              <a:t>лгоритм </a:t>
            </a:r>
            <a:r>
              <a:rPr lang="ru-RU" sz="2200" b="0" dirty="0" smtClean="0">
                <a:solidFill>
                  <a:schemeClr val="tx1"/>
                </a:solidFill>
              </a:rPr>
              <a:t>заправления кроватей.</a:t>
            </a:r>
            <a:endParaRPr lang="ru-RU" sz="2200" b="0" dirty="0">
              <a:solidFill>
                <a:schemeClr val="tx1"/>
              </a:solidFill>
            </a:endParaRPr>
          </a:p>
        </p:txBody>
      </p:sp>
      <p:pic>
        <p:nvPicPr>
          <p:cNvPr id="7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140967"/>
            <a:ext cx="2795588" cy="3411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263441"/>
            <a:ext cx="4464496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6956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09600" y="620688"/>
            <a:ext cx="10972800" cy="43204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Уголок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дежурства.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844824"/>
            <a:ext cx="3324377" cy="4433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1916832"/>
            <a:ext cx="3324377" cy="4433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1700808"/>
            <a:ext cx="3384376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3542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67408" y="704850"/>
            <a:ext cx="10369152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Посредством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визуализации, ребенок в туалетной комнате видит «инструкцию» в картинках и может выстроить логическую цепочка, как правильно мыть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руки.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целях экономии воды условное обозначение «Берегите воду».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31404"/>
            <a:ext cx="3324225" cy="4006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175" y="2021110"/>
            <a:ext cx="2952328" cy="3789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2006624"/>
            <a:ext cx="3313113" cy="4321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298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51384" y="548680"/>
            <a:ext cx="10421416" cy="10081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туалетной комнате располагаются «Правила посещения туалета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картинки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обозначения кабинок для мальчиков и девочек.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700808"/>
            <a:ext cx="3529012" cy="3911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1916832"/>
            <a:ext cx="3324377" cy="3824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7212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620688"/>
            <a:ext cx="10972800" cy="1080120"/>
          </a:xfrm>
        </p:spPr>
        <p:txBody>
          <a:bodyPr anchor="ctr">
            <a:normAutofit fontScale="90000"/>
          </a:bodyPr>
          <a:lstStyle/>
          <a:p>
            <a:r>
              <a:rPr lang="ru-RU" sz="2200" b="1" i="1" u="sng" dirty="0" smtClean="0"/>
              <a:t/>
            </a:r>
            <a:br>
              <a:rPr lang="ru-RU" sz="2200" b="1" i="1" u="sng" dirty="0" smtClean="0"/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Зоны 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открывания дверей, и другие места, где ребенок должен быть бдительным,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нанести маркеры 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желтого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цвета.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Картинки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подсказки открывания дверей.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183942"/>
            <a:ext cx="2879668" cy="4047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060849"/>
            <a:ext cx="2877306" cy="4293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0" y="1988841"/>
            <a:ext cx="3325416" cy="4296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2758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10972800" cy="64807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  воспитании ребенка главное, подать нужный пример,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воспитателей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размещены подсказки: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988840"/>
            <a:ext cx="3168352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1556792"/>
            <a:ext cx="4104456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3471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34864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Маркировка контейнеров для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игрушек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Зонирование ППРС.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405"/>
            <a:ext cx="2239606" cy="2448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984593"/>
            <a:ext cx="3240360" cy="2297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1196753"/>
            <a:ext cx="2376264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1196752"/>
            <a:ext cx="3105869" cy="2329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Объект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638" y="3861049"/>
            <a:ext cx="3470176" cy="2602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Объект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4005064"/>
            <a:ext cx="2922736" cy="2192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49746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1391</TotalTime>
  <Words>140</Words>
  <Application>Microsoft Office PowerPoint</Application>
  <PresentationFormat>Произвольный</PresentationFormat>
  <Paragraphs>33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Презентация PowerPoint</vt:lpstr>
      <vt:lpstr>Презентация PowerPoint</vt:lpstr>
      <vt:lpstr>          Основным методом работы, является визуализация: посмотрел, вспомнил, повторил в действии. Для работы применяются различные алгоритмы, правила, подсказки, условные обозначения, маркёры.  На красочной картинке, находящейся в зоне видимости ребенка, изображен порядок действия в той или иной ситуации. </vt:lpstr>
      <vt:lpstr>Уголок дежурства.</vt:lpstr>
      <vt:lpstr>Посредством визуализации, ребенок в туалетной комнате видит «инструкцию» в картинках и может выстроить логическую цепочка, как правильно мыть руки.  И в целях экономии воды условное обозначение «Берегите воду».</vt:lpstr>
      <vt:lpstr>В туалетной комнате располагаются «Правила посещения туалета»,  картинки - обозначения кабинок для мальчиков и девочек. </vt:lpstr>
      <vt:lpstr> Зоны открывания дверей, и другие места, где ребенок должен быть бдительным, мы нанести маркеры желтого цвета.  Картинки - подсказки открывания дверей. </vt:lpstr>
      <vt:lpstr>В  воспитании ребенка главное, подать нужный пример, и воспитателей размещены подсказки:</vt:lpstr>
      <vt:lpstr>Маркировка контейнеров для  игрушек. Зонирование ППРС.</vt:lpstr>
      <vt:lpstr>Алгоритм «Как обращаться с книгой» Бережное отношение к книгам. </vt:lpstr>
      <vt:lpstr>Рациональная организация рабочего  места воспитателей (система 5С) </vt:lpstr>
      <vt:lpstr>. </vt:lpstr>
      <vt:lpstr>Сортируй мусор - спасай планету.  Изготовление игрушек из бросового материала. </vt:lpstr>
      <vt:lpstr> В дальнейшем будем продолжать искать новые приемы, которые будут способствовать формированию интереса к различным видам деятельности.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«МАДОУ № 5 «Полянка»-  «Бережливый детский сад»</dc:title>
  <dc:subject/>
  <dc:creator>ZAM_VMR</dc:creator>
  <dc:description/>
  <cp:lastModifiedBy>Пользователь Windows</cp:lastModifiedBy>
  <cp:revision>81</cp:revision>
  <dcterms:created xsi:type="dcterms:W3CDTF">2019-04-12T00:02:23Z</dcterms:created>
  <dcterms:modified xsi:type="dcterms:W3CDTF">2022-05-17T04:51:34Z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11</vt:i4>
  </property>
</Properties>
</file>