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6" r:id="rId1"/>
  </p:sldMasterIdLst>
  <p:sldIdLst>
    <p:sldId id="257" r:id="rId2"/>
    <p:sldId id="260" r:id="rId3"/>
    <p:sldId id="284" r:id="rId4"/>
    <p:sldId id="273" r:id="rId5"/>
    <p:sldId id="280" r:id="rId6"/>
    <p:sldId id="274" r:id="rId7"/>
    <p:sldId id="275" r:id="rId8"/>
    <p:sldId id="276" r:id="rId9"/>
    <p:sldId id="277" r:id="rId10"/>
    <p:sldId id="278" r:id="rId11"/>
    <p:sldId id="279" r:id="rId12"/>
    <p:sldId id="267" r:id="rId13"/>
    <p:sldId id="268" r:id="rId14"/>
    <p:sldId id="269" r:id="rId15"/>
    <p:sldId id="256" r:id="rId16"/>
    <p:sldId id="270" r:id="rId17"/>
    <p:sldId id="271" r:id="rId18"/>
    <p:sldId id="272" r:id="rId19"/>
    <p:sldId id="285" r:id="rId20"/>
    <p:sldId id="266" r:id="rId21"/>
    <p:sldId id="261" r:id="rId22"/>
    <p:sldId id="263" r:id="rId23"/>
    <p:sldId id="262" r:id="rId24"/>
    <p:sldId id="264" r:id="rId25"/>
    <p:sldId id="283" r:id="rId26"/>
    <p:sldId id="282" r:id="rId27"/>
    <p:sldId id="286" r:id="rId28"/>
    <p:sldId id="281" r:id="rId29"/>
    <p:sldId id="259" r:id="rId3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0" d="100"/>
          <a:sy n="80" d="100"/>
        </p:scale>
        <p:origin x="354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40" d="100"/>
        <a:sy n="4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584B9-E737-417A-B471-7801264C9EE2}" type="datetimeFigureOut">
              <a:rPr lang="ru-RU" smtClean="0"/>
              <a:t>10.12.2018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6B4F5-963F-4A04-9A5D-2188C31FE1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83713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584B9-E737-417A-B471-7801264C9EE2}" type="datetimeFigureOut">
              <a:rPr lang="ru-RU" smtClean="0"/>
              <a:t>10.12.2018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6B4F5-963F-4A04-9A5D-2188C31FE1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1212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584B9-E737-417A-B471-7801264C9EE2}" type="datetimeFigureOut">
              <a:rPr lang="ru-RU" smtClean="0"/>
              <a:t>10.12.2018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6B4F5-963F-4A04-9A5D-2188C31FE1A9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49778910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584B9-E737-417A-B471-7801264C9EE2}" type="datetimeFigureOut">
              <a:rPr lang="ru-RU" smtClean="0"/>
              <a:t>10.12.2018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6B4F5-963F-4A04-9A5D-2188C31FE1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342516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584B9-E737-417A-B471-7801264C9EE2}" type="datetimeFigureOut">
              <a:rPr lang="ru-RU" smtClean="0"/>
              <a:t>10.12.2018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6B4F5-963F-4A04-9A5D-2188C31FE1A9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09286180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584B9-E737-417A-B471-7801264C9EE2}" type="datetimeFigureOut">
              <a:rPr lang="ru-RU" smtClean="0"/>
              <a:t>10.12.2018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6B4F5-963F-4A04-9A5D-2188C31FE1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054230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584B9-E737-417A-B471-7801264C9EE2}" type="datetimeFigureOut">
              <a:rPr lang="ru-RU" smtClean="0"/>
              <a:t>10.12.2018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6B4F5-963F-4A04-9A5D-2188C31FE1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951497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584B9-E737-417A-B471-7801264C9EE2}" type="datetimeFigureOut">
              <a:rPr lang="ru-RU" smtClean="0"/>
              <a:t>10.12.2018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6B4F5-963F-4A04-9A5D-2188C31FE1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42929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584B9-E737-417A-B471-7801264C9EE2}" type="datetimeFigureOut">
              <a:rPr lang="ru-RU" smtClean="0"/>
              <a:t>10.12.2018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6B4F5-963F-4A04-9A5D-2188C31FE1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18607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584B9-E737-417A-B471-7801264C9EE2}" type="datetimeFigureOut">
              <a:rPr lang="ru-RU" smtClean="0"/>
              <a:t>10.12.2018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6B4F5-963F-4A04-9A5D-2188C31FE1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80304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584B9-E737-417A-B471-7801264C9EE2}" type="datetimeFigureOut">
              <a:rPr lang="ru-RU" smtClean="0"/>
              <a:t>10.12.2018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6B4F5-963F-4A04-9A5D-2188C31FE1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50428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584B9-E737-417A-B471-7801264C9EE2}" type="datetimeFigureOut">
              <a:rPr lang="ru-RU" smtClean="0"/>
              <a:t>10.12.2018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6B4F5-963F-4A04-9A5D-2188C31FE1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05994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584B9-E737-417A-B471-7801264C9EE2}" type="datetimeFigureOut">
              <a:rPr lang="ru-RU" smtClean="0"/>
              <a:t>10.12.2018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6B4F5-963F-4A04-9A5D-2188C31FE1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64376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584B9-E737-417A-B471-7801264C9EE2}" type="datetimeFigureOut">
              <a:rPr lang="ru-RU" smtClean="0"/>
              <a:t>10.12.2018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6B4F5-963F-4A04-9A5D-2188C31FE1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5600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584B9-E737-417A-B471-7801264C9EE2}" type="datetimeFigureOut">
              <a:rPr lang="ru-RU" smtClean="0"/>
              <a:t>10.12.2018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6B4F5-963F-4A04-9A5D-2188C31FE1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21469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584B9-E737-417A-B471-7801264C9EE2}" type="datetimeFigureOut">
              <a:rPr lang="ru-RU" smtClean="0"/>
              <a:t>10.12.2018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6B4F5-963F-4A04-9A5D-2188C31FE1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33672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5584B9-E737-417A-B471-7801264C9EE2}" type="datetimeFigureOut">
              <a:rPr lang="ru-RU" smtClean="0"/>
              <a:t>10.12.2018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6FF6B4F5-963F-4A04-9A5D-2188C31FE1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1781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  <p:sldLayoutId id="2147483710" r:id="rId4"/>
    <p:sldLayoutId id="2147483711" r:id="rId5"/>
    <p:sldLayoutId id="2147483712" r:id="rId6"/>
    <p:sldLayoutId id="2147483713" r:id="rId7"/>
    <p:sldLayoutId id="2147483714" r:id="rId8"/>
    <p:sldLayoutId id="2147483715" r:id="rId9"/>
    <p:sldLayoutId id="2147483716" r:id="rId10"/>
    <p:sldLayoutId id="2147483717" r:id="rId11"/>
    <p:sldLayoutId id="2147483718" r:id="rId12"/>
    <p:sldLayoutId id="2147483719" r:id="rId13"/>
    <p:sldLayoutId id="2147483720" r:id="rId14"/>
    <p:sldLayoutId id="2147483721" r:id="rId15"/>
    <p:sldLayoutId id="2147483722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g"/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g"/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629" y="0"/>
            <a:ext cx="10943772" cy="685403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277" y="130629"/>
            <a:ext cx="11333446" cy="179977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38629" y="1540042"/>
            <a:ext cx="10943772" cy="52937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FF0000"/>
                </a:solidFill>
              </a:rPr>
              <a:t>Муниципальное бюджетное дошкольное образовательное учреждение </a:t>
            </a:r>
          </a:p>
          <a:p>
            <a:pPr algn="ctr"/>
            <a:r>
              <a:rPr lang="ru-RU" sz="2400" dirty="0" smtClean="0">
                <a:solidFill>
                  <a:srgbClr val="FF0000"/>
                </a:solidFill>
              </a:rPr>
              <a:t>д/с № 9 «Улыбка»</a:t>
            </a:r>
          </a:p>
          <a:p>
            <a:endParaRPr lang="ru-RU" dirty="0">
              <a:solidFill>
                <a:srgbClr val="FF0000"/>
              </a:solidFill>
            </a:endParaRPr>
          </a:p>
          <a:p>
            <a:pPr algn="ctr"/>
            <a:endParaRPr lang="ru-RU" sz="3200" b="1" dirty="0" smtClean="0">
              <a:solidFill>
                <a:schemeClr val="bg1"/>
              </a:solidFill>
            </a:endParaRPr>
          </a:p>
          <a:p>
            <a:pPr algn="ctr"/>
            <a:endParaRPr lang="ru-RU" sz="3200" b="1" dirty="0">
              <a:solidFill>
                <a:schemeClr val="bg1"/>
              </a:solidFill>
            </a:endParaRPr>
          </a:p>
          <a:p>
            <a:pPr algn="ctr"/>
            <a:endParaRPr lang="ru-RU" sz="3200" b="1" dirty="0" smtClean="0">
              <a:solidFill>
                <a:schemeClr val="bg1"/>
              </a:solidFill>
            </a:endParaRPr>
          </a:p>
          <a:p>
            <a:pPr algn="ctr"/>
            <a:endParaRPr lang="ru-RU" sz="3200" b="1" dirty="0">
              <a:solidFill>
                <a:schemeClr val="bg1"/>
              </a:solidFill>
            </a:endParaRPr>
          </a:p>
          <a:p>
            <a:pPr algn="ctr"/>
            <a:endParaRPr lang="ru-RU" sz="3200" b="1" dirty="0" smtClean="0">
              <a:solidFill>
                <a:schemeClr val="bg1"/>
              </a:solidFill>
            </a:endParaRPr>
          </a:p>
          <a:p>
            <a:pPr algn="ctr"/>
            <a:endParaRPr lang="ru-RU" sz="3200" b="1" dirty="0">
              <a:solidFill>
                <a:schemeClr val="bg1"/>
              </a:solidFill>
            </a:endParaRPr>
          </a:p>
          <a:p>
            <a:pPr algn="r"/>
            <a:r>
              <a:rPr lang="ru-RU" sz="4000" b="1" dirty="0" smtClean="0">
                <a:solidFill>
                  <a:schemeClr val="bg1"/>
                </a:solidFill>
              </a:rPr>
              <a:t>Громова Арина </a:t>
            </a:r>
          </a:p>
          <a:p>
            <a:pPr algn="r"/>
            <a:r>
              <a:rPr lang="ru-RU" sz="4000" b="1" dirty="0" smtClean="0">
                <a:solidFill>
                  <a:schemeClr val="bg1"/>
                </a:solidFill>
              </a:rPr>
              <a:t>5 лет</a:t>
            </a:r>
            <a:endParaRPr lang="ru-RU" sz="4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3952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411" y="138373"/>
            <a:ext cx="5574618" cy="4180963"/>
          </a:xfrm>
        </p:spPr>
      </p:pic>
      <p:pic>
        <p:nvPicPr>
          <p:cNvPr id="8" name="Объект 7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1253" y="2032628"/>
            <a:ext cx="6230185" cy="4672638"/>
          </a:xfrm>
        </p:spPr>
      </p:pic>
    </p:spTree>
    <p:extLst>
      <p:ext uri="{BB962C8B-B14F-4D97-AF65-F5344CB8AC3E}">
        <p14:creationId xmlns:p14="http://schemas.microsoft.com/office/powerpoint/2010/main" val="3369947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520" y="192505"/>
            <a:ext cx="11875712" cy="1287379"/>
          </a:xfrm>
        </p:spPr>
        <p:txBody>
          <a:bodyPr>
            <a:norm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мы узнали  какая одежда у казаков и какие блюда у них самые любимые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520" y="1930400"/>
            <a:ext cx="6412609" cy="4809457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1341" y="1930400"/>
            <a:ext cx="5334891" cy="4001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6814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2394" y="517358"/>
            <a:ext cx="11905122" cy="962526"/>
          </a:xfrm>
        </p:spPr>
        <p:txBody>
          <a:bodyPr/>
          <a:lstStyle/>
          <a:p>
            <a:pPr algn="ctr"/>
            <a:r>
              <a:rPr lang="ru-RU" dirty="0">
                <a:solidFill>
                  <a:schemeClr val="bg1"/>
                </a:solidFill>
              </a:rPr>
              <a:t>Мы  ходили в школьную  библиотеку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94" y="2310064"/>
            <a:ext cx="5951621" cy="4463716"/>
          </a:xfr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4015" y="2310064"/>
            <a:ext cx="6063915" cy="4463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7735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8443" y="204537"/>
            <a:ext cx="11851104" cy="1725863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>
                <a:solidFill>
                  <a:schemeClr val="bg1"/>
                </a:solidFill>
              </a:rPr>
              <a:t>ходили в музей казачества, где познакомились с различными предметами, которыми пользовались казаки в прошлом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3917" y="2273134"/>
            <a:ext cx="5955631" cy="4466724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443" y="2273134"/>
            <a:ext cx="5955631" cy="44667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5864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337" y="132348"/>
            <a:ext cx="6416841" cy="4812631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0221" y="2310063"/>
            <a:ext cx="5903495" cy="44276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4504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51323" y="204538"/>
            <a:ext cx="11866052" cy="1251284"/>
          </a:xfrm>
        </p:spPr>
        <p:txBody>
          <a:bodyPr>
            <a:noAutofit/>
          </a:bodyPr>
          <a:lstStyle/>
          <a:p>
            <a:pPr algn="ctr"/>
            <a:r>
              <a:rPr lang="ru-RU" sz="2800" dirty="0">
                <a:solidFill>
                  <a:schemeClr val="bg1"/>
                </a:solidFill>
              </a:rPr>
              <a:t>Коня казаку подводила жена, приговаривая: «На этом коне уезжаешь, на этом коне домой возвращайся с победой» </a:t>
            </a:r>
          </a:p>
        </p:txBody>
      </p:sp>
      <p:pic>
        <p:nvPicPr>
          <p:cNvPr id="9" name="Объект 8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662" y="1206086"/>
            <a:ext cx="4979492" cy="3654672"/>
          </a:xfrm>
        </p:spPr>
      </p:pic>
      <p:pic>
        <p:nvPicPr>
          <p:cNvPr id="10" name="Объект 9"/>
          <p:cNvPicPr>
            <a:picLocks noGrp="1" noChangeAspect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322" y="2189747"/>
            <a:ext cx="6795078" cy="4530052"/>
          </a:xfrm>
        </p:spPr>
      </p:pic>
    </p:spTree>
    <p:extLst>
      <p:ext uri="{BB962C8B-B14F-4D97-AF65-F5344CB8AC3E}">
        <p14:creationId xmlns:p14="http://schemas.microsoft.com/office/powerpoint/2010/main" val="3379762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4694" y="108285"/>
            <a:ext cx="8878400" cy="6658800"/>
          </a:xfrm>
        </p:spPr>
      </p:pic>
    </p:spTree>
    <p:extLst>
      <p:ext uri="{BB962C8B-B14F-4D97-AF65-F5344CB8AC3E}">
        <p14:creationId xmlns:p14="http://schemas.microsoft.com/office/powerpoint/2010/main" val="796360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6995" y="103188"/>
            <a:ext cx="6760521" cy="5070391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275" y="2815389"/>
            <a:ext cx="5165558" cy="3874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7666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410" y="110749"/>
            <a:ext cx="4768517" cy="659084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8926" y="110749"/>
            <a:ext cx="5150486" cy="6667500"/>
          </a:xfrm>
          <a:prstGeom prst="rect">
            <a:avLst/>
          </a:prstGeom>
        </p:spPr>
      </p:pic>
      <p:sp>
        <p:nvSpPr>
          <p:cNvPr id="7" name="Объект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70525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3114" y="144006"/>
            <a:ext cx="8814043" cy="6607881"/>
          </a:xfrm>
        </p:spPr>
      </p:pic>
    </p:spTree>
    <p:extLst>
      <p:ext uri="{BB962C8B-B14F-4D97-AF65-F5344CB8AC3E}">
        <p14:creationId xmlns:p14="http://schemas.microsoft.com/office/powerpoint/2010/main" val="1325514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0475" y="204537"/>
            <a:ext cx="11634536" cy="1725863"/>
          </a:xfrm>
        </p:spPr>
        <p:txBody>
          <a:bodyPr>
            <a:noAutofit/>
          </a:bodyPr>
          <a:lstStyle/>
          <a:p>
            <a:r>
              <a:rPr lang="ru-RU" sz="2400" dirty="0">
                <a:solidFill>
                  <a:schemeClr val="bg1"/>
                </a:solidFill>
              </a:rPr>
              <a:t>Здравствуйте, меня зовут Арина Громова, мне 5 лет, я воспитанница детского сада № 9 «Улыбка», группы «Капельки» станицы </a:t>
            </a:r>
            <a:r>
              <a:rPr lang="ru-RU" sz="2400" dirty="0" err="1">
                <a:solidFill>
                  <a:schemeClr val="bg1"/>
                </a:solidFill>
              </a:rPr>
              <a:t>Ловлинской</a:t>
            </a:r>
            <a:r>
              <a:rPr lang="ru-RU" sz="2400" dirty="0">
                <a:solidFill>
                  <a:schemeClr val="bg1"/>
                </a:solidFill>
              </a:rPr>
              <a:t>.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0380" y="1190448"/>
            <a:ext cx="7134725" cy="5351044"/>
          </a:xfrm>
        </p:spPr>
      </p:pic>
    </p:spTree>
    <p:extLst>
      <p:ext uri="{BB962C8B-B14F-4D97-AF65-F5344CB8AC3E}">
        <p14:creationId xmlns:p14="http://schemas.microsoft.com/office/powerpoint/2010/main" val="3301719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457" y="163346"/>
            <a:ext cx="6070710" cy="4553033"/>
          </a:xfrm>
        </p:spPr>
      </p:pic>
      <p:pic>
        <p:nvPicPr>
          <p:cNvPr id="6" name="Объект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9343" y="2376655"/>
            <a:ext cx="6046207" cy="43752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9023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3031" y="144379"/>
            <a:ext cx="8750064" cy="6562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2307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221" y="113003"/>
            <a:ext cx="11781073" cy="6626854"/>
          </a:xfrm>
        </p:spPr>
      </p:pic>
    </p:spTree>
    <p:extLst>
      <p:ext uri="{BB962C8B-B14F-4D97-AF65-F5344CB8AC3E}">
        <p14:creationId xmlns:p14="http://schemas.microsoft.com/office/powerpoint/2010/main" val="3731060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458" y="103188"/>
            <a:ext cx="5621532" cy="4216149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1145" y="2021304"/>
            <a:ext cx="6304548" cy="47284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7431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39062" y="3838074"/>
            <a:ext cx="6452938" cy="2803358"/>
          </a:xfrm>
        </p:spPr>
        <p:txBody>
          <a:bodyPr>
            <a:noAutofit/>
          </a:bodyPr>
          <a:lstStyle/>
          <a:p>
            <a:r>
              <a:rPr lang="ru-RU" sz="2800" dirty="0" smtClean="0">
                <a:solidFill>
                  <a:schemeClr val="bg1"/>
                </a:solidFill>
              </a:rPr>
              <a:t>На </a:t>
            </a:r>
            <a:r>
              <a:rPr lang="ru-RU" sz="2800" dirty="0">
                <a:solidFill>
                  <a:schemeClr val="bg1"/>
                </a:solidFill>
              </a:rPr>
              <a:t>Кубани их готовили с разными  начинками: с капустой, картошкой, грибами и вишней, с творогом , с удовольствием ели сами и угощали гостей.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457" y="2601659"/>
            <a:ext cx="5517597" cy="4138198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4054" y="131763"/>
            <a:ext cx="6400058" cy="3597274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26458" y="216568"/>
            <a:ext cx="551759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chemeClr val="bg1"/>
                </a:solidFill>
              </a:rPr>
              <a:t>Блюда у казаков обычные: борщ, холодец, блины, пироги. Но самым любимым блюдом были и остаются вареники. 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706847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2505" y="240632"/>
            <a:ext cx="11766884" cy="733926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Памятники матери - казачке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53" y="998621"/>
            <a:ext cx="5829300" cy="388620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8241" y="2358189"/>
            <a:ext cx="5887453" cy="441559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249905" y="5149516"/>
            <a:ext cx="257634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>
                <a:solidFill>
                  <a:schemeClr val="bg1"/>
                </a:solidFill>
              </a:rPr>
              <a:t>г</a:t>
            </a:r>
            <a:r>
              <a:rPr lang="ru-RU" sz="3200" dirty="0" smtClean="0">
                <a:solidFill>
                  <a:schemeClr val="bg1"/>
                </a:solidFill>
              </a:rPr>
              <a:t>. Пятигорск</a:t>
            </a:r>
            <a:endParaRPr lang="ru-RU" sz="3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3870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2347" y="409073"/>
            <a:ext cx="11887199" cy="1287379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Станица Еланская Ростовская область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7154" y="1052761"/>
            <a:ext cx="4219941" cy="5657359"/>
          </a:xfrm>
        </p:spPr>
      </p:pic>
    </p:spTree>
    <p:extLst>
      <p:ext uri="{BB962C8B-B14F-4D97-AF65-F5344CB8AC3E}">
        <p14:creationId xmlns:p14="http://schemas.microsoft.com/office/powerpoint/2010/main" val="2274467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8285" y="252663"/>
            <a:ext cx="11754852" cy="950495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Джигитовка - </a:t>
            </a:r>
            <a:r>
              <a:rPr lang="ru-RU" dirty="0">
                <a:solidFill>
                  <a:schemeClr val="bg1"/>
                </a:solidFill>
              </a:rPr>
              <a:t>казачье искусство владение  конем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85" y="1203158"/>
            <a:ext cx="5068208" cy="4908883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0714" y="1203158"/>
            <a:ext cx="6806516" cy="49088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737919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8442" y="168441"/>
            <a:ext cx="5065295" cy="2261937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казаки </a:t>
            </a:r>
            <a:r>
              <a:rPr lang="ru-RU" dirty="0">
                <a:solidFill>
                  <a:schemeClr val="bg1"/>
                </a:solidFill>
              </a:rPr>
              <a:t>Кубанского казачьего войска </a:t>
            </a:r>
            <a:r>
              <a:rPr lang="ru-RU" dirty="0" smtClean="0">
                <a:solidFill>
                  <a:schemeClr val="bg1"/>
                </a:solidFill>
              </a:rPr>
              <a:t>на Параде </a:t>
            </a:r>
            <a:r>
              <a:rPr lang="ru-RU" dirty="0">
                <a:solidFill>
                  <a:schemeClr val="bg1"/>
                </a:solidFill>
              </a:rPr>
              <a:t>в честь 70-летия Великой Победы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442" y="2430378"/>
            <a:ext cx="6359725" cy="4273383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6218" y="168441"/>
            <a:ext cx="5487821" cy="3633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6251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76" y="58654"/>
            <a:ext cx="11947666" cy="6715125"/>
          </a:xfrm>
        </p:spPr>
      </p:pic>
      <p:sp>
        <p:nvSpPr>
          <p:cNvPr id="5" name="TextBox 4"/>
          <p:cNvSpPr txBox="1"/>
          <p:nvPr/>
        </p:nvSpPr>
        <p:spPr>
          <a:xfrm>
            <a:off x="107977" y="1335505"/>
            <a:ext cx="11947666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200" b="1" dirty="0" smtClean="0">
                <a:solidFill>
                  <a:srgbClr val="FF0000"/>
                </a:solidFill>
              </a:rPr>
              <a:t>Спасибо за внимание! </a:t>
            </a:r>
          </a:p>
          <a:p>
            <a:pPr algn="ctr"/>
            <a:endParaRPr lang="ru-RU" sz="7200" b="1" dirty="0" smtClean="0">
              <a:solidFill>
                <a:srgbClr val="FF0000"/>
              </a:solidFill>
            </a:endParaRPr>
          </a:p>
          <a:p>
            <a:pPr algn="ctr"/>
            <a:endParaRPr lang="ru-RU" sz="7200" b="1" dirty="0">
              <a:solidFill>
                <a:srgbClr val="FF0000"/>
              </a:solidFill>
            </a:endParaRPr>
          </a:p>
          <a:p>
            <a:pPr algn="ctr"/>
            <a:r>
              <a:rPr lang="ru-RU" sz="7200" b="1" dirty="0" smtClean="0">
                <a:solidFill>
                  <a:srgbClr val="FF0000"/>
                </a:solidFill>
              </a:rPr>
              <a:t>Творческих вам успехов!</a:t>
            </a:r>
            <a:endParaRPr lang="ru-RU" sz="7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3776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H="1">
            <a:off x="840258" y="2150076"/>
            <a:ext cx="172995" cy="210066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8326" y="101591"/>
            <a:ext cx="8802895" cy="6602172"/>
          </a:xfrm>
        </p:spPr>
      </p:pic>
    </p:spTree>
    <p:extLst>
      <p:ext uri="{BB962C8B-B14F-4D97-AF65-F5344CB8AC3E}">
        <p14:creationId xmlns:p14="http://schemas.microsoft.com/office/powerpoint/2010/main" val="2130847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2552" y="264695"/>
            <a:ext cx="5504322" cy="1665705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chemeClr val="bg1"/>
                </a:solidFill>
              </a:rPr>
              <a:t>Мы   пели казачьи </a:t>
            </a:r>
            <a:r>
              <a:rPr lang="ru-RU" b="1" dirty="0" smtClean="0">
                <a:solidFill>
                  <a:schemeClr val="bg1"/>
                </a:solidFill>
              </a:rPr>
              <a:t>песни, играли  </a:t>
            </a:r>
            <a:r>
              <a:rPr lang="ru-RU" b="1" dirty="0">
                <a:solidFill>
                  <a:schemeClr val="bg1"/>
                </a:solidFill>
              </a:rPr>
              <a:t>в казачьи игры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552" y="2490538"/>
            <a:ext cx="5619581" cy="4214686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9272" y="180473"/>
            <a:ext cx="6112043" cy="4584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2149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15" y="2658979"/>
            <a:ext cx="5502442" cy="4126831"/>
          </a:xfrm>
        </p:spPr>
      </p:pic>
      <p:pic>
        <p:nvPicPr>
          <p:cNvPr id="8" name="Объект 7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6268" y="137778"/>
            <a:ext cx="6281265" cy="4710948"/>
          </a:xfrm>
        </p:spPr>
      </p:pic>
    </p:spTree>
    <p:extLst>
      <p:ext uri="{BB962C8B-B14F-4D97-AF65-F5344CB8AC3E}">
        <p14:creationId xmlns:p14="http://schemas.microsoft.com/office/powerpoint/2010/main" val="318387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танцевали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473" y="2454442"/>
            <a:ext cx="5683013" cy="4262259"/>
          </a:xfrm>
        </p:spPr>
      </p:pic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4709" y="234031"/>
            <a:ext cx="5992508" cy="4494380"/>
          </a:xfrm>
        </p:spPr>
      </p:pic>
    </p:spTree>
    <p:extLst>
      <p:ext uri="{BB962C8B-B14F-4D97-AF65-F5344CB8AC3E}">
        <p14:creationId xmlns:p14="http://schemas.microsoft.com/office/powerpoint/2010/main" val="2943469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6411" y="156411"/>
            <a:ext cx="11815010" cy="709863"/>
          </a:xfrm>
        </p:spPr>
        <p:txBody>
          <a:bodyPr>
            <a:normAutofit/>
          </a:bodyPr>
          <a:lstStyle/>
          <a:p>
            <a:pPr algn="ctr"/>
            <a:r>
              <a:rPr lang="ru-RU" sz="3200" dirty="0">
                <a:solidFill>
                  <a:schemeClr val="bg1"/>
                </a:solidFill>
              </a:rPr>
              <a:t>танец с саблями у казаков называется- </a:t>
            </a:r>
            <a:r>
              <a:rPr lang="ru-RU" sz="3200" dirty="0" smtClean="0">
                <a:solidFill>
                  <a:schemeClr val="bg1"/>
                </a:solidFill>
              </a:rPr>
              <a:t>фланкировка</a:t>
            </a:r>
            <a:endParaRPr lang="ru-RU" sz="3200" dirty="0">
              <a:solidFill>
                <a:schemeClr val="bg1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0595" y="958865"/>
            <a:ext cx="8626642" cy="5753971"/>
          </a:xfrm>
        </p:spPr>
      </p:pic>
    </p:spTree>
    <p:extLst>
      <p:ext uri="{BB962C8B-B14F-4D97-AF65-F5344CB8AC3E}">
        <p14:creationId xmlns:p14="http://schemas.microsoft.com/office/powerpoint/2010/main" val="2923299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4559" y="132347"/>
            <a:ext cx="11824689" cy="1215325"/>
          </a:xfrm>
        </p:spPr>
        <p:txBody>
          <a:bodyPr>
            <a:normAutofit/>
          </a:bodyPr>
          <a:lstStyle/>
          <a:p>
            <a:pPr algn="ctr"/>
            <a:r>
              <a:rPr lang="ru-RU" dirty="0">
                <a:solidFill>
                  <a:schemeClr val="bg1"/>
                </a:solidFill>
              </a:rPr>
              <a:t>головной убор казака – </a:t>
            </a:r>
            <a:r>
              <a:rPr lang="ru-RU" dirty="0" smtClean="0">
                <a:solidFill>
                  <a:schemeClr val="bg1"/>
                </a:solidFill>
              </a:rPr>
              <a:t>кубанка,</a:t>
            </a:r>
            <a:r>
              <a:rPr lang="ru-RU" dirty="0"/>
              <a:t> </a:t>
            </a:r>
            <a:r>
              <a:rPr lang="ru-RU" dirty="0">
                <a:solidFill>
                  <a:schemeClr val="bg1"/>
                </a:solidFill>
              </a:rPr>
              <a:t>она круглой формы и бывает разного цвета </a:t>
            </a:r>
            <a:r>
              <a:rPr lang="ru-RU" dirty="0" smtClean="0">
                <a:solidFill>
                  <a:schemeClr val="bg1"/>
                </a:solidFill>
              </a:rPr>
              <a:t> 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559" y="1347672"/>
            <a:ext cx="7170641" cy="5377980"/>
          </a:xfrm>
        </p:spPr>
      </p:pic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57445" y="1270000"/>
            <a:ext cx="3311804" cy="2483853"/>
          </a:xfr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57446" y="4210384"/>
            <a:ext cx="3311804" cy="24838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2615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6411" y="144379"/>
            <a:ext cx="11815009" cy="1239253"/>
          </a:xfrm>
        </p:spPr>
        <p:txBody>
          <a:bodyPr>
            <a:normAutofit/>
          </a:bodyPr>
          <a:lstStyle/>
          <a:p>
            <a:pPr algn="ctr"/>
            <a:r>
              <a:rPr lang="ru-RU" dirty="0">
                <a:solidFill>
                  <a:schemeClr val="bg1"/>
                </a:solidFill>
              </a:rPr>
              <a:t>Коромысло – это такое приспособление для ношения двух ведер с </a:t>
            </a:r>
            <a:r>
              <a:rPr lang="ru-RU" dirty="0" smtClean="0">
                <a:solidFill>
                  <a:schemeClr val="bg1"/>
                </a:solidFill>
              </a:rPr>
              <a:t>водой 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411" y="1383632"/>
            <a:ext cx="5299943" cy="4224135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0937" y="1922046"/>
            <a:ext cx="6372725" cy="4779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488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153</TotalTime>
  <Words>224</Words>
  <Application>Microsoft Office PowerPoint</Application>
  <PresentationFormat>Широкоэкранный</PresentationFormat>
  <Paragraphs>32</Paragraphs>
  <Slides>29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3" baseType="lpstr">
      <vt:lpstr>Arial</vt:lpstr>
      <vt:lpstr>Trebuchet MS</vt:lpstr>
      <vt:lpstr>Wingdings 3</vt:lpstr>
      <vt:lpstr>Аспект</vt:lpstr>
      <vt:lpstr>Презентация PowerPoint</vt:lpstr>
      <vt:lpstr>Здравствуйте, меня зовут Арина Громова, мне 5 лет, я воспитанница детского сада № 9 «Улыбка», группы «Капельки» станицы Ловлинской.</vt:lpstr>
      <vt:lpstr>Презентация PowerPoint</vt:lpstr>
      <vt:lpstr>Мы   пели казачьи песни, играли  в казачьи игры</vt:lpstr>
      <vt:lpstr>Презентация PowerPoint</vt:lpstr>
      <vt:lpstr>танцевали</vt:lpstr>
      <vt:lpstr>танец с саблями у казаков называется- фланкировка</vt:lpstr>
      <vt:lpstr>головной убор казака – кубанка, она круглой формы и бывает разного цвета  </vt:lpstr>
      <vt:lpstr>Коромысло – это такое приспособление для ношения двух ведер с водой </vt:lpstr>
      <vt:lpstr>Презентация PowerPoint</vt:lpstr>
      <vt:lpstr>мы узнали  какая одежда у казаков и какие блюда у них самые любимые</vt:lpstr>
      <vt:lpstr>Мы  ходили в школьную  библиотеку</vt:lpstr>
      <vt:lpstr>ходили в музей казачества, где познакомились с различными предметами, которыми пользовались казаки в прошлом</vt:lpstr>
      <vt:lpstr>Презентация PowerPoint</vt:lpstr>
      <vt:lpstr>Коня казаку подводила жена, приговаривая: «На этом коне уезжаешь, на этом коне домой возвращайся с победой»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На Кубани их готовили с разными  начинками: с капустой, картошкой, грибами и вишней, с творогом , с удовольствием ели сами и угощали гостей.</vt:lpstr>
      <vt:lpstr>Памятники матери - казачке</vt:lpstr>
      <vt:lpstr>Станица Еланская Ростовская область</vt:lpstr>
      <vt:lpstr>Джигитовка - казачье искусство владение  конем</vt:lpstr>
      <vt:lpstr>казаки Кубанского казачьего войска на Параде в честь 70-летия Великой Победы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19</cp:revision>
  <dcterms:created xsi:type="dcterms:W3CDTF">2018-12-09T07:20:13Z</dcterms:created>
  <dcterms:modified xsi:type="dcterms:W3CDTF">2018-12-10T10:38:52Z</dcterms:modified>
</cp:coreProperties>
</file>