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5" r:id="rId4"/>
    <p:sldId id="266" r:id="rId5"/>
    <p:sldId id="268" r:id="rId6"/>
    <p:sldId id="270" r:id="rId7"/>
    <p:sldId id="271" r:id="rId8"/>
    <p:sldId id="273" r:id="rId9"/>
    <p:sldId id="272" r:id="rId10"/>
    <p:sldId id="275" r:id="rId11"/>
    <p:sldId id="277" r:id="rId12"/>
    <p:sldId id="274" r:id="rId13"/>
    <p:sldId id="26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15" y="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248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864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807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20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177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47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494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056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98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250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57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AFCF2-53E0-4BC6-B452-FA5FBD153ABB}" type="datetimeFigureOut">
              <a:rPr lang="ru-RU" smtClean="0"/>
              <a:t>17.10.2021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4803E-0C1D-4BAE-8534-6EF7550D22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7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«Колесо жизненного баланса»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3200" b="1" dirty="0" smtClean="0">
                <a:solidFill>
                  <a:srgbClr val="002060"/>
                </a:solidFill>
              </a:rPr>
              <a:t>Мастер – класс с применением коучингового подхода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62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Лучшая характеристика человека – это сравнение между тем, что он обещал и тем, что он в итоге сделал. 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2" name="Picture 2" descr="https://drevo-poznania.ru/edu_books/intelligent/boy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64974"/>
            <a:ext cx="5181600" cy="458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72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Поделитесь своими впечатлениями …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2" descr="https://tipik.ru/wp-content/uploads/2020/04/%D0%A1%D0%BC%D0%B5%D1%88%D0%BD%D1%8B%D0%B5-%D1%80%D0%B8%D1%81%D1%83%D0%BD%D0%BA%D0%B8-%D0%BF%D0%B5%D1%80%D0%B5%D0%BC%D0%B5%D0%BD%D0%B0-%D0%B2-%D1%88%D0%BA%D0%BE%D0%BB%D0%B5-0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0252"/>
            <a:ext cx="10515600" cy="4162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05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     </a:t>
            </a:r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Умеете ли вы ставить цели?</a:t>
            </a:r>
            <a:endParaRPr lang="ru-RU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            </a:t>
            </a: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</a:rPr>
              <a:t>Умеете ли вы их достигать?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        </a:t>
            </a:r>
          </a:p>
          <a:p>
            <a:pPr marL="0" indent="0">
              <a:buNone/>
            </a:pP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            </a:t>
            </a:r>
            <a:endParaRPr lang="ru-RU" sz="4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00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Мотивирующие и позитивные цитаты в картинках (41 фото)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688" y="430696"/>
            <a:ext cx="6667500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44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отивирующие и позитивные цитаты в картинках (41 фото)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339" y="185530"/>
            <a:ext cx="8521148" cy="638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66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Исторические аспекты появления </a:t>
            </a:r>
            <a:r>
              <a:rPr lang="ru-RU" dirty="0" err="1">
                <a:solidFill>
                  <a:srgbClr val="0070C0"/>
                </a:solidFill>
              </a:rPr>
              <a:t>коучинга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   Древнегреческий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</a:rPr>
              <a:t>философ Сократ еще 2,5 тыс. лет назад изобрел особый способ беседы, построенной на вопросах.</a:t>
            </a:r>
          </a:p>
        </p:txBody>
      </p:sp>
      <p:pic>
        <p:nvPicPr>
          <p:cNvPr id="8194" name="Picture 2" descr="Исторические аспекты появления коучинг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058194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54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accent6">
                    <a:lumMod val="75000"/>
                  </a:schemeClr>
                </a:solidFill>
              </a:rPr>
              <a:t>Коуч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839269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ru-RU" sz="3200" dirty="0" err="1" smtClean="0">
                <a:solidFill>
                  <a:schemeClr val="accent6">
                    <a:lumMod val="75000"/>
                  </a:schemeClr>
                </a:solidFill>
              </a:rPr>
              <a:t>Коуч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</a:rPr>
              <a:t>» — слово венгерского происхождения, получило распространение в Англии в ХVI веке, означало «повозку».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</p:txBody>
      </p:sp>
      <p:pic>
        <p:nvPicPr>
          <p:cNvPr id="9221" name="Picture 5" descr="https://im0-tub-ru.yandex.net/i?id=6c19c0cb1e6cc6e0f16d422e35b5c9e9-l&amp;n=1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0424" y="1690688"/>
            <a:ext cx="5813946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17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англо-русском словаре выпуска 1977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года 2 перевода: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ru-RU" sz="4400" dirty="0">
                <a:solidFill>
                  <a:schemeClr val="accent2">
                    <a:lumMod val="75000"/>
                  </a:schemeClr>
                </a:solidFill>
              </a:rPr>
              <a:t>повозка, карета, </a:t>
            </a: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экипаж, автобус ; вагон;</a:t>
            </a:r>
          </a:p>
          <a:p>
            <a:pPr marL="0" indent="0">
              <a:buNone/>
            </a:pPr>
            <a:r>
              <a:rPr lang="ru-RU" sz="4400" dirty="0">
                <a:solidFill>
                  <a:schemeClr val="accent2">
                    <a:lumMod val="75000"/>
                  </a:schemeClr>
                </a:solidFill>
              </a:rPr>
              <a:t>2) -тренер; инструктор, наставник. </a:t>
            </a:r>
          </a:p>
        </p:txBody>
      </p:sp>
    </p:spTree>
    <p:extLst>
      <p:ext uri="{BB962C8B-B14F-4D97-AF65-F5344CB8AC3E}">
        <p14:creationId xmlns:p14="http://schemas.microsoft.com/office/powerpoint/2010/main" val="405532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5148" y="1285461"/>
            <a:ext cx="79645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0" i="0" u="sng" dirty="0" smtClean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« </a:t>
            </a:r>
            <a:r>
              <a:rPr lang="ru-RU" sz="4000" b="0" i="0" u="sng" dirty="0" err="1" smtClean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Коучинг</a:t>
            </a:r>
            <a:r>
              <a:rPr lang="ru-RU" sz="4000" b="0" i="0" u="sng" dirty="0" smtClean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- это искусство с помощью беседы и поведения создавать среду, которая облегчает движение человека к целям, при этом человек получает удовлетворение»</a:t>
            </a:r>
            <a:r>
              <a:rPr lang="ru-RU" sz="4000" b="0" i="0" dirty="0" smtClean="0">
                <a:solidFill>
                  <a:srgbClr val="7030A0"/>
                </a:solidFill>
                <a:effectLst/>
                <a:latin typeface="Arial" panose="020B0604020202020204" pitchFamily="34" charset="0"/>
              </a:rPr>
              <a:t>.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2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dirty="0" smtClean="0">
                <a:solidFill>
                  <a:srgbClr val="FF0000"/>
                </a:solidFill>
              </a:rPr>
              <a:t>Колесо жизненного баланса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6" name="Picture 2" descr="https://www.b17.ru/foto/uploaded/upl_1504242588_5128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339" y="2248694"/>
            <a:ext cx="7156174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18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zen_doc/4389079/pub_60890506d61208574f05f385_608905c26579761c21b68ed6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13" y="516835"/>
            <a:ext cx="9541565" cy="597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560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zen_doc/1888829/pub_5d5babde35ca3100afec2190_5d5bb21843bee300ada7d592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262" y="278296"/>
            <a:ext cx="9753600" cy="647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8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156</Words>
  <Application>Microsoft Office PowerPoint</Application>
  <PresentationFormat>Широкоэкранный</PresentationFormat>
  <Paragraphs>19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«Колесо жизненного баланса»</vt:lpstr>
      <vt:lpstr>Презентация PowerPoint</vt:lpstr>
      <vt:lpstr>Исторические аспекты появления коучинга </vt:lpstr>
      <vt:lpstr>Коуч?</vt:lpstr>
      <vt:lpstr>В англо-русском словаре выпуска 1977 года 2 перевода:</vt:lpstr>
      <vt:lpstr>Презентация PowerPoint</vt:lpstr>
      <vt:lpstr>         Колесо жизненного баланса</vt:lpstr>
      <vt:lpstr>Презентация PowerPoint</vt:lpstr>
      <vt:lpstr>Презентация PowerPoint</vt:lpstr>
      <vt:lpstr>Презентация PowerPoint</vt:lpstr>
      <vt:lpstr>Поделитесь своими впечатлениями …</vt:lpstr>
      <vt:lpstr>           Умеете ли вы ставить цели?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«Колесо </dc:title>
  <dc:creator>User</dc:creator>
  <cp:lastModifiedBy>User</cp:lastModifiedBy>
  <cp:revision>13</cp:revision>
  <dcterms:created xsi:type="dcterms:W3CDTF">2021-09-21T11:22:22Z</dcterms:created>
  <dcterms:modified xsi:type="dcterms:W3CDTF">2021-10-17T07:52:07Z</dcterms:modified>
</cp:coreProperties>
</file>