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74" r:id="rId3"/>
    <p:sldId id="268" r:id="rId4"/>
    <p:sldId id="273" r:id="rId5"/>
    <p:sldId id="265" r:id="rId6"/>
    <p:sldId id="276" r:id="rId7"/>
    <p:sldId id="277" r:id="rId8"/>
    <p:sldId id="292" r:id="rId9"/>
    <p:sldId id="293" r:id="rId10"/>
    <p:sldId id="311" r:id="rId11"/>
    <p:sldId id="309" r:id="rId12"/>
    <p:sldId id="278" r:id="rId13"/>
    <p:sldId id="296" r:id="rId14"/>
    <p:sldId id="300" r:id="rId15"/>
    <p:sldId id="303" r:id="rId16"/>
    <p:sldId id="279" r:id="rId17"/>
    <p:sldId id="264" r:id="rId18"/>
    <p:sldId id="306" r:id="rId19"/>
    <p:sldId id="285" r:id="rId20"/>
    <p:sldId id="304" r:id="rId21"/>
    <p:sldId id="262" r:id="rId22"/>
    <p:sldId id="288" r:id="rId23"/>
    <p:sldId id="289" r:id="rId24"/>
    <p:sldId id="302" r:id="rId25"/>
    <p:sldId id="270" r:id="rId26"/>
    <p:sldId id="294" r:id="rId27"/>
    <p:sldId id="275" r:id="rId28"/>
    <p:sldId id="295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03300"/>
    <a:srgbClr val="663300"/>
    <a:srgbClr val="062806"/>
    <a:srgbClr val="0F6B0F"/>
    <a:srgbClr val="B4B3A1"/>
    <a:srgbClr val="000000"/>
    <a:srgbClr val="006600"/>
    <a:srgbClr val="00FF00"/>
    <a:srgbClr val="0F05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40" autoAdjust="0"/>
    <p:restoredTop sz="64740" autoAdjust="0"/>
  </p:normalViewPr>
  <p:slideViewPr>
    <p:cSldViewPr>
      <p:cViewPr>
        <p:scale>
          <a:sx n="55" d="100"/>
          <a:sy n="55" d="100"/>
        </p:scale>
        <p:origin x="-103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51873-4056-4555-8749-812D8408A370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41017-B19C-42B1-938F-EFDC808E9B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9774160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51873-4056-4555-8749-812D8408A370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41017-B19C-42B1-938F-EFDC808E9B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822378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51873-4056-4555-8749-812D8408A370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41017-B19C-42B1-938F-EFDC808E9B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6750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51873-4056-4555-8749-812D8408A370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41017-B19C-42B1-938F-EFDC808E9B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2935324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51873-4056-4555-8749-812D8408A370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41017-B19C-42B1-938F-EFDC808E9B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713276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51873-4056-4555-8749-812D8408A370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41017-B19C-42B1-938F-EFDC808E9B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803831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51873-4056-4555-8749-812D8408A370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41017-B19C-42B1-938F-EFDC808E9B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709265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51873-4056-4555-8749-812D8408A370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41017-B19C-42B1-938F-EFDC808E9B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340101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51873-4056-4555-8749-812D8408A370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41017-B19C-42B1-938F-EFDC808E9B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5957797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51873-4056-4555-8749-812D8408A370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41017-B19C-42B1-938F-EFDC808E9B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079624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51873-4056-4555-8749-812D8408A370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41017-B19C-42B1-938F-EFDC808E9B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1200396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751873-4056-4555-8749-812D8408A370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41017-B19C-42B1-938F-EFDC808E9B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818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2.jpeg"/><Relationship Id="rId4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0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7.jpg"/><Relationship Id="rId5" Type="http://schemas.openxmlformats.org/officeDocument/2006/relationships/image" Target="../media/image66.png"/><Relationship Id="rId4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9E1798F-51C9-4AE8-BEA6-99D888D7E983}"/>
              </a:ext>
            </a:extLst>
          </p:cNvPr>
          <p:cNvSpPr/>
          <p:nvPr/>
        </p:nvSpPr>
        <p:spPr>
          <a:xfrm>
            <a:off x="341530" y="540350"/>
            <a:ext cx="78848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64008" lvl="0" indent="0" algn="ctr" defTabSz="91440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DA2BF"/>
              </a:buClr>
              <a:buSzPct val="68000"/>
              <a:buFontTx/>
              <a:buNone/>
              <a:tabLst/>
              <a:defRPr/>
            </a:pPr>
            <a:r>
              <a:rPr kumimoji="0" lang="ru-RU" sz="28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МБДОУ « Детский сад №</a:t>
            </a:r>
            <a:r>
              <a:rPr kumimoji="0" lang="ru-RU" sz="2800" b="1" i="1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3  </a:t>
            </a:r>
            <a:r>
              <a:rPr lang="ru-RU" sz="2800" b="1" i="1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kumimoji="0" lang="ru-RU" sz="2800" b="1" i="1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Звёздочка »</a:t>
            </a:r>
            <a:r>
              <a:rPr kumimoji="0" lang="ru-RU" sz="28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города Гурьевска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127E5601-3421-4AD8-91B2-62517473BE87}"/>
              </a:ext>
            </a:extLst>
          </p:cNvPr>
          <p:cNvSpPr/>
          <p:nvPr/>
        </p:nvSpPr>
        <p:spPr>
          <a:xfrm>
            <a:off x="2051720" y="1494457"/>
            <a:ext cx="561662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64008" lvl="0" algn="ctr">
              <a:spcBef>
                <a:spcPts val="400"/>
              </a:spcBef>
              <a:buClr>
                <a:srgbClr val="2DA2BF"/>
              </a:buClr>
              <a:buSzPct val="68000"/>
              <a:defRPr/>
            </a:pPr>
            <a:endParaRPr lang="ru-RU" sz="4400" b="1" i="1" kern="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C4AE5354-E1E1-4AED-8DAF-98F14C3F7DED}"/>
              </a:ext>
            </a:extLst>
          </p:cNvPr>
          <p:cNvSpPr/>
          <p:nvPr/>
        </p:nvSpPr>
        <p:spPr>
          <a:xfrm>
            <a:off x="5652120" y="5805264"/>
            <a:ext cx="295232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00" b="1" dirty="0">
              <a:solidFill>
                <a:srgbClr val="00396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C88DC632-5297-463D-B6BA-FF47FA12B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268760"/>
            <a:ext cx="2088232" cy="16788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4032359"/>
            <a:ext cx="2232248" cy="22780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080559" y="2708920"/>
            <a:ext cx="583264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Семья и детский сад - мы вместе</a:t>
            </a:r>
            <a:endParaRPr lang="ru-RU" sz="4000" b="1" i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547664" y="5329953"/>
            <a:ext cx="5976664" cy="892843"/>
          </a:xfrm>
        </p:spPr>
        <p:txBody>
          <a:bodyPr>
            <a:normAutofit/>
          </a:bodyPr>
          <a:lstStyle/>
          <a:p>
            <a:pPr algn="ctr"/>
            <a:r>
              <a:rPr lang="ru-RU" sz="1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Презентацию подготовили воспитатели:                                                        ИВАНОВА </a:t>
            </a:r>
            <a:r>
              <a:rPr lang="ru-RU" sz="18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л.а</a:t>
            </a:r>
            <a:r>
              <a:rPr lang="ru-RU" sz="1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 Жилина Е.О. Мамчур </a:t>
            </a:r>
            <a:r>
              <a:rPr lang="ru-RU" sz="18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С.н</a:t>
            </a:r>
            <a:r>
              <a:rPr lang="ru-RU" sz="1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endParaRPr lang="ru-RU" sz="18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8748464" y="3068959"/>
            <a:ext cx="72008" cy="7200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91208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Изображение выглядит как человек, сидит, маленьк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84C8DDB0-135E-4A38-8A44-135C14BCB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260648"/>
            <a:ext cx="1584176" cy="1584176"/>
          </a:xfrm>
          <a:prstGeom prst="rect">
            <a:avLst/>
          </a:prstGeom>
        </p:spPr>
      </p:pic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285582" y="2205038"/>
            <a:ext cx="1243396" cy="1656010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932"/>
            <a:ext cx="9229241" cy="6921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404" t="-7619" r="17404" b="1311"/>
          <a:stretch/>
        </p:blipFill>
        <p:spPr>
          <a:xfrm>
            <a:off x="-252536" y="2960948"/>
            <a:ext cx="3311994" cy="33483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3" descr="C:\Users\Светлана\Desktop\IMG_20190917_14065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212976"/>
            <a:ext cx="2520280" cy="30963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Светлана\Desktop\IMG-20190919-WA000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84982"/>
            <a:ext cx="2952328" cy="43501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13403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171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692696"/>
            <a:ext cx="4464496" cy="58326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7844870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916832"/>
            <a:ext cx="3600400" cy="43204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988840"/>
            <a:ext cx="3852428" cy="42484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6230227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357158" y="1507125"/>
            <a:ext cx="8568952" cy="5038280"/>
          </a:xfrm>
          <a:prstGeom prst="rect">
            <a:avLst/>
          </a:prstGeom>
          <a:solidFill>
            <a:schemeClr val="bg1">
              <a:alpha val="69000"/>
            </a:schemeClr>
          </a:solidFill>
          <a:ln w="28575">
            <a:noFill/>
          </a:ln>
          <a:effectLst>
            <a:glow rad="228600">
              <a:schemeClr val="bg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5760" lvl="0" indent="-256032">
              <a:spcBef>
                <a:spcPts val="400"/>
              </a:spcBef>
              <a:buClr>
                <a:srgbClr val="2DA2BF"/>
              </a:buClr>
              <a:buSzPct val="68000"/>
              <a:buFont typeface="Wingdings" pitchFamily="2" charset="2"/>
              <a:buChar char="Ø"/>
            </a:pPr>
            <a:endParaRPr lang="ru-RU" sz="2400" b="1" dirty="0">
              <a:solidFill>
                <a:schemeClr val="accent2">
                  <a:lumMod val="50000"/>
                </a:schemeClr>
              </a:solidFill>
              <a:latin typeface="Lucida Sans Unicode"/>
            </a:endParaRPr>
          </a:p>
        </p:txBody>
      </p:sp>
      <p:pic>
        <p:nvPicPr>
          <p:cNvPr id="4098" name="Picture 2" descr="C:\Users\1\Desktop\здравствуй, лето! - шаблон\4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08156">
            <a:off x="722435" y="372957"/>
            <a:ext cx="1002602" cy="967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572273" y="260648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7" y="1916832"/>
            <a:ext cx="2736303" cy="43924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916832"/>
            <a:ext cx="2880320" cy="43924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5870115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380162" y="1549358"/>
            <a:ext cx="8568952" cy="5038280"/>
          </a:xfrm>
          <a:prstGeom prst="rect">
            <a:avLst/>
          </a:prstGeom>
          <a:solidFill>
            <a:schemeClr val="bg1">
              <a:alpha val="69000"/>
            </a:schemeClr>
          </a:solidFill>
          <a:ln w="28575">
            <a:noFill/>
          </a:ln>
          <a:effectLst>
            <a:glow rad="228600">
              <a:schemeClr val="bg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5760" lvl="0" indent="-256032">
              <a:spcBef>
                <a:spcPts val="400"/>
              </a:spcBef>
              <a:buClr>
                <a:srgbClr val="2DA2BF"/>
              </a:buClr>
              <a:buSzPct val="68000"/>
              <a:buFont typeface="Wingdings" pitchFamily="2" charset="2"/>
              <a:buChar char="Ø"/>
            </a:pPr>
            <a:endParaRPr lang="ru-RU" sz="2400" b="1" dirty="0">
              <a:solidFill>
                <a:schemeClr val="accent2">
                  <a:lumMod val="50000"/>
                </a:schemeClr>
              </a:solidFill>
              <a:latin typeface="Lucida Sans Unicode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85720" y="245948"/>
            <a:ext cx="8568952" cy="897206"/>
          </a:xfrm>
          <a:prstGeom prst="rect">
            <a:avLst/>
          </a:prstGeom>
          <a:solidFill>
            <a:schemeClr val="bg1">
              <a:alpha val="69000"/>
            </a:schemeClr>
          </a:solidFill>
          <a:ln w="28575">
            <a:noFill/>
          </a:ln>
          <a:effectLst>
            <a:glow rad="228600">
              <a:schemeClr val="bg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1102360" algn="l"/>
              </a:tabLst>
            </a:pPr>
            <a:endParaRPr lang="ru-RU" sz="2400" dirty="0">
              <a:solidFill>
                <a:srgbClr val="0066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C:\Users\1\Desktop\здравствуй, лето! - шаблон\4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08156">
            <a:off x="722435" y="372957"/>
            <a:ext cx="1002602" cy="967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572273" y="260648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4427" name="Таблица 4426">
            <a:extLst>
              <a:ext uri="{FF2B5EF4-FFF2-40B4-BE49-F238E27FC236}">
                <a16:creationId xmlns="" xmlns:a16="http://schemas.microsoft.com/office/drawing/2014/main" id="{8B9FB1C0-4AF7-4A83-964F-EE95D17F40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0251213"/>
              </p:ext>
            </p:extLst>
          </p:nvPr>
        </p:nvGraphicFramePr>
        <p:xfrm>
          <a:off x="3779913" y="3861047"/>
          <a:ext cx="288031" cy="274320"/>
        </p:xfrm>
        <a:graphic>
          <a:graphicData uri="http://schemas.openxmlformats.org/drawingml/2006/table">
            <a:tbl>
              <a:tblPr firstRow="1" firstCol="1" bandRow="1"/>
              <a:tblGrid>
                <a:gridCol w="94580">
                  <a:extLst>
                    <a:ext uri="{9D8B030D-6E8A-4147-A177-3AD203B41FA5}">
                      <a16:colId xmlns="" xmlns:a16="http://schemas.microsoft.com/office/drawing/2014/main" val="2533594060"/>
                    </a:ext>
                  </a:extLst>
                </a:gridCol>
                <a:gridCol w="94580">
                  <a:extLst>
                    <a:ext uri="{9D8B030D-6E8A-4147-A177-3AD203B41FA5}">
                      <a16:colId xmlns="" xmlns:a16="http://schemas.microsoft.com/office/drawing/2014/main" val="2481524202"/>
                    </a:ext>
                  </a:extLst>
                </a:gridCol>
                <a:gridCol w="98871">
                  <a:extLst>
                    <a:ext uri="{9D8B030D-6E8A-4147-A177-3AD203B41FA5}">
                      <a16:colId xmlns="" xmlns:a16="http://schemas.microsoft.com/office/drawing/2014/main" val="55253966"/>
                    </a:ext>
                  </a:extLst>
                </a:gridCol>
              </a:tblGrid>
              <a:tr h="4572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34590" marR="345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590" marR="345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34590" marR="345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201905797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544" y="1628800"/>
            <a:ext cx="3240360" cy="36003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 descr="C:\Users\Светлана\Desktop\Безымянный 6.pn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23" t="3521" r="16876" b="72085"/>
          <a:stretch/>
        </p:blipFill>
        <p:spPr bwMode="auto">
          <a:xfrm>
            <a:off x="5436096" y="2348880"/>
            <a:ext cx="2952328" cy="38884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081070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287797" y="1213322"/>
            <a:ext cx="8568952" cy="5038280"/>
          </a:xfrm>
          <a:prstGeom prst="rect">
            <a:avLst/>
          </a:prstGeom>
          <a:solidFill>
            <a:schemeClr val="bg1">
              <a:alpha val="69000"/>
            </a:schemeClr>
          </a:solidFill>
          <a:ln w="28575">
            <a:noFill/>
          </a:ln>
          <a:effectLst>
            <a:glow rad="228600">
              <a:schemeClr val="bg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5760" lvl="0" indent="-256032">
              <a:spcBef>
                <a:spcPts val="400"/>
              </a:spcBef>
              <a:buClr>
                <a:srgbClr val="2DA2BF"/>
              </a:buClr>
              <a:buSzPct val="68000"/>
              <a:buFont typeface="Wingdings" pitchFamily="2" charset="2"/>
              <a:buChar char="Ø"/>
            </a:pPr>
            <a:endParaRPr lang="ru-RU" sz="2400" b="1" dirty="0">
              <a:solidFill>
                <a:schemeClr val="accent2">
                  <a:lumMod val="50000"/>
                </a:schemeClr>
              </a:solidFill>
              <a:latin typeface="Lucida Sans Unicode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80162" y="110146"/>
            <a:ext cx="8568952" cy="897206"/>
          </a:xfrm>
          <a:prstGeom prst="rect">
            <a:avLst/>
          </a:prstGeom>
          <a:solidFill>
            <a:schemeClr val="bg1">
              <a:alpha val="69000"/>
            </a:schemeClr>
          </a:solidFill>
          <a:ln w="28575">
            <a:noFill/>
          </a:ln>
          <a:effectLst>
            <a:glow rad="228600">
              <a:schemeClr val="bg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1102360" algn="l"/>
              </a:tabLst>
            </a:pPr>
            <a:endParaRPr lang="ru-RU" sz="2400" dirty="0">
              <a:solidFill>
                <a:srgbClr val="0066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C:\Users\1\Desktop\здравствуй, лето! - шаблон\4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08156">
            <a:off x="722435" y="372957"/>
            <a:ext cx="1002602" cy="967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572273" y="260648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="" xmlns:a16="http://schemas.microsoft.com/office/drawing/2014/main" id="{EC1965C2-EF79-4656-B0CE-8154BF1457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0241821"/>
              </p:ext>
            </p:extLst>
          </p:nvPr>
        </p:nvGraphicFramePr>
        <p:xfrm>
          <a:off x="3419872" y="2060848"/>
          <a:ext cx="487680" cy="2468880"/>
        </p:xfrm>
        <a:graphic>
          <a:graphicData uri="http://schemas.openxmlformats.org/drawingml/2006/table">
            <a:tbl>
              <a:tblPr firstRow="1" firstCol="1" bandRow="1"/>
              <a:tblGrid>
                <a:gridCol w="162560">
                  <a:extLst>
                    <a:ext uri="{9D8B030D-6E8A-4147-A177-3AD203B41FA5}">
                      <a16:colId xmlns="" xmlns:a16="http://schemas.microsoft.com/office/drawing/2014/main" val="3996025643"/>
                    </a:ext>
                  </a:extLst>
                </a:gridCol>
                <a:gridCol w="162560">
                  <a:extLst>
                    <a:ext uri="{9D8B030D-6E8A-4147-A177-3AD203B41FA5}">
                      <a16:colId xmlns="" xmlns:a16="http://schemas.microsoft.com/office/drawing/2014/main" val="2200011349"/>
                    </a:ext>
                  </a:extLst>
                </a:gridCol>
                <a:gridCol w="162560">
                  <a:extLst>
                    <a:ext uri="{9D8B030D-6E8A-4147-A177-3AD203B41FA5}">
                      <a16:colId xmlns="" xmlns:a16="http://schemas.microsoft.com/office/drawing/2014/main" val="1383110268"/>
                    </a:ext>
                  </a:extLst>
                </a:gridCol>
              </a:tblGrid>
              <a:tr h="21031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8785" marR="8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8785" marR="8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8785" marR="8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81005724"/>
                  </a:ext>
                </a:extLst>
              </a:tr>
              <a:tr h="21031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8785" marR="8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8785" marR="8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8785" marR="8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178419641"/>
                  </a:ext>
                </a:extLst>
              </a:tr>
              <a:tr h="21031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8785" marR="8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8785" marR="8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8785" marR="8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148337137"/>
                  </a:ext>
                </a:extLst>
              </a:tr>
              <a:tr h="21031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8785" marR="8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8785" marR="8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8785" marR="8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21219759"/>
                  </a:ext>
                </a:extLst>
              </a:tr>
              <a:tr h="21031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8785" marR="8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8785" marR="8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8785" marR="8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998232430"/>
                  </a:ext>
                </a:extLst>
              </a:tr>
              <a:tr h="21031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8785" marR="8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8785" marR="8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8785" marR="8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193207736"/>
                  </a:ext>
                </a:extLst>
              </a:tr>
              <a:tr h="21031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58862454"/>
                  </a:ext>
                </a:extLst>
              </a:tr>
              <a:tr h="21031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90295530"/>
                  </a:ext>
                </a:extLst>
              </a:tr>
              <a:tr h="21031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38890018"/>
                  </a:ext>
                </a:extLst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474" y="722313"/>
            <a:ext cx="3687494" cy="27786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4013" y="722313"/>
            <a:ext cx="3766419" cy="28475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7004" y="3501008"/>
            <a:ext cx="3600400" cy="27505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5355052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42CCA39D-C245-432D-B4CF-0D3B6A3A3CCF}"/>
              </a:ext>
            </a:extLst>
          </p:cNvPr>
          <p:cNvSpPr/>
          <p:nvPr/>
        </p:nvSpPr>
        <p:spPr>
          <a:xfrm>
            <a:off x="395537" y="5629602"/>
            <a:ext cx="849694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>
              <a:solidFill>
                <a:srgbClr val="663300"/>
              </a:solidFill>
              <a:latin typeface="Arial Black" panose="020B0A04020102020204" pitchFamily="34" charset="0"/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844824"/>
            <a:ext cx="3812232" cy="33843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2996952"/>
            <a:ext cx="3898776" cy="33645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4289666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2FA3E114-703D-4B34-8675-E496794AF2F2}"/>
              </a:ext>
            </a:extLst>
          </p:cNvPr>
          <p:cNvSpPr/>
          <p:nvPr/>
        </p:nvSpPr>
        <p:spPr>
          <a:xfrm>
            <a:off x="2123728" y="548680"/>
            <a:ext cx="6336704" cy="2144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728" lvl="0">
              <a:spcBef>
                <a:spcPts val="400"/>
              </a:spcBef>
              <a:buClr>
                <a:srgbClr val="2DA2BF"/>
              </a:buClr>
              <a:buSzPct val="68000"/>
            </a:pPr>
            <a:r>
              <a:rPr lang="ru-RU" sz="2400" b="1" dirty="0" smtClean="0">
                <a:solidFill>
                  <a:srgbClr val="00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</a:t>
            </a:r>
          </a:p>
          <a:p>
            <a:pPr marL="109728" lvl="0">
              <a:spcBef>
                <a:spcPts val="400"/>
              </a:spcBef>
              <a:buClr>
                <a:srgbClr val="2DA2BF"/>
              </a:buClr>
              <a:buSzPct val="68000"/>
            </a:pPr>
            <a:endParaRPr lang="ru-RU" sz="2400" b="1" dirty="0">
              <a:solidFill>
                <a:srgbClr val="00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9728" lvl="0">
              <a:spcBef>
                <a:spcPts val="400"/>
              </a:spcBef>
              <a:buClr>
                <a:srgbClr val="2DA2BF"/>
              </a:buClr>
              <a:buSzPct val="68000"/>
            </a:pPr>
            <a:endParaRPr lang="ru-RU" sz="2400" b="1" dirty="0" smtClean="0">
              <a:solidFill>
                <a:srgbClr val="00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9728" lvl="0">
              <a:spcBef>
                <a:spcPts val="400"/>
              </a:spcBef>
              <a:buClr>
                <a:srgbClr val="2DA2BF"/>
              </a:buClr>
              <a:buSzPct val="68000"/>
            </a:pPr>
            <a:endParaRPr lang="ru-RU" sz="2400" b="1" dirty="0">
              <a:solidFill>
                <a:srgbClr val="00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9728" lvl="0">
              <a:spcBef>
                <a:spcPts val="400"/>
              </a:spcBef>
              <a:buClr>
                <a:srgbClr val="2DA2BF"/>
              </a:buClr>
              <a:buSzPct val="68000"/>
            </a:pPr>
            <a:endParaRPr lang="ru-RU" sz="2400" b="1" dirty="0" smtClean="0">
              <a:solidFill>
                <a:srgbClr val="00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731190"/>
            <a:ext cx="5904656" cy="49381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0947307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3" y="2852936"/>
            <a:ext cx="3754777" cy="36244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724828"/>
            <a:ext cx="3491986" cy="33603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5307361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3779912" y="2420888"/>
            <a:ext cx="45719" cy="72008"/>
          </a:xfrm>
        </p:spPr>
        <p:txBody>
          <a:bodyPr>
            <a:normAutofit fontScale="25000" lnSpcReduction="20000"/>
          </a:bodyPr>
          <a:lstStyle/>
          <a:p>
            <a:endParaRPr lang="ru-RU" sz="2000" dirty="0">
              <a:solidFill>
                <a:srgbClr val="15A60A"/>
              </a:solidFill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53B4DDA8-9843-4784-A59B-6A4F843CCE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5410" y="2060848"/>
            <a:ext cx="1548171" cy="1224136"/>
          </a:xfrm>
          <a:prstGeom prst="rect">
            <a:avLst/>
          </a:prstGeom>
        </p:spPr>
      </p:pic>
      <p:pic>
        <p:nvPicPr>
          <p:cNvPr id="16" name="Picture 5" descr="C:\Users\1\Desktop\здравствуй, лето! - шаблон\72.png">
            <a:extLst>
              <a:ext uri="{FF2B5EF4-FFF2-40B4-BE49-F238E27FC236}">
                <a16:creationId xmlns="" xmlns:a16="http://schemas.microsoft.com/office/drawing/2014/main" id="{7EAA5932-3471-4CF9-B405-618A2FA659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495" y="3253617"/>
            <a:ext cx="873796" cy="7427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Объект 13"/>
          <p:cNvPicPr>
            <a:picLocks noGrp="1" noChangeAspect="1"/>
          </p:cNvPicPr>
          <p:nvPr>
            <p:ph sz="quarter" idx="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44824"/>
            <a:ext cx="4248472" cy="43924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844824"/>
            <a:ext cx="3816424" cy="43204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2999590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B5313877-FCC9-4B3B-80BC-FB5E8A86F1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35" y="4873228"/>
            <a:ext cx="1338737" cy="1868140"/>
          </a:xfrm>
          <a:prstGeom prst="rect">
            <a:avLst/>
          </a:prstGeom>
        </p:spPr>
      </p:pic>
      <p:pic>
        <p:nvPicPr>
          <p:cNvPr id="7" name="Рисунок 6" descr="Изображение выглядит как человек, сидит, маленький&#10;&#10;Описание создано с очень высокой степенью достоверности">
            <a:extLst>
              <a:ext uri="{FF2B5EF4-FFF2-40B4-BE49-F238E27FC236}">
                <a16:creationId xmlns="" xmlns:a16="http://schemas.microsoft.com/office/drawing/2014/main" id="{84C8DDB0-135E-4A38-8A44-135C14BCB2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260648"/>
            <a:ext cx="1584176" cy="1584176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094" y="1844824"/>
            <a:ext cx="7327330" cy="43204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531126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4716016" y="3068960"/>
            <a:ext cx="45719" cy="7200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0214" y="3022600"/>
            <a:ext cx="25896" cy="46038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908720"/>
            <a:ext cx="4680520" cy="56166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1863574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323528" y="1483013"/>
            <a:ext cx="8568952" cy="5042331"/>
          </a:xfrm>
          <a:prstGeom prst="rect">
            <a:avLst/>
          </a:prstGeom>
          <a:solidFill>
            <a:schemeClr val="bg1">
              <a:alpha val="69000"/>
            </a:schemeClr>
          </a:solidFill>
          <a:ln w="28575">
            <a:noFill/>
          </a:ln>
          <a:effectLst>
            <a:glow rad="228600">
              <a:schemeClr val="bg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 flipV="1">
            <a:off x="1403648" y="1483012"/>
            <a:ext cx="5904656" cy="217796"/>
          </a:xfrm>
          <a:prstGeom prst="rect">
            <a:avLst/>
          </a:prstGeom>
          <a:solidFill>
            <a:schemeClr val="bg1">
              <a:alpha val="69000"/>
            </a:schemeClr>
          </a:solidFill>
          <a:ln w="28575">
            <a:noFill/>
          </a:ln>
          <a:effectLst>
            <a:glow rad="228600">
              <a:schemeClr val="bg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6600"/>
                </a:solidFill>
                <a:latin typeface="Arial Black" panose="020B0A04020102020204" pitchFamily="34" charset="0"/>
              </a:rPr>
              <a:t> </a:t>
            </a:r>
            <a:endParaRPr lang="ru-RU" sz="3200" b="1" dirty="0">
              <a:solidFill>
                <a:srgbClr val="006600"/>
              </a:solidFill>
              <a:latin typeface="Arial Black" panose="020B0A04020102020204" pitchFamily="34" charset="0"/>
            </a:endParaRPr>
          </a:p>
        </p:txBody>
      </p:sp>
      <p:pic>
        <p:nvPicPr>
          <p:cNvPr id="4098" name="Picture 2" descr="C:\Users\1\Desktop\здравствуй, лето! - шаблон\4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08156">
            <a:off x="8187869" y="513676"/>
            <a:ext cx="476980" cy="489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1\Desktop\здравствуй, лето! - шаблон\7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037" y="356855"/>
            <a:ext cx="873796" cy="7427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591910"/>
            <a:ext cx="8083019" cy="47360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0457326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4716016" y="3068960"/>
            <a:ext cx="45719" cy="72008"/>
          </a:xfrm>
        </p:spPr>
        <p:txBody>
          <a:bodyPr>
            <a:normAutofit fontScale="25000" lnSpcReduction="20000"/>
          </a:bodyPr>
          <a:lstStyle/>
          <a:p>
            <a:endParaRPr lang="ru-RU" b="1" dirty="0"/>
          </a:p>
        </p:txBody>
      </p:sp>
      <p:pic>
        <p:nvPicPr>
          <p:cNvPr id="12" name="Рисунок 11" descr="Изображение выглядит как вертушка&#10;&#10;Описание создано с высокой степенью достоверности">
            <a:extLst>
              <a:ext uri="{FF2B5EF4-FFF2-40B4-BE49-F238E27FC236}">
                <a16:creationId xmlns="" xmlns:a16="http://schemas.microsoft.com/office/drawing/2014/main" id="{B45DFAF0-D7D2-4E35-9DCE-6EB304378C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1780" y="1663529"/>
            <a:ext cx="1419221" cy="9785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Изображение выглядит как коллекция картинок&#10;&#10;Описание создано с очень высокой степенью достоверности">
            <a:extLst>
              <a:ext uri="{FF2B5EF4-FFF2-40B4-BE49-F238E27FC236}">
                <a16:creationId xmlns="" xmlns:a16="http://schemas.microsoft.com/office/drawing/2014/main" id="{6194F1FC-7821-4826-A709-745165799F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262113"/>
            <a:ext cx="1296144" cy="13681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99124" y="2152650"/>
            <a:ext cx="82153" cy="109538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765626"/>
            <a:ext cx="3168352" cy="28285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404665"/>
            <a:ext cx="3024336" cy="33609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765626"/>
            <a:ext cx="3019310" cy="28285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0801163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 flipV="1">
            <a:off x="1331641" y="4175368"/>
            <a:ext cx="144015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042833" y="2924175"/>
            <a:ext cx="61384" cy="46038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538" y="1844824"/>
            <a:ext cx="7081878" cy="46085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5852425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7744" y="414987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marL="109728" lvl="0">
              <a:spcBef>
                <a:spcPts val="400"/>
              </a:spcBef>
              <a:buClr>
                <a:srgbClr val="2DA2BF"/>
              </a:buClr>
              <a:buSzPct val="68000"/>
            </a:pPr>
            <a:r>
              <a:rPr lang="ru-RU" sz="2800" b="1" dirty="0" smtClean="0">
                <a:solidFill>
                  <a:srgbClr val="00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800" b="1" dirty="0">
              <a:solidFill>
                <a:srgbClr val="00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 descr="Изображение выглядит как внешний, здание, дерево, грузовик&#10;&#10;Описание создано с очень высокой степенью достоверности">
            <a:extLst>
              <a:ext uri="{FF2B5EF4-FFF2-40B4-BE49-F238E27FC236}">
                <a16:creationId xmlns="" xmlns:a16="http://schemas.microsoft.com/office/drawing/2014/main" id="{49287ED9-FA18-4CB9-A456-B20D1F9BD0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5510" y="4149080"/>
            <a:ext cx="1094521" cy="5760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2636912"/>
            <a:ext cx="4104455" cy="38884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3455" y="938207"/>
            <a:ext cx="4320480" cy="43365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0247141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2267744" y="5013175"/>
            <a:ext cx="288032" cy="7200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700808"/>
            <a:ext cx="6336704" cy="47525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8335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323528" y="1586434"/>
            <a:ext cx="8568952" cy="4938910"/>
          </a:xfrm>
          <a:prstGeom prst="rect">
            <a:avLst/>
          </a:prstGeom>
          <a:solidFill>
            <a:schemeClr val="bg1">
              <a:alpha val="69000"/>
            </a:schemeClr>
          </a:solidFill>
          <a:ln w="28575">
            <a:noFill/>
          </a:ln>
          <a:effectLst>
            <a:glow rad="228600">
              <a:schemeClr val="bg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284527" y="254790"/>
            <a:ext cx="8568952" cy="1152128"/>
          </a:xfrm>
          <a:prstGeom prst="rect">
            <a:avLst/>
          </a:prstGeom>
          <a:solidFill>
            <a:schemeClr val="bg1">
              <a:alpha val="69000"/>
            </a:schemeClr>
          </a:solidFill>
          <a:ln w="28575">
            <a:noFill/>
          </a:ln>
          <a:effectLst>
            <a:glow rad="228600">
              <a:schemeClr val="bg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400" b="1" dirty="0">
              <a:solidFill>
                <a:srgbClr val="0033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4101" name="Picture 5" descr="C:\Users\1\Desktop\здравствуй, лето! - шаблон\7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666" y="2390041"/>
            <a:ext cx="873796" cy="7427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548E7DAF-9827-40B1-8A48-66D96B8CDA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3499" y="2093860"/>
            <a:ext cx="1463167" cy="133514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DCD042E3-56E2-489C-9739-6EE01CF4A5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37420" y="5271566"/>
            <a:ext cx="1463167" cy="13412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620688"/>
            <a:ext cx="4320479" cy="59046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410191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кукла, игрушка&#10;&#10;Описание создано с очень высокой степенью достоверности">
            <a:extLst>
              <a:ext uri="{FF2B5EF4-FFF2-40B4-BE49-F238E27FC236}">
                <a16:creationId xmlns="" xmlns:a16="http://schemas.microsoft.com/office/drawing/2014/main" id="{FEDD88CF-E2AC-4C7D-A22A-9A5AD2CCC9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3717032"/>
            <a:ext cx="3600399" cy="2739759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56176" y="3284983"/>
            <a:ext cx="216024" cy="144017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692696"/>
            <a:ext cx="5913280" cy="3445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2003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12-012-Spasibo-za-vnimanie.jpg">
            <a:extLst>
              <a:ext uri="{FF2B5EF4-FFF2-40B4-BE49-F238E27FC236}">
                <a16:creationId xmlns="" xmlns:a16="http://schemas.microsoft.com/office/drawing/2014/main" id="{1C53AE2F-CE1C-41FB-9E39-6308D637900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16632"/>
            <a:ext cx="8640960" cy="66247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7055A572-F9ED-4F69-B764-AD17260B35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9190" y="0"/>
            <a:ext cx="1584176" cy="128711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9DC17E01-146B-4AFF-B66B-47C634F05B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9366" y="1"/>
            <a:ext cx="1579749" cy="11967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049004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276872"/>
            <a:ext cx="3385089" cy="32403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019032"/>
            <a:ext cx="3312368" cy="3002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1086926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700808"/>
            <a:ext cx="6912768" cy="47525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0F8B2B81-FE6D-49B2-9A44-9267033601E8}"/>
              </a:ext>
            </a:extLst>
          </p:cNvPr>
          <p:cNvSpPr/>
          <p:nvPr/>
        </p:nvSpPr>
        <p:spPr>
          <a:xfrm>
            <a:off x="2123728" y="332656"/>
            <a:ext cx="66247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15A6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b="1" dirty="0">
                <a:solidFill>
                  <a:srgbClr val="15A60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400" b="1" dirty="0">
              <a:solidFill>
                <a:srgbClr val="15A60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7097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709864" y="2348880"/>
            <a:ext cx="3246512" cy="410445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700808"/>
            <a:ext cx="6624736" cy="46085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1398314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212976"/>
            <a:ext cx="3024336" cy="31919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E1D1C5B1-78E6-462B-BBCB-F8A5B37219F1}"/>
              </a:ext>
            </a:extLst>
          </p:cNvPr>
          <p:cNvSpPr/>
          <p:nvPr/>
        </p:nvSpPr>
        <p:spPr>
          <a:xfrm>
            <a:off x="3707904" y="332656"/>
            <a:ext cx="331236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smtClean="0">
                <a:solidFill>
                  <a:srgbClr val="003300"/>
                </a:solidFill>
              </a:rPr>
              <a:t>:</a:t>
            </a:r>
            <a:endParaRPr lang="ru-RU" sz="4400" dirty="0">
              <a:solidFill>
                <a:srgbClr val="0033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52120" y="3284984"/>
            <a:ext cx="2952328" cy="31683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332656"/>
            <a:ext cx="3456384" cy="30975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7378368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908720"/>
            <a:ext cx="2952328" cy="49685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119" t="-10108" r="-1"/>
          <a:stretch/>
        </p:blipFill>
        <p:spPr>
          <a:xfrm>
            <a:off x="5166498" y="620688"/>
            <a:ext cx="3024336" cy="53109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579757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204864"/>
            <a:ext cx="3096344" cy="40324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836712"/>
            <a:ext cx="3096344" cy="5400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821414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476673"/>
            <a:ext cx="4680520" cy="60486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2742419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1324</TotalTime>
  <Words>35</Words>
  <Application>Microsoft Office PowerPoint</Application>
  <PresentationFormat>Экран (4:3)</PresentationFormat>
  <Paragraphs>10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Презентацию подготовили воспитатели:                                                        ИВАНОВА л.а.  Жилина Е.О. Мамчур С.н.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Светлана</cp:lastModifiedBy>
  <cp:revision>160</cp:revision>
  <dcterms:created xsi:type="dcterms:W3CDTF">2016-06-29T12:04:20Z</dcterms:created>
  <dcterms:modified xsi:type="dcterms:W3CDTF">2019-09-19T14:44:09Z</dcterms:modified>
</cp:coreProperties>
</file>