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63" r:id="rId2"/>
    <p:sldId id="292" r:id="rId3"/>
    <p:sldId id="265" r:id="rId4"/>
    <p:sldId id="256" r:id="rId5"/>
    <p:sldId id="266" r:id="rId6"/>
    <p:sldId id="280" r:id="rId7"/>
    <p:sldId id="286" r:id="rId8"/>
    <p:sldId id="288" r:id="rId9"/>
    <p:sldId id="275" r:id="rId10"/>
    <p:sldId id="282" r:id="rId11"/>
    <p:sldId id="290" r:id="rId12"/>
    <p:sldId id="283" r:id="rId13"/>
    <p:sldId id="289" r:id="rId14"/>
    <p:sldId id="291" r:id="rId15"/>
    <p:sldId id="277" r:id="rId16"/>
    <p:sldId id="27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1255"/>
    <a:srgbClr val="007CCE"/>
    <a:srgbClr val="006CFF"/>
    <a:srgbClr val="97000B"/>
    <a:srgbClr val="0041B6"/>
    <a:srgbClr val="F9D600"/>
    <a:srgbClr val="324057"/>
    <a:srgbClr val="A58C51"/>
    <a:srgbClr val="213969"/>
    <a:srgbClr val="33231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88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86;&#1090;&#1082;&#1088;&#1099;&#1090;&#1099;&#1081;%20&#1091;&#1088;&#1086;&#1082;\&#1060;&#1080;&#1079;&#1082;&#1091;&#1083;&#1100;&#1090;&#1084;&#1080;&#1085;&#1091;&#1090;&#1082;&#1072;%20&#1085;&#1072;%20&#1091;&#1088;&#1086;&#1082;&#1077;%20&#1072;&#1085;&#1075;&#1083;&#1080;&#1081;&#1089;&#1082;&#1086;&#1075;&#1086;%20&#1103;&#1079;&#1099;&#1082;&#1072;.mp4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FBD038-0C1F-4F6E-9BE5-EFF611F758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602652"/>
            <a:ext cx="6858000" cy="2387600"/>
          </a:xfrm>
        </p:spPr>
        <p:txBody>
          <a:bodyPr/>
          <a:lstStyle/>
          <a:p>
            <a:endParaRPr lang="en-US" b="1" dirty="0">
              <a:solidFill>
                <a:srgbClr val="B340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4D201E7-2630-44F7-B133-B0495E21D1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82327"/>
            <a:ext cx="6858000" cy="165576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4338" name="Picture 2" descr="https://thumbs.dreamstime.com/b/%D1%80%D1%83%D0%BA%D0%B8-%D0%B0%D0%B2%D0%B0%D1%8F-%D0%B8-%D0%B5%D1%80%D0%B6%D0%B0-%D1%81%D0%BE-%D0%BD%D1%86%D0%B5-31925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063" y="163533"/>
            <a:ext cx="7777908" cy="65485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340" name="Picture 4" descr="https://sunveter.ru/uploads/posts/2018-10/1539801404_sun1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1883" y="1063127"/>
            <a:ext cx="4460606" cy="48474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343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443210"/>
            <a:ext cx="7886700" cy="4649117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Irregular verbs</a:t>
            </a: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go-went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see-saw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b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come-came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Home\AppData\Local\Microsoft\Windows\Temporary Internet Files\Content.IE5\H2BYEH90\a457eefe5cd9bb9975043b8af2db3e6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7590" y="1202069"/>
            <a:ext cx="1399141" cy="1329256"/>
          </a:xfrm>
          <a:prstGeom prst="rect">
            <a:avLst/>
          </a:prstGeom>
          <a:noFill/>
        </p:spPr>
      </p:pic>
      <p:pic>
        <p:nvPicPr>
          <p:cNvPr id="1028" name="Picture 4" descr="https://w7.pngwing.com/pngs/437/363/png-transparent-computer-icons-nuvola-description-nuvola-eye-icon-photography-people-informati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7031" y="2860063"/>
            <a:ext cx="1566993" cy="1452065"/>
          </a:xfrm>
          <a:prstGeom prst="rect">
            <a:avLst/>
          </a:prstGeom>
          <a:noFill/>
        </p:spPr>
      </p:pic>
      <p:pic>
        <p:nvPicPr>
          <p:cNvPr id="5122" name="Picture 2" descr="https://img2.freepng.ru/20180622/jkg/kisspng-computer-icons-business-red-door-5b2d8fa7b0c832.35267932152971255172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4903" y="4594033"/>
            <a:ext cx="1419455" cy="141945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212" y="363557"/>
            <a:ext cx="7886700" cy="6114361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write-wrote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sleep-slept 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drink-drank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b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Picture 8" descr="https://s1.mzstatic.com/us/r30/Purple/v4/47/e3/ea/47e3ea33-720e-308d-d4a6-dc7afb5210e6/mzl.ofqeetl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143" y="0"/>
            <a:ext cx="1820382" cy="1820382"/>
          </a:xfrm>
          <a:prstGeom prst="rect">
            <a:avLst/>
          </a:prstGeom>
          <a:noFill/>
        </p:spPr>
      </p:pic>
      <p:pic>
        <p:nvPicPr>
          <p:cNvPr id="6" name="Picture 4" descr="https://thumbs.dreamstime.com/b/boy-drinking-vector-illustration-vector-illustration-boy-drinking-glass-136036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9793" y="4454080"/>
            <a:ext cx="1657095" cy="1814518"/>
          </a:xfrm>
          <a:prstGeom prst="rect">
            <a:avLst/>
          </a:prstGeom>
          <a:noFill/>
        </p:spPr>
      </p:pic>
      <p:pic>
        <p:nvPicPr>
          <p:cNvPr id="7" name="Picture 2" descr="https://image.freepik.com/free-vector/teen-boy-trying-to-sleep-counting-jumping-sheep_3446-6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0896" y="1894901"/>
            <a:ext cx="1977526" cy="19775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751" y="198304"/>
            <a:ext cx="7886700" cy="588300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read-r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2A1255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ea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buy-bought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send-sent 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5300" dirty="0">
              <a:solidFill>
                <a:srgbClr val="FF0000"/>
              </a:solidFill>
            </a:endParaRPr>
          </a:p>
        </p:txBody>
      </p:sp>
      <p:pic>
        <p:nvPicPr>
          <p:cNvPr id="31752" name="Picture 8" descr="https://img2.freepng.ru/20180406/daw/kisspng-shopping-cart-computer-icons-icon-design-clip-art-shopping-cart-5ac7d12b8f6f56.34917405152304465158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247" y="2510996"/>
            <a:ext cx="1872868" cy="1706621"/>
          </a:xfrm>
          <a:prstGeom prst="rect">
            <a:avLst/>
          </a:prstGeom>
          <a:noFill/>
        </p:spPr>
      </p:pic>
      <p:pic>
        <p:nvPicPr>
          <p:cNvPr id="4098" name="Picture 2" descr="https://yt3.ggpht.com/a/AATXAJxHHW1qL81g96P2jmhO3MZSe-cxslukFGS77w=s900-c-k-c0xffffffff-no-rj-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661" y="182965"/>
            <a:ext cx="1822105" cy="1822105"/>
          </a:xfrm>
          <a:prstGeom prst="rect">
            <a:avLst/>
          </a:prstGeom>
          <a:noFill/>
        </p:spPr>
      </p:pic>
      <p:pic>
        <p:nvPicPr>
          <p:cNvPr id="8" name="Picture 4" descr="https://kreditny-pomoschnik.ru/uploads/posts/2019-05/1558548262_image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1320" y="4787880"/>
            <a:ext cx="2313062" cy="18442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176" y="440675"/>
            <a:ext cx="7886700" cy="5960125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give- gave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en-US" sz="6700" dirty="0" smtClean="0">
                <a:solidFill>
                  <a:srgbClr val="FF0000"/>
                </a:solidFill>
              </a:rPr>
              <a:t/>
            </a:r>
            <a:br>
              <a:rPr lang="en-US" sz="67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en-US" sz="5300" dirty="0" smtClean="0">
                <a:solidFill>
                  <a:srgbClr val="FF0000"/>
                </a:solidFill>
              </a:rPr>
              <a:t/>
            </a:r>
            <a:br>
              <a:rPr lang="en-US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>  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get up-got up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sz="5300" dirty="0" smtClean="0">
                <a:solidFill>
                  <a:srgbClr val="FF0000"/>
                </a:solidFill>
              </a:rPr>
              <a:t/>
            </a:r>
            <a:br>
              <a:rPr lang="en-US" sz="5300" dirty="0" smtClean="0">
                <a:solidFill>
                  <a:srgbClr val="FF0000"/>
                </a:solidFill>
              </a:rPr>
            </a:br>
            <a:r>
              <a:rPr lang="en-US" sz="5300" dirty="0" smtClean="0">
                <a:solidFill>
                  <a:srgbClr val="FF0000"/>
                </a:solidFill>
              </a:rPr>
              <a:t/>
            </a:r>
            <a:br>
              <a:rPr lang="en-US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> </a:t>
            </a:r>
            <a:r>
              <a:rPr lang="en-US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</a:t>
            </a:r>
            <a:r>
              <a:rPr lang="en-US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run-ran</a:t>
            </a:r>
            <a:r>
              <a:rPr lang="ru-RU" sz="67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2050" name="Picture 2" descr="https://www.pngitem.com/pimgs/m/22-227154_resume-clipart-preparation-icono-servicio-a-domicilio-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3451" y="392284"/>
            <a:ext cx="1884888" cy="1557700"/>
          </a:xfrm>
          <a:prstGeom prst="rect">
            <a:avLst/>
          </a:prstGeom>
          <a:noFill/>
        </p:spPr>
      </p:pic>
      <p:pic>
        <p:nvPicPr>
          <p:cNvPr id="2054" name="Picture 6" descr="https://img2.freepng.ru/20180427/fhe/kisspng-computer-icons-clip-art-5ae3e8c4ceeb42.4432755215248857008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4037" y="4957536"/>
            <a:ext cx="1674565" cy="1661845"/>
          </a:xfrm>
          <a:prstGeom prst="rect">
            <a:avLst/>
          </a:prstGeom>
          <a:noFill/>
        </p:spPr>
      </p:pic>
      <p:pic>
        <p:nvPicPr>
          <p:cNvPr id="2056" name="Picture 8" descr="https://img.123clipartpng.com/little-girl-waking-up-vector-art-illustration-wake-up-now-clipart-612_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4048" y="2853369"/>
            <a:ext cx="1654843" cy="16304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oneclassblog.com/wp-content/uploads/2018/03/group-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472" y="173897"/>
            <a:ext cx="8703326" cy="65274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94912"/>
            <a:ext cx="7886700" cy="535419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Подбери выражение, которое характеризует, как ты работал на уроке</a:t>
            </a:r>
            <a:b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/>
              <a:t>1. хлопал ушами </a:t>
            </a:r>
            <a:br>
              <a:rPr lang="ru-RU" sz="4400" b="1" dirty="0" smtClean="0"/>
            </a:br>
            <a:r>
              <a:rPr lang="ru-RU" sz="4400" b="1" dirty="0" smtClean="0"/>
              <a:t>    2. считал ворон </a:t>
            </a:r>
            <a:br>
              <a:rPr lang="ru-RU" sz="4400" b="1" dirty="0" smtClean="0"/>
            </a:br>
            <a:r>
              <a:rPr lang="ru-RU" sz="4400" b="1" dirty="0" smtClean="0"/>
              <a:t>       3. слышал краем уха </a:t>
            </a:r>
            <a:br>
              <a:rPr lang="ru-RU" sz="4400" b="1" dirty="0" smtClean="0"/>
            </a:br>
            <a:r>
              <a:rPr lang="ru-RU" sz="4400" b="1" dirty="0" smtClean="0"/>
              <a:t>          4. работал в поте лица </a:t>
            </a:r>
            <a:br>
              <a:rPr lang="ru-RU" sz="4400" b="1" dirty="0" smtClean="0"/>
            </a:br>
            <a:r>
              <a:rPr lang="ru-RU" sz="4400" b="1" dirty="0" smtClean="0"/>
              <a:t>              5. работал не покладая рук </a:t>
            </a:r>
            <a:br>
              <a:rPr lang="ru-RU" sz="4400" b="1" dirty="0" smtClean="0"/>
            </a:br>
            <a:endParaRPr lang="ru-RU" dirty="0"/>
          </a:p>
        </p:txBody>
      </p:sp>
      <p:sp>
        <p:nvSpPr>
          <p:cNvPr id="29700" name="AutoShape 4" descr="https://youfriends.ru/public/promo_cache/chanel_logo_UC8EUIc6aSGzF1v5q9JUj1xg.png"/>
          <p:cNvSpPr>
            <a:spLocks noChangeAspect="1" noChangeArrowheads="1"/>
          </p:cNvSpPr>
          <p:nvPr/>
        </p:nvSpPr>
        <p:spPr bwMode="auto">
          <a:xfrm>
            <a:off x="47625" y="-136525"/>
            <a:ext cx="4693444" cy="6257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4" name="Picture 8" descr="https://rusinfo.info/wp-content/uploads/f/4/c/f4c7f6bfca81bc01a0a965a2187b8972.j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8251" y="3514383"/>
            <a:ext cx="1101686" cy="1217366"/>
          </a:xfrm>
          <a:prstGeom prst="rect">
            <a:avLst/>
          </a:prstGeom>
          <a:noFill/>
        </p:spPr>
      </p:pic>
      <p:pic>
        <p:nvPicPr>
          <p:cNvPr id="29706" name="Picture 10" descr="https://i09.fotocdn.net/s114/f57015216f7c59c5/user_m/25848030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255" y="2536790"/>
            <a:ext cx="843153" cy="823356"/>
          </a:xfrm>
          <a:prstGeom prst="rect">
            <a:avLst/>
          </a:prstGeom>
          <a:noFill/>
        </p:spPr>
      </p:pic>
      <p:pic>
        <p:nvPicPr>
          <p:cNvPr id="29708" name="Picture 12" descr="https://i.pinimg.com/originals/47/c8/92/47c89256d75bb58e4db8752fe5855a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3484" y="1784733"/>
            <a:ext cx="952504" cy="958467"/>
          </a:xfrm>
          <a:prstGeom prst="rect">
            <a:avLst/>
          </a:prstGeom>
          <a:noFill/>
        </p:spPr>
      </p:pic>
      <p:pic>
        <p:nvPicPr>
          <p:cNvPr id="29710" name="Picture 14" descr="https://sun9-7.userapi.com/c639427/v639427169/3b11d/U-Yk4othLS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8597" y="3117774"/>
            <a:ext cx="980501" cy="97579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pdb/1748372/25d9b8a1-553b-4856-aeb7-7c5cae5c7b71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083" y="214920"/>
            <a:ext cx="6593596" cy="6819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Let’s start</a:t>
            </a:r>
            <a:endParaRPr lang="ru-RU" dirty="0"/>
          </a:p>
        </p:txBody>
      </p:sp>
      <p:pic>
        <p:nvPicPr>
          <p:cNvPr id="1026" name="Picture 2" descr="https://fsd.mir-olymp.ru/html/2018/12/17/i_5c17e64792775/img_phpOVGgZF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371" y="137711"/>
            <a:ext cx="8725359" cy="654401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68267" y="3602516"/>
            <a:ext cx="7886700" cy="17406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got up early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Jumped out of bed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washed my face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And stood on my head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had my breakfast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Brushed my hair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packed my things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And sat on the chair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Than with happiness and joy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I ran to my school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 got an excellent mark</a:t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My day was cool.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ru-RU" sz="3600" dirty="0"/>
          </a:p>
        </p:txBody>
      </p:sp>
      <p:pic>
        <p:nvPicPr>
          <p:cNvPr id="19458" name="Picture 2" descr="https://sun9-8.userapi.com/c853524/v853524192/1dfc30/19vL8oUbL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4649" y="132205"/>
            <a:ext cx="1497491" cy="1795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s://poteshkatoy.ru/uploads/s/u/s/c/uscin1p8sxih/img/7esmOjr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753" y="167608"/>
            <a:ext cx="1826045" cy="2134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ttps://img.freepik.com/free-vector/cartoon-little-boy-having-breakfast-cereals-with-fruits_29190-5433.jpg?size=626&amp;ext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856" y="2610996"/>
            <a:ext cx="1534107" cy="159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4" name="Picture 8" descr="https://cdn.clipart.email/7c45a86280514804550fc4cb2cefe160_boy-brushing-hair-clipart-kid-combing-child-clipart1001-free-_820-70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6896" y="2555912"/>
            <a:ext cx="1663575" cy="1740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8" name="Picture 12" descr="https://us.123rf.com/450wm/irwanjos/irwanjos1509/irwanjos150900001/44627355-cute-boy-on-his-way-to-school.jpg?ver=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5416" y="4516915"/>
            <a:ext cx="1079651" cy="1882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74" name="Picture 18" descr="https://ds05.infourok.ru/uploads/ex/0ab2/00126db9-c21486cf/1/hello_html_4ef0b7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12656" y="4638099"/>
            <a:ext cx="1344058" cy="182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2" name="Picture 8" descr="http://ballov5.ru/wp-content/uploads/2019/01/555-55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687" y="5705932"/>
            <a:ext cx="580337" cy="8741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338" y="0"/>
            <a:ext cx="9364337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160021" y="1860246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n w="0"/>
              <a:solidFill>
                <a:srgbClr val="006CFF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2357" y="461786"/>
            <a:ext cx="6808424" cy="254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 smtClean="0">
                <a:solidFill>
                  <a:srgbClr val="007CCE"/>
                </a:solidFill>
                <a:latin typeface="Times New Roman" pitchFamily="18" charset="0"/>
                <a:cs typeface="Times New Roman" pitchFamily="18" charset="0"/>
              </a:rPr>
              <a:t>Let’s speak about  the Past</a:t>
            </a:r>
            <a:endParaRPr lang="ru-RU" sz="8000" dirty="0">
              <a:solidFill>
                <a:srgbClr val="007CC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06521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3.infourok.ru/uploads/ex/06ef/000202be-97231c56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047" y="242371"/>
            <a:ext cx="7888076" cy="6489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36" y="462708"/>
            <a:ext cx="8361114" cy="613639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Phonetic exercise</a:t>
            </a:r>
            <a:r>
              <a:rPr lang="en-US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</a:br>
            <a:r>
              <a:rPr lang="en-US" sz="4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jump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enjoy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want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ask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paint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visit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help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clapp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lov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collect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skat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listen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work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clean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need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kiss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stopp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play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cook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open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, look</a:t>
            </a:r>
            <a:r>
              <a:rPr lang="en-US" sz="5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53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Candara" pitchFamily="34" charset="0"/>
                <a:cs typeface="Aharoni" pitchFamily="2" charset="-79"/>
              </a:rPr>
              <a:t/>
            </a:r>
            <a:br>
              <a:rPr lang="en-US" dirty="0" smtClean="0">
                <a:latin typeface="Candara" pitchFamily="34" charset="0"/>
                <a:cs typeface="Aharoni" pitchFamily="2" charset="-79"/>
              </a:rPr>
            </a:br>
            <a:r>
              <a:rPr lang="en-US" dirty="0" smtClean="0">
                <a:latin typeface="Candara" pitchFamily="34" charset="0"/>
                <a:cs typeface="Aharoni" pitchFamily="2" charset="-79"/>
              </a:rPr>
              <a:t>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616" y="506775"/>
            <a:ext cx="8052642" cy="29855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1.Распределите все глаголы в прошедшем времени на три колонки в зависимости от чтения окончания </a:t>
            </a:r>
            <a:r>
              <a:rPr lang="en-US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jump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enjoy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want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ask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paint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visit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help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clapp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lov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collect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skat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listen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work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clean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need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kiss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stopp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play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cook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open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look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6034" y="3842745"/>
          <a:ext cx="6096000" cy="237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[t]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</a:rPr>
                        <a:t>[d]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[id]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598" y="418641"/>
            <a:ext cx="8096710" cy="613639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Dear, friends!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How are you? I want to tell you about my last weekend. 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It was Sunday. I had a very nice day yesterday. In the morning I visit my old granny. The day was sunny and warm. We walk in the park. We enjoy the weather. In the evening I was at home. I watch TV and read my favourite book about Harry Pother.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	Tell me about your last weekend?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With love,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Cedric.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endParaRPr lang="ru-RU" dirty="0"/>
          </a:p>
        </p:txBody>
      </p:sp>
      <p:pic>
        <p:nvPicPr>
          <p:cNvPr id="1026" name="Picture 2" descr="https://pristor.ru/wp-content/uploads/2019/10/%D0%9A%D1%80%D0%B0%D1%81%D0%B8%D0%B2%D1%8B%D0%B5-%D0%BA%D0%B0%D1%80%D1%82%D0%B8%D0%BD%D0%BA%D0%B8-%D0%BD%D0%B0-%D0%94%D0%B5%D0%BD%D1%8C-%D1%80%D0%BE%D0%B6%D0%B4%D0%B5%D0%BD%D0%B8%D1%8F-%D1%8D%D0%BB%D0%B5%D0%BA%D1%82%D1%80%D0%BE%D0%BD%D0%BD%D0%BE%D0%B9-%D0%BF%D0%BE%D1%87%D1%82%D1%8B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674" y="5033163"/>
            <a:ext cx="1673817" cy="1334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s://img2.freepng.ru/20180504/hke/kisspng-art-clip-art-rabbit-kuso-5aece03b3c5a16.7639676515254733392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9098" y="4627795"/>
            <a:ext cx="1585032" cy="1894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s://ds04.infourok.ru/uploads/ex/0a1c/0007d24b-cb175ebb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945" y="0"/>
            <a:ext cx="7645706" cy="6660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Физкультминутка на уроке английского язы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1198</TotalTime>
  <Words>53</Words>
  <Application>Microsoft Office PowerPoint</Application>
  <PresentationFormat>Экран (4:3)</PresentationFormat>
  <Paragraphs>14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Let’s start</vt:lpstr>
      <vt:lpstr>I got up early Jumped out of bed I washed my face And stood on my head  I had my breakfast Brushed my hair I packed my things And sat on the chair  Than with happiness and joy  I ran to my school I got an excellent mark My day was cool.     </vt:lpstr>
      <vt:lpstr>Слайд 4</vt:lpstr>
      <vt:lpstr>Слайд 5</vt:lpstr>
      <vt:lpstr>Phonetic exercise  jumped, enjoyed, wanted, asked, painted, visited, helped, clapped, loved, collected, skated, listened, worked, cleaned, needed, kissed, stopped, played, cooked, opened, looked.   </vt:lpstr>
      <vt:lpstr>1.Распределите все глаголы в прошедшем времени на три колонки в зависимости от чтения окончания ed.   jumped, enjoyed, wanted, asked, painted, visited, helped, clapped, loved, collected, skated, listened, worked, cleaned, needed, kissed, stopped, played, cooked, opened, looked.</vt:lpstr>
      <vt:lpstr>   Dear, friends!  How are you? I want to tell you about my last weekend.   It was Sunday. I had a very nice day yesterday. In the morning I visit my old granny. The day was sunny and warm. We walk in the park. We enjoy the weather. In the evening I was at home. I watch TV and read my favourite book about Harry Pother.  Tell me about your last weekend?                                               With love,                                                  Cedric.    </vt:lpstr>
      <vt:lpstr>Слайд 9</vt:lpstr>
      <vt:lpstr>  Irregular verbs        go-went -   see-saw -   come-came -    </vt:lpstr>
      <vt:lpstr>     write-wrote -      sleep-slept  -       drink-drank -    </vt:lpstr>
      <vt:lpstr>      read-read -     buy-bought -     send-sent -  </vt:lpstr>
      <vt:lpstr>   give- gave -       get up-got up -       run-ran -   </vt:lpstr>
      <vt:lpstr>Слайд 14</vt:lpstr>
      <vt:lpstr>Подбери выражение, которое характеризует, как ты работал на уроке  1. хлопал ушами      2. считал ворон         3. слышал краем уха            4. работал в поте лица                5. работал не покладая рук  </vt:lpstr>
      <vt:lpstr>Слайд 16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Home</cp:lastModifiedBy>
  <cp:revision>166</cp:revision>
  <dcterms:created xsi:type="dcterms:W3CDTF">2016-11-18T14:12:19Z</dcterms:created>
  <dcterms:modified xsi:type="dcterms:W3CDTF">2021-11-03T12:07:54Z</dcterms:modified>
</cp:coreProperties>
</file>