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4" r:id="rId9"/>
    <p:sldId id="271" r:id="rId10"/>
    <p:sldId id="272" r:id="rId11"/>
    <p:sldId id="260" r:id="rId12"/>
    <p:sldId id="265" r:id="rId13"/>
    <p:sldId id="266" r:id="rId14"/>
    <p:sldId id="267" r:id="rId15"/>
    <p:sldId id="268" r:id="rId16"/>
    <p:sldId id="269" r:id="rId17"/>
    <p:sldId id="273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265" name="Picture 1" descr="C:\Documents and Settings\Admin\Рабочий стол\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47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7866086" y="6627168"/>
            <a:ext cx="12779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41" name="Picture 1" descr="C:\Documents and Settings\Admin\Рабочий стол\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7866086" y="6627168"/>
            <a:ext cx="127791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6F583-7207-4648-9ADC-65F1F38BFE1F}" type="datetimeFigureOut">
              <a:rPr lang="ru-RU" smtClean="0"/>
              <a:pPr/>
              <a:t>03.06.2022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0AD74-C560-478D-834A-D47DD782218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2" descr="C:\Documents and Settings\Admin\Рабочий стол\1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64703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7858148" y="6627168"/>
            <a:ext cx="128585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5786478"/>
          </a:xfrm>
        </p:spPr>
        <p:txBody>
          <a:bodyPr>
            <a:normAutofit/>
          </a:bodyPr>
          <a:lstStyle/>
          <a:p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>Муниципальное бюджетное общеобразовательное учреждение </a:t>
            </a:r>
            <a:b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sz="1400" b="1" i="1" dirty="0" err="1" smtClean="0">
                <a:solidFill>
                  <a:schemeClr val="tx2">
                    <a:lumMod val="75000"/>
                  </a:schemeClr>
                </a:solidFill>
              </a:rPr>
              <a:t>Злоказовская</a:t>
            </a: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> средняя общеобразовательная школа. Кусинский район»</a:t>
            </a:r>
            <a:b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профильная смена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«Радуга творчества»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b="1" i="1" dirty="0" err="1" smtClean="0">
                <a:solidFill>
                  <a:schemeClr val="tx2">
                    <a:lumMod val="75000"/>
                  </a:schemeClr>
                </a:solidFill>
              </a:rPr>
              <a:t>Злоказово</a:t>
            </a:r>
            <a:r>
              <a:rPr lang="ru-RU" sz="1400" b="1" i="1" dirty="0" smtClean="0">
                <a:solidFill>
                  <a:schemeClr val="tx2">
                    <a:lumMod val="75000"/>
                  </a:schemeClr>
                </a:solidFill>
              </a:rPr>
              <a:t> 2016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872426" y="6627168"/>
            <a:ext cx="1271574" cy="2308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atyana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L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atesheva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Календарь настроения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600200"/>
            <a:ext cx="7858180" cy="4686320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Ежедневно</a:t>
            </a:r>
          </a:p>
          <a:p>
            <a:pPr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Понравилось</a:t>
            </a:r>
          </a:p>
          <a:p>
            <a:pPr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Не понравилось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1" name="Picture 1" descr="C:\Users\1\Desktop\документы\программа\1 день открытие смены\100PHOTO\SAM_0315.JPG"/>
          <p:cNvPicPr>
            <a:picLocks noChangeAspect="1" noChangeArrowheads="1"/>
          </p:cNvPicPr>
          <p:nvPr/>
        </p:nvPicPr>
        <p:blipFill>
          <a:blip r:embed="rId2" cstate="print"/>
          <a:srcRect l="8747" t="51128" r="8161"/>
          <a:stretch>
            <a:fillRect/>
          </a:stretch>
        </p:blipFill>
        <p:spPr bwMode="auto">
          <a:xfrm>
            <a:off x="5724128" y="1484784"/>
            <a:ext cx="1368152" cy="1944216"/>
          </a:xfrm>
          <a:prstGeom prst="rect">
            <a:avLst/>
          </a:prstGeom>
          <a:noFill/>
        </p:spPr>
      </p:pic>
      <p:pic>
        <p:nvPicPr>
          <p:cNvPr id="10242" name="Picture 2" descr="C:\Users\1\Desktop\документы\программа\4 день день сказки валяние из шерсти\100PHOTO\SAM_03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988840"/>
            <a:ext cx="1499086" cy="2016224"/>
          </a:xfrm>
          <a:prstGeom prst="rect">
            <a:avLst/>
          </a:prstGeom>
          <a:noFill/>
        </p:spPr>
      </p:pic>
      <p:pic>
        <p:nvPicPr>
          <p:cNvPr id="10243" name="Picture 3" descr="C:\Users\1\Desktop\документы\программа\5 день блины\100PHOTO1\SAM_0388.JPG"/>
          <p:cNvPicPr>
            <a:picLocks noChangeAspect="1" noChangeArrowheads="1"/>
          </p:cNvPicPr>
          <p:nvPr/>
        </p:nvPicPr>
        <p:blipFill>
          <a:blip r:embed="rId4" cstate="print"/>
          <a:srcRect l="11765" t="13235" r="11765" b="5882"/>
          <a:stretch>
            <a:fillRect/>
          </a:stretch>
        </p:blipFill>
        <p:spPr bwMode="auto">
          <a:xfrm>
            <a:off x="3851920" y="2204864"/>
            <a:ext cx="1512168" cy="2132545"/>
          </a:xfrm>
          <a:prstGeom prst="rect">
            <a:avLst/>
          </a:prstGeom>
          <a:noFill/>
        </p:spPr>
      </p:pic>
      <p:pic>
        <p:nvPicPr>
          <p:cNvPr id="10244" name="Picture 4" descr="C:\Users\1\Desktop\документы\программа\6 день игрушка\100PHOTO\SAM_04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717032"/>
            <a:ext cx="1543815" cy="2160240"/>
          </a:xfrm>
          <a:prstGeom prst="rect">
            <a:avLst/>
          </a:prstGeom>
          <a:noFill/>
        </p:spPr>
      </p:pic>
      <p:pic>
        <p:nvPicPr>
          <p:cNvPr id="10245" name="Picture 5" descr="C:\Users\1\Desktop\документы\программа\7 день папоротника бисер\100PHOTO\SAM_04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304" y="4509120"/>
            <a:ext cx="1512168" cy="2037336"/>
          </a:xfrm>
          <a:prstGeom prst="rect">
            <a:avLst/>
          </a:prstGeom>
          <a:noFill/>
        </p:spPr>
      </p:pic>
      <p:pic>
        <p:nvPicPr>
          <p:cNvPr id="10246" name="Picture 6" descr="C:\Users\1\Desktop\документы\программа\17 день крючок\100PHOTO\SAM_06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7744" y="3429000"/>
            <a:ext cx="1520477" cy="2160240"/>
          </a:xfrm>
          <a:prstGeom prst="rect">
            <a:avLst/>
          </a:prstGeom>
          <a:noFill/>
        </p:spPr>
      </p:pic>
      <p:pic>
        <p:nvPicPr>
          <p:cNvPr id="10247" name="Picture 7" descr="C:\Users\1\Desktop\документы\программа\13 день душистых трав\100PHOTO\SAM_053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4581128"/>
            <a:ext cx="1368152" cy="18806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868346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План работы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открытия смены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1. Знакомство с планом профильной смены.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2. Обустройство рабочего места.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3. Беседа «Русские посиделки»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2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вышивки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«Символы в народной вышивке»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«Вышивка крестом»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3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веретена.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«Богиня 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</a:rPr>
              <a:t>Макошь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«Прядение» 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(Благодарность 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</a:rPr>
              <a:t>Дрёминой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А.Н.)</a:t>
            </a:r>
          </a:p>
          <a:p>
            <a:endParaRPr lang="ru-RU" dirty="0"/>
          </a:p>
        </p:txBody>
      </p:sp>
      <p:pic>
        <p:nvPicPr>
          <p:cNvPr id="1026" name="Picture 2" descr="F:\программа\1 день открытие смены\100PHOTO\SAM_03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908720"/>
            <a:ext cx="2271366" cy="167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программа\2 день вышивка крестом\DCIM\100PHOTO\SAM_03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756" y="2780928"/>
            <a:ext cx="1500645" cy="205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программа\3 день день веретена\100PHOTO\SAM_03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992579"/>
            <a:ext cx="2735798" cy="64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571480"/>
            <a:ext cx="7786742" cy="5643602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4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сказки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. 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«Колобок»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«Валяние из шерсти - Колобок.» 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5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блинов. 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</a:rPr>
              <a:t>Комоедица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«Выпечка блинов» </a:t>
            </a:r>
          </a:p>
          <a:p>
            <a:pPr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(Благодарность 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</a:rPr>
              <a:t>Дрёминой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А.Н)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6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игрушки.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 -  «Мир славянской игрушки»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      Мастер-класс «Изготовление 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кукол-оберегов»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                       (Благодарность Устюговой Т.А.)</a:t>
            </a:r>
          </a:p>
          <a:p>
            <a:endParaRPr lang="ru-RU" dirty="0"/>
          </a:p>
        </p:txBody>
      </p:sp>
      <p:pic>
        <p:nvPicPr>
          <p:cNvPr id="2050" name="Picture 2" descr="F:\программа\4 день день сказки валяние из шерсти\100PHOTO\SAM_03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311" y="439516"/>
            <a:ext cx="1826287" cy="147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программа\5 день блины\100PHOTO1\SAM_03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439177"/>
            <a:ext cx="1800200" cy="164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программа\6 день игрушка\100PHOTO\SAM_03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725143"/>
            <a:ext cx="1728192" cy="193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642918"/>
            <a:ext cx="7858180" cy="557216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7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папоротника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«Перунов цвет»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</a:rPr>
              <a:t>Бисероплетение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8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фольклора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«Обрядовые песни»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  Фольклорные песни»      </a:t>
            </a:r>
          </a:p>
          <a:p>
            <a:pPr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                 (Благодарность Федосеевой В.Г.)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9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клубочка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«Клубок в русских сказках»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«Вязание на линейке»</a:t>
            </a:r>
          </a:p>
          <a:p>
            <a:pPr algn="ctr"/>
            <a:endParaRPr lang="ru-RU" dirty="0"/>
          </a:p>
        </p:txBody>
      </p:sp>
      <p:pic>
        <p:nvPicPr>
          <p:cNvPr id="3074" name="Picture 2" descr="F:\программа\7 день папоротника бисер\100PHOTO\SAM_04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4664"/>
            <a:ext cx="1531813" cy="192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программа\8 день фольклора\100PHOTO\SAM_04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803236"/>
            <a:ext cx="156617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программа\9 вязание спицами\100PHOTO\SAM_04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229200"/>
            <a:ext cx="1684696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642918"/>
            <a:ext cx="7858180" cy="557216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10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гончарного ремесла.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«Гончарное ремесло»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«Лепка из солёного теста»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11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росписи.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«Мезенская роспись»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«Роспись изделий из солёного теста»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12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ремёсел.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«Лапти»</a:t>
            </a:r>
          </a:p>
          <a:p>
            <a:pPr algn="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«Плетение лаптей из газетных трубочек»</a:t>
            </a:r>
          </a:p>
          <a:p>
            <a:endParaRPr lang="ru-RU" dirty="0"/>
          </a:p>
        </p:txBody>
      </p:sp>
      <p:pic>
        <p:nvPicPr>
          <p:cNvPr id="4" name="Picture 6" descr="D:\Files\программа\10 гончарное  ремесло\100PHOTO\SAM_0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76672"/>
            <a:ext cx="1964044" cy="1152128"/>
          </a:xfrm>
          <a:prstGeom prst="rect">
            <a:avLst/>
          </a:prstGeom>
          <a:noFill/>
          <a:ln>
            <a:solidFill>
              <a:srgbClr val="B32C16">
                <a:lumMod val="50000"/>
              </a:srgbClr>
            </a:solidFill>
          </a:ln>
        </p:spPr>
      </p:pic>
      <p:pic>
        <p:nvPicPr>
          <p:cNvPr id="5" name="Picture 3" descr="D:\Files\программа\11 роспись\100PHOTO\SAM_04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397" y="1916832"/>
            <a:ext cx="1440160" cy="13722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6" name="Picture 5" descr="D:\Files\программа\12 день ремесел лапти\SAM_0471.JPG"/>
          <p:cNvPicPr>
            <a:picLocks noChangeAspect="1" noChangeArrowheads="1"/>
          </p:cNvPicPr>
          <p:nvPr/>
        </p:nvPicPr>
        <p:blipFill rotWithShape="1">
          <a:blip r:embed="rId4" cstate="print"/>
          <a:srcRect l="16238" t="10737" r="26860" b="14292"/>
          <a:stretch/>
        </p:blipFill>
        <p:spPr bwMode="auto">
          <a:xfrm>
            <a:off x="7245913" y="4005062"/>
            <a:ext cx="1560946" cy="1542473"/>
          </a:xfrm>
          <a:prstGeom prst="rect">
            <a:avLst/>
          </a:prstGeom>
          <a:noFill/>
          <a:ln>
            <a:solidFill>
              <a:srgbClr val="A5644E">
                <a:lumMod val="50000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642918"/>
            <a:ext cx="7715304" cy="5483245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13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душистых трав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«Лесные травы»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«Плетение из сена»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14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ткацкого ремесла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«Ткачество на Руси»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«Поясок»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15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Жар-птицы.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«Жар-птица»</a:t>
            </a:r>
          </a:p>
          <a:p>
            <a:pPr algn="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«Роспись по ткани»</a:t>
            </a:r>
          </a:p>
          <a:p>
            <a:endParaRPr lang="ru-RU" dirty="0"/>
          </a:p>
        </p:txBody>
      </p:sp>
      <p:pic>
        <p:nvPicPr>
          <p:cNvPr id="5" name="Picture 9" descr="D:\Files\программа\13 день душистых трав\100PHOTO\SAM_05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620688"/>
            <a:ext cx="1800200" cy="1369633"/>
          </a:xfrm>
          <a:prstGeom prst="rect">
            <a:avLst/>
          </a:prstGeom>
          <a:noFill/>
          <a:ln>
            <a:solidFill>
              <a:srgbClr val="92D050">
                <a:lumMod val="50000"/>
              </a:srgbClr>
            </a:solidFill>
          </a:ln>
        </p:spPr>
      </p:pic>
      <p:pic>
        <p:nvPicPr>
          <p:cNvPr id="4098" name="Picture 2" descr="F:\программа\14 день ткачество\100PHOTO\SAM_05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390017"/>
            <a:ext cx="1656184" cy="108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программа\15 день роспись по ткани\100PHOTO\SAM_05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044" y="3567616"/>
            <a:ext cx="1036728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642918"/>
            <a:ext cx="7786742" cy="557216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16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хоровода.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«Бог </a:t>
            </a:r>
            <a:r>
              <a:rPr lang="ru-RU" i="1" dirty="0" err="1" smtClean="0">
                <a:solidFill>
                  <a:schemeClr val="tx2">
                    <a:lumMod val="75000"/>
                  </a:schemeClr>
                </a:solidFill>
              </a:rPr>
              <a:t>Хорс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«Хороводы» 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(Благодарность Федосеевой В.Г)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17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узоров 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посиделки»- «Дивное узорочье»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Мастер-класс 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«Оформление рисунка цветными нитками»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18 день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День закрытия смены. 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  «Ярмарка» - мероприятие, 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посвящённое закрытию профильной смены.</a:t>
            </a:r>
          </a:p>
          <a:p>
            <a:endParaRPr lang="ru-RU" dirty="0"/>
          </a:p>
        </p:txBody>
      </p:sp>
      <p:pic>
        <p:nvPicPr>
          <p:cNvPr id="5122" name="Picture 2" descr="F:\программа\16 день хоровода\100PHOTO\SAM_05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32656"/>
            <a:ext cx="2665487" cy="155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программа\17 день крючок\100PHOTO\SAM_06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422" y="2132856"/>
            <a:ext cx="1073898" cy="156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программа\18 день заключительное занятие\100PHOTO\SAM_06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180" y="3789040"/>
            <a:ext cx="1944216" cy="154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431" t="8587" r="14220" b="11863"/>
          <a:stretch>
            <a:fillRect/>
          </a:stretch>
        </p:blipFill>
        <p:spPr bwMode="auto">
          <a:xfrm>
            <a:off x="395535" y="1268760"/>
            <a:ext cx="8502705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1\Desktop\документы\программа\18 день заключительное занятие\100PHOTO\SAM_0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340768"/>
            <a:ext cx="5807573" cy="4175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404664"/>
            <a:ext cx="8568952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Сроки действия программы: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Программа краткосрочная, действие её рассчитано на одну лагерную смену  продолжительностью 18 дней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с 4 по 25 июня 2016 года. 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Участники программы:</a:t>
            </a:r>
            <a:endParaRPr lang="ru-RU" sz="2400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девочки МБОУ </a:t>
            </a:r>
            <a:r>
              <a:rPr lang="ru-RU" sz="2400" dirty="0" err="1" smtClean="0">
                <a:solidFill>
                  <a:srgbClr val="002060"/>
                </a:solidFill>
              </a:rPr>
              <a:t>Злоказовской</a:t>
            </a:r>
            <a:r>
              <a:rPr lang="ru-RU" sz="2400" dirty="0" smtClean="0">
                <a:solidFill>
                  <a:srgbClr val="002060"/>
                </a:solidFill>
              </a:rPr>
              <a:t> СОШ от 11 до 13 лет </a:t>
            </a: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(10 человек);</a:t>
            </a: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педагоги МБОУ </a:t>
            </a:r>
            <a:r>
              <a:rPr lang="ru-RU" sz="2400" dirty="0" err="1" smtClean="0">
                <a:solidFill>
                  <a:srgbClr val="002060"/>
                </a:solidFill>
              </a:rPr>
              <a:t>Злоказовская</a:t>
            </a:r>
            <a:r>
              <a:rPr lang="ru-RU" sz="2400" dirty="0" smtClean="0">
                <a:solidFill>
                  <a:srgbClr val="002060"/>
                </a:solidFill>
              </a:rPr>
              <a:t> СОШ (4 человека). </a:t>
            </a:r>
          </a:p>
          <a:p>
            <a:pPr lvl="0" algn="ctr"/>
            <a:endParaRPr lang="ru-RU" sz="2400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Стоимость смены (</a:t>
            </a:r>
            <a:r>
              <a:rPr lang="ru-RU" sz="2400" b="1" dirty="0" err="1" smtClean="0">
                <a:solidFill>
                  <a:srgbClr val="002060"/>
                </a:solidFill>
              </a:rPr>
              <a:t>завтрак+обед+подарок</a:t>
            </a:r>
            <a:r>
              <a:rPr lang="ru-RU" sz="2400" b="1" dirty="0" smtClean="0">
                <a:solidFill>
                  <a:srgbClr val="002060"/>
                </a:solidFill>
              </a:rPr>
              <a:t> в конце смены): </a:t>
            </a: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900 рублей – для учащихся МБОУ ЗСОШ</a:t>
            </a: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1300 рублей - для учащихся других школ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 </a:t>
            </a:r>
          </a:p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2" name="Рисунок 2" descr="http://www.detstvo-press.ru/files/big/45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229200"/>
            <a:ext cx="1403648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642918"/>
            <a:ext cx="7858180" cy="56436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Цель программы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Развитие интереса к народному творчеству, его традициям и наследию.</a:t>
            </a:r>
          </a:p>
          <a:p>
            <a:pPr>
              <a:buNone/>
            </a:pPr>
            <a:endParaRPr lang="ru-RU" b="1" i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i="1" u="sng" dirty="0" smtClean="0">
                <a:solidFill>
                  <a:schemeClr val="tx2">
                    <a:lumMod val="75000"/>
                  </a:schemeClr>
                </a:solidFill>
              </a:rPr>
              <a:t>Задачи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lvl="0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расширить представления школьников о родной  культуре;</a:t>
            </a:r>
          </a:p>
          <a:p>
            <a:pPr lvl="0" algn="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воспитать любовь и уважение к родной культуре; </a:t>
            </a:r>
          </a:p>
          <a:p>
            <a:pPr lvl="0" algn="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дать возможность раскрытия творческих способностей.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Режим дня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14422"/>
            <a:ext cx="8435280" cy="4911741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08.30 –  08.45   - Сбор детей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08.45 - 09.00  -«Утренняя заря» </a:t>
            </a:r>
            <a:r>
              <a:rPr lang="ru-RU" sz="2200" b="1" dirty="0" smtClean="0">
                <a:solidFill>
                  <a:srgbClr val="002060"/>
                </a:solidFill>
              </a:rPr>
              <a:t>(планерка, инструктаж по технике безопасности)</a:t>
            </a:r>
            <a:endParaRPr lang="ru-RU" sz="2200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09.00 – 09.20 – «Русские посиделки» </a:t>
            </a:r>
            <a:r>
              <a:rPr lang="ru-RU" sz="2300" b="1" dirty="0" smtClean="0">
                <a:solidFill>
                  <a:srgbClr val="002060"/>
                </a:solidFill>
              </a:rPr>
              <a:t>(беседа по теме мастер-класса)</a:t>
            </a:r>
            <a:endParaRPr lang="ru-RU" sz="2300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09.20 – 09.50 – Мастер-класс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09.50 – 10.00 – Динамическая пауза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10.00 – 10.20 –  Завтрак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10.20 – 10.50 –  Мастер-класс </a:t>
            </a:r>
            <a:r>
              <a:rPr lang="ru-RU" sz="2300" b="1" dirty="0" smtClean="0">
                <a:solidFill>
                  <a:srgbClr val="002060"/>
                </a:solidFill>
              </a:rPr>
              <a:t>(продолжение)</a:t>
            </a:r>
            <a:endParaRPr lang="ru-RU" sz="2300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10.50 - 11.00 –   Динамическая пауза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11.00 – 12.10 –  Мастер-класс </a:t>
            </a:r>
            <a:r>
              <a:rPr lang="ru-RU" sz="2300" b="1" dirty="0" smtClean="0">
                <a:solidFill>
                  <a:srgbClr val="002060"/>
                </a:solidFill>
              </a:rPr>
              <a:t>(продолжение)</a:t>
            </a:r>
            <a:endParaRPr lang="ru-RU" sz="2300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12.10 – 12.30 –  Обед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12.30 – «Вечерняя заря» </a:t>
            </a:r>
            <a:r>
              <a:rPr lang="ru-RU" sz="2300" b="1" dirty="0" smtClean="0">
                <a:solidFill>
                  <a:srgbClr val="002060"/>
                </a:solidFill>
              </a:rPr>
              <a:t>(подведение итогов, мини- выставка)</a:t>
            </a:r>
            <a:endParaRPr lang="ru-RU" sz="2300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                    Уход детей домой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C:\Users\1\Desktop\документы\программа\1 день открытие смены\100PHOTO\SAM_0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276872"/>
            <a:ext cx="3096344" cy="2319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«Утренняя Заря»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268760"/>
            <a:ext cx="4721748" cy="4857403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Ежедневно </a:t>
            </a:r>
          </a:p>
          <a:p>
            <a:pPr algn="ctr">
              <a:buNone/>
            </a:pP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Перекличка присутствующих, 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План на текущий день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Подготовка к мастер - классу </a:t>
            </a:r>
          </a:p>
          <a:p>
            <a:endParaRPr lang="ru-RU" dirty="0"/>
          </a:p>
        </p:txBody>
      </p:sp>
      <p:pic>
        <p:nvPicPr>
          <p:cNvPr id="15361" name="Picture 1" descr="C:\Users\1\Desktop\документы\программа\18 день заключительное занятие\100PHOTO\SAM_0624.JPG"/>
          <p:cNvPicPr>
            <a:picLocks noChangeAspect="1" noChangeArrowheads="1"/>
          </p:cNvPicPr>
          <p:nvPr/>
        </p:nvPicPr>
        <p:blipFill>
          <a:blip r:embed="rId2" cstate="print"/>
          <a:srcRect l="26215"/>
          <a:stretch>
            <a:fillRect/>
          </a:stretch>
        </p:blipFill>
        <p:spPr bwMode="auto">
          <a:xfrm>
            <a:off x="5364088" y="2420888"/>
            <a:ext cx="3040186" cy="2515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«Вечерняя Заря»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340768"/>
            <a:ext cx="7746654" cy="2304257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Ежедневно</a:t>
            </a:r>
          </a:p>
          <a:p>
            <a:pPr algn="ctr">
              <a:buNone/>
            </a:pP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Обсуждение результатов,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Мини-выставка,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Фото на память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337" name="Picture 1" descr="C:\Users\1\Desktop\документы\программа\16 день хоровода\100PHOTO\SAM_05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861048"/>
            <a:ext cx="5328592" cy="2586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«Русские посиделки»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600201"/>
            <a:ext cx="7674076" cy="2620888"/>
          </a:xfrm>
        </p:spPr>
        <p:txBody>
          <a:bodyPr>
            <a:normAutofit lnSpcReduction="10000"/>
          </a:bodyPr>
          <a:lstStyle/>
          <a:p>
            <a:pPr lvl="0"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Ежедневно перед мастер-классом</a:t>
            </a:r>
          </a:p>
          <a:p>
            <a:pPr lvl="0" algn="ctr">
              <a:buNone/>
            </a:pP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Это (беседы – пятиминутки). </a:t>
            </a:r>
          </a:p>
          <a:p>
            <a:pPr lvl="0"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Знакомство с историей, традициями по теме мастер-класса</a:t>
            </a:r>
          </a:p>
          <a:p>
            <a:endParaRPr lang="ru-RU" dirty="0"/>
          </a:p>
        </p:txBody>
      </p:sp>
      <p:pic>
        <p:nvPicPr>
          <p:cNvPr id="13313" name="Picture 1" descr="C:\Users\1\Desktop\документы\программа\16 день хоровода\100PHOTO\SAM_0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293096"/>
            <a:ext cx="7349827" cy="22099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Мастер-класс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600201"/>
            <a:ext cx="7786742" cy="2260847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Ежедневно</a:t>
            </a:r>
          </a:p>
          <a:p>
            <a:pPr algn="ctr">
              <a:buNone/>
            </a:pP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Каждое занятие – новая тема.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Музыкальное сопровождение.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Перерывы на отдых (динамическая пауза).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1" descr="C:\Users\1\Desktop\документы\программа\4 день день сказки валяние из шерсти\100PHOTO\SAM_0341.JPG"/>
          <p:cNvPicPr>
            <a:picLocks noChangeAspect="1" noChangeArrowheads="1"/>
          </p:cNvPicPr>
          <p:nvPr/>
        </p:nvPicPr>
        <p:blipFill>
          <a:blip r:embed="rId2" cstate="print"/>
          <a:srcRect t="1173" b="39958"/>
          <a:stretch>
            <a:fillRect/>
          </a:stretch>
        </p:blipFill>
        <p:spPr bwMode="auto">
          <a:xfrm>
            <a:off x="755576" y="3933056"/>
            <a:ext cx="7786687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Мини-выставка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600200"/>
            <a:ext cx="7715304" cy="226084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Ежедневно</a:t>
            </a:r>
          </a:p>
          <a:p>
            <a:pPr algn="ctr">
              <a:buNone/>
            </a:pP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Готовые изделия выставляются и фотографируются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265" name="Picture 1" descr="C:\Users\1\Desktop\документы\программа\1 день открытие смены\100PHOTO\SAM_0314.JPG"/>
          <p:cNvPicPr>
            <a:picLocks noChangeAspect="1" noChangeArrowheads="1"/>
          </p:cNvPicPr>
          <p:nvPr/>
        </p:nvPicPr>
        <p:blipFill>
          <a:blip r:embed="rId2" cstate="print"/>
          <a:srcRect b="63426"/>
          <a:stretch>
            <a:fillRect/>
          </a:stretch>
        </p:blipFill>
        <p:spPr bwMode="auto">
          <a:xfrm>
            <a:off x="539552" y="4077072"/>
            <a:ext cx="8179644" cy="2209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604</Words>
  <Application>Microsoft Office PowerPoint</Application>
  <PresentationFormat>Экран (4:3)</PresentationFormat>
  <Paragraphs>154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Муниципальное бюджетное общеобразовательное учреждение  «Злоказовская средняя общеобразовательная школа. Кусинский район»      профильная смена «Радуга творчества»    Злоказово 2016</vt:lpstr>
      <vt:lpstr>Презентация PowerPoint</vt:lpstr>
      <vt:lpstr>Презентация PowerPoint</vt:lpstr>
      <vt:lpstr>Режим дня</vt:lpstr>
      <vt:lpstr>«Утренняя Заря»</vt:lpstr>
      <vt:lpstr>«Вечерняя Заря»</vt:lpstr>
      <vt:lpstr>«Русские посиделки»</vt:lpstr>
      <vt:lpstr>Мастер-класс</vt:lpstr>
      <vt:lpstr>Мини-выставка</vt:lpstr>
      <vt:lpstr>Календарь настроения</vt:lpstr>
      <vt:lpstr>План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AMD</cp:lastModifiedBy>
  <cp:revision>24</cp:revision>
  <dcterms:created xsi:type="dcterms:W3CDTF">2015-07-28T18:22:44Z</dcterms:created>
  <dcterms:modified xsi:type="dcterms:W3CDTF">2022-06-03T05:37:39Z</dcterms:modified>
</cp:coreProperties>
</file>