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7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ОГА ПОУ «Вейделевский агротехнологический техникум имени Грязнова В.М.»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урока: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«Гидросфера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Вода на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земле»</a:t>
            </a:r>
          </a:p>
          <a:p>
            <a:pPr algn="ctr">
              <a:buNone/>
            </a:pPr>
            <a:endParaRPr lang="ru-RU" dirty="0" smtClean="0"/>
          </a:p>
          <a:p>
            <a:pPr algn="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Преподаватель :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Гриненко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Яна Валерьевна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Каракулько Александр Круговорот воды в природе.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avatars.mds.yandex.net/i?id=f8dabc9d154267665c9bdef34881445f_l-4237727-images-thumbs&amp;n=1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thepresentation.ru/img/tmb/1/31837/5fd24ae695aacabafec3afd24e78b0d1-800x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96,4% - солёная вода, а 3,6% включает пресную...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Гидросфера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1.       Гидросфера – это __________________________________________________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2.       Непрерывный процесс перемещения воды из океана на сушу и с суши на океан через атмосферу называют ____________________________________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3.       На Земле соленой воды _______%, пресной _______%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4.       Огромные участки суши в океане называются __________________________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5.       Перечисли названия материков, начиная с самого большого _____________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________________________________________________________________________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________________________________________________________________________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6.       Небольшие участки суши, окруженные со всех сторон водой _____________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7.       Часть суши, вдающаяся в водное пространство _________________________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8.   Укажи отличительную черту каждого океана: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Тихий океан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 Атлантический океан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Индийский океан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Северный Ледовитый океан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 Самый большой, глубокий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 Второй по величине ,сильно изрезанная береговая линия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 Является третьим по величине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 Самый маленький, большая часть покрыта льдами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avatars.mds.yandex.net/i?id=f8dabc9d154267665c9bdef34881445f_l-4237727-images-thumbs&amp;n=1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 descr="https://allmaps.ru/upload/iblock/f3d/594d2d8e09e412b81a9290648e85aa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4424"/>
            <a:ext cx="9144000" cy="6892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Работа с картой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разноуровневое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задание):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Сектор 3.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на «3» - покажите 4 океана.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 Реки Нил и Средиземное море.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-Какие океаны окружают Африку и Антарктиду?</a:t>
            </a:r>
          </a:p>
          <a:p>
            <a:pPr lvl="0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Завершите перечень оболочек Земли: атмосфера, гидросфера,….,…. .</a:t>
            </a:r>
          </a:p>
          <a:p>
            <a:pPr lvl="0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Вода на планете находится больше всего в жидком состоянии, газообразном, твердом (выбрать правильный ответ).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Гидросфера – это водная оболочка, воздушная, название океана (выбрать правильный ответ)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Сектор 4.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на «4» - в каких океанах находятся остров Мадагаскар, Японское море.</a:t>
            </a:r>
          </a:p>
          <a:p>
            <a:pPr lvl="0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Завершите перечень: в гидросферу входит: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вода на суше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…………….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…………….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 малом круговороте участвуют: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суша – океан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океан - атмосфера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суша – атмосфера ( выбрать правильный ответ)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 какой оболочке происходят явления: течения, цунами, приливы, вулканизм.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Работа с картой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разноуровневое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задание):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3300" i="1" dirty="0" smtClean="0">
                <a:latin typeface="Times New Roman" pitchFamily="18" charset="0"/>
                <a:cs typeface="Times New Roman" pitchFamily="18" charset="0"/>
              </a:rPr>
              <a:t>Сектор 5.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на «5» - по координатам определите объекты: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50</a:t>
            </a:r>
            <a:r>
              <a:rPr lang="ru-RU" sz="3300" baseline="30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ю.ш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., 70</a:t>
            </a:r>
            <a:r>
              <a:rPr lang="ru-RU" sz="3300" baseline="30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в.д.                                          (о.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Кергелен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3300" baseline="30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с.ш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., 90</a:t>
            </a:r>
            <a:r>
              <a:rPr lang="ru-RU" sz="3300" baseline="30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з.д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                                              (Мексиканский залив)</a:t>
            </a:r>
          </a:p>
          <a:p>
            <a:pPr lvl="0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Расставьте в правильном порядке составляющие Мирового круговорота: ледники, океан, осадки, сток с суши, испарение.</a:t>
            </a: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Вода в твердом состоянии больше всего находится в атмосфере , в Антарктиде, на вершинах гор ( выбрать правильный ответ)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В большом круговороте воды участвуют: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суша – океан- атмосфера; суша – океан; атмосфера – океан</a:t>
            </a:r>
            <a:br>
              <a:rPr lang="ru-RU" sz="3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lvl="0"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- самооценка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выбрать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сектор 3 – балл – «3»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сектор 4 – балл – «4»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сектор 5 – балл – «5»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81000" y="1447800"/>
            <a:ext cx="83058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181818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Напишите рассказ о путешествии капли воды, испарившейся с поверхности океана.    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урок!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Просмотр содержимого документа &amp;quot;Презентация по географии &amp;quot;Гидросф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Установите соответствие: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Испарение.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Замерзание.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Конденсация.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Таяние.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Переход воды из жидкого состояния в твёрдое.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Б. Переход воды из газообразного состояния в жидкое.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Переход воды из жидкого состояния в газообразное.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Переход воды из твёрдого состояния в жидкое.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«верю –  не верю»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Вода, находящаяся в воздухе, не является частью водной оболочки Земли, я является частью атмосферы.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Мировой круговорот воды в природе происходит благодаря Солнцу.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Мировом круговороте воды никак не задействованы подземные воды.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одной части Мирового океана можно попасть в другую, не пересекая сушу.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Тихий океан омывает берега всех материков Земли.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s://s0.slide-share.ru/s_slide/8895e926117192cbba818c30d61bab58/be2df40d-2c43-4d73-9d5e-3c7c7ff856ed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Состав гидросферы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Вставьте недостающие данные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ГИДРОСФЕРА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1676400" y="2209800"/>
            <a:ext cx="16764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3962400" y="2819400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791200" y="2209800"/>
            <a:ext cx="1676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81000" y="3962400"/>
            <a:ext cx="2209800" cy="838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96 % Мировой океан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52800" y="4038600"/>
            <a:ext cx="2057400" cy="838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0.02 %-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96000" y="4038600"/>
            <a:ext cx="2286000" cy="838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0,03 %-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Контурные карты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60910"/>
            <a:ext cx="8305800" cy="6116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https://geolya.ru/wp-content/uploads/2017/11/Fizicheskaya-karta-polusharij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8" name="Picture 6" descr="Океаны На Карте Мира Фото И Названия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6941"/>
            <a:ext cx="9144000" cy="68949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</TotalTime>
  <Words>202</Words>
  <PresentationFormat>Экран (4:3)</PresentationFormat>
  <Paragraphs>66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ОГА ПОУ «Вейделевский агротехнологический техникум имени Грязнова В.М.»</vt:lpstr>
      <vt:lpstr>Слайд 2</vt:lpstr>
      <vt:lpstr> Установите соответствие: </vt:lpstr>
      <vt:lpstr>Игра «верю –  не верю» </vt:lpstr>
      <vt:lpstr>Слайд 5</vt:lpstr>
      <vt:lpstr>Слайд 6</vt:lpstr>
      <vt:lpstr>Вставьте недостающие данные</vt:lpstr>
      <vt:lpstr>Слайд 8</vt:lpstr>
      <vt:lpstr>Слайд 9</vt:lpstr>
      <vt:lpstr>Слайд 10</vt:lpstr>
      <vt:lpstr>Слайд 11</vt:lpstr>
      <vt:lpstr>Слайд 12</vt:lpstr>
      <vt:lpstr>Слайд 13</vt:lpstr>
      <vt:lpstr> Гидросфера </vt:lpstr>
      <vt:lpstr>Слайд 15</vt:lpstr>
      <vt:lpstr>Слайд 16</vt:lpstr>
      <vt:lpstr>Работа с картой (разноуровневое задание):</vt:lpstr>
      <vt:lpstr>Работа с картой (разноуровневое задание):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</cp:revision>
  <dcterms:created xsi:type="dcterms:W3CDTF">2022-10-10T08:22:58Z</dcterms:created>
  <dcterms:modified xsi:type="dcterms:W3CDTF">2022-10-10T09:37:54Z</dcterms:modified>
</cp:coreProperties>
</file>