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8" r:id="rId3"/>
    <p:sldId id="261" r:id="rId4"/>
    <p:sldId id="259" r:id="rId5"/>
    <p:sldId id="262" r:id="rId6"/>
    <p:sldId id="263" r:id="rId7"/>
    <p:sldId id="264" r:id="rId8"/>
    <p:sldId id="260" r:id="rId9"/>
    <p:sldId id="265" r:id="rId10"/>
    <p:sldId id="266" r:id="rId11"/>
    <p:sldId id="267" r:id="rId12"/>
    <p:sldId id="268" r:id="rId13"/>
    <p:sldId id="272" r:id="rId14"/>
    <p:sldId id="273" r:id="rId15"/>
    <p:sldId id="274" r:id="rId16"/>
    <p:sldId id="276" r:id="rId17"/>
    <p:sldId id="269" r:id="rId18"/>
    <p:sldId id="27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FFF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3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Принцип минимума информации на слайдах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A6B-4AC7-9DD8-28119961240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A6B-4AC7-9DD8-28119961240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A6B-4AC7-9DD8-28119961240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A6B-4AC7-9DD8-28119961240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2"/>
                <c:pt idx="0">
                  <c:v>Устно</c:v>
                </c:pt>
                <c:pt idx="1">
                  <c:v>На слайдах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80</c:v>
                </c:pt>
                <c:pt idx="1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5BE-447C-891B-44D57AA3AF0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3A6B-4AC7-9DD8-28119961240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3A6B-4AC7-9DD8-28119961240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3A6B-4AC7-9DD8-28119961240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3A6B-4AC7-9DD8-28119961240E}"/>
              </c:ext>
            </c:extLst>
          </c:dPt>
          <c:cat>
            <c:strRef>
              <c:f>Лист1!$A$2:$A$5</c:f>
              <c:strCache>
                <c:ptCount val="2"/>
                <c:pt idx="0">
                  <c:v>Устно</c:v>
                </c:pt>
                <c:pt idx="1">
                  <c:v>На слайдах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5BE-447C-891B-44D57AA3AF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0.23937351430180973"/>
          <c:y val="0.8708288566732898"/>
          <c:w val="0.52125272388314603"/>
          <c:h val="0.1291711433267103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accent1">
                  <a:lumMod val="7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84D4375-2DD5-42D3-B581-A4133D68BDF6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CE2B141-078C-40E5-A615-C34CD53043E6}">
      <dgm:prSet phldrT="[Текст]" custT="1"/>
      <dgm:spPr/>
      <dgm:t>
        <a:bodyPr/>
        <a:lstStyle/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СЦЕНАРИЙ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F6F86BF-F13F-4B5F-A96D-D1165E903592}" type="parTrans" cxnId="{0FB1EC2F-BE84-4BC1-A483-2AF776904032}">
      <dgm:prSet/>
      <dgm:spPr/>
      <dgm:t>
        <a:bodyPr/>
        <a:lstStyle/>
        <a:p>
          <a:endParaRPr lang="ru-RU"/>
        </a:p>
      </dgm:t>
    </dgm:pt>
    <dgm:pt modelId="{373CA534-D87E-4A4C-B3B7-2E13FEAF42A6}" type="sibTrans" cxnId="{0FB1EC2F-BE84-4BC1-A483-2AF776904032}">
      <dgm:prSet/>
      <dgm:spPr/>
      <dgm:t>
        <a:bodyPr/>
        <a:lstStyle/>
        <a:p>
          <a:endParaRPr lang="ru-RU"/>
        </a:p>
      </dgm:t>
    </dgm:pt>
    <dgm:pt modelId="{475E0A69-765E-434D-9369-17E54B7C94A5}">
      <dgm:prSet phldrT="[Текст]" custT="1"/>
      <dgm:spPr/>
      <dgm:t>
        <a:bodyPr/>
        <a:lstStyle/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СЛАЙДЫ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172D93E-87D5-463C-AFB3-FFECBC4397B1}" type="parTrans" cxnId="{952F4A9D-4ED4-45F4-A0E9-79A1DB328808}">
      <dgm:prSet/>
      <dgm:spPr/>
      <dgm:t>
        <a:bodyPr/>
        <a:lstStyle/>
        <a:p>
          <a:endParaRPr lang="ru-RU"/>
        </a:p>
      </dgm:t>
    </dgm:pt>
    <dgm:pt modelId="{C02AF1ED-EEB2-4444-B44A-8527D1269E80}" type="sibTrans" cxnId="{952F4A9D-4ED4-45F4-A0E9-79A1DB328808}">
      <dgm:prSet/>
      <dgm:spPr/>
      <dgm:t>
        <a:bodyPr/>
        <a:lstStyle/>
        <a:p>
          <a:endParaRPr lang="ru-RU"/>
        </a:p>
      </dgm:t>
    </dgm:pt>
    <dgm:pt modelId="{A568AAC4-3057-490C-A798-BC4887F5E31A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Дизайн слайдов или раздаточных материалов</a:t>
          </a:r>
          <a:endParaRPr lang="ru-RU" sz="2400" b="1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A4CDBE5-8FC1-43E6-A3FE-EB2E72DD29E9}" type="parTrans" cxnId="{ED5F2D4D-E5AC-47DC-9767-67C3B2CA8C8F}">
      <dgm:prSet/>
      <dgm:spPr/>
      <dgm:t>
        <a:bodyPr/>
        <a:lstStyle/>
        <a:p>
          <a:endParaRPr lang="ru-RU"/>
        </a:p>
      </dgm:t>
    </dgm:pt>
    <dgm:pt modelId="{F04C27B0-74C2-4947-B6D0-2D70372E129F}" type="sibTrans" cxnId="{ED5F2D4D-E5AC-47DC-9767-67C3B2CA8C8F}">
      <dgm:prSet/>
      <dgm:spPr/>
      <dgm:t>
        <a:bodyPr/>
        <a:lstStyle/>
        <a:p>
          <a:endParaRPr lang="ru-RU"/>
        </a:p>
      </dgm:t>
    </dgm:pt>
    <dgm:pt modelId="{7C305B03-260A-4BB9-B579-9CFD1A3CCFAE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Сценическое поведение и взаимодействие с аудиторией</a:t>
          </a:r>
          <a:endParaRPr lang="ru-RU" sz="2400" b="1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CBD9B4D-9908-4F72-876C-A3CBF25AD307}" type="parTrans" cxnId="{255ADEA3-734F-416E-A850-0DBB744027EC}">
      <dgm:prSet/>
      <dgm:spPr/>
      <dgm:t>
        <a:bodyPr/>
        <a:lstStyle/>
        <a:p>
          <a:endParaRPr lang="ru-RU"/>
        </a:p>
      </dgm:t>
    </dgm:pt>
    <dgm:pt modelId="{22590BBC-06E4-4EEC-BE0D-9B260680D747}" type="sibTrans" cxnId="{255ADEA3-734F-416E-A850-0DBB744027EC}">
      <dgm:prSet/>
      <dgm:spPr/>
      <dgm:t>
        <a:bodyPr/>
        <a:lstStyle/>
        <a:p>
          <a:endParaRPr lang="ru-RU"/>
        </a:p>
      </dgm:t>
    </dgm:pt>
    <dgm:pt modelId="{2CCF4374-BA06-4EA6-9AC8-2181D2E27317}">
      <dgm:prSet phldrT="[Текст]" custT="1"/>
      <dgm:spPr/>
      <dgm:t>
        <a:bodyPr/>
        <a:lstStyle/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ПОДАЧА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0A210EB-038F-43E0-A5A9-E8499593C7D0}" type="sibTrans" cxnId="{095D9BF4-75C8-47D9-8100-13D6D433E223}">
      <dgm:prSet/>
      <dgm:spPr/>
      <dgm:t>
        <a:bodyPr/>
        <a:lstStyle/>
        <a:p>
          <a:endParaRPr lang="ru-RU"/>
        </a:p>
      </dgm:t>
    </dgm:pt>
    <dgm:pt modelId="{2F2ABCDA-6684-4891-9491-486893AE3B96}" type="parTrans" cxnId="{095D9BF4-75C8-47D9-8100-13D6D433E223}">
      <dgm:prSet/>
      <dgm:spPr/>
      <dgm:t>
        <a:bodyPr/>
        <a:lstStyle/>
        <a:p>
          <a:endParaRPr lang="ru-RU"/>
        </a:p>
      </dgm:t>
    </dgm:pt>
    <dgm:pt modelId="{42A1C149-8CD8-441A-8228-5EF2B17EB230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Предварительная работа с информацией</a:t>
          </a:r>
          <a:endParaRPr lang="ru-RU" sz="2400" b="1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6DF5BB7-1397-4148-9092-1B2A0DA46093}" type="sibTrans" cxnId="{12E985B8-B1E9-4BEF-8C50-CA153A3BD5AF}">
      <dgm:prSet/>
      <dgm:spPr/>
      <dgm:t>
        <a:bodyPr/>
        <a:lstStyle/>
        <a:p>
          <a:endParaRPr lang="ru-RU"/>
        </a:p>
      </dgm:t>
    </dgm:pt>
    <dgm:pt modelId="{F673B0B9-3C74-41BA-8FEE-C2466607B46B}" type="parTrans" cxnId="{12E985B8-B1E9-4BEF-8C50-CA153A3BD5AF}">
      <dgm:prSet/>
      <dgm:spPr/>
      <dgm:t>
        <a:bodyPr/>
        <a:lstStyle/>
        <a:p>
          <a:endParaRPr lang="ru-RU"/>
        </a:p>
      </dgm:t>
    </dgm:pt>
    <dgm:pt modelId="{DF570279-BD9B-43B3-834C-2E8A2A851FA2}" type="pres">
      <dgm:prSet presAssocID="{584D4375-2DD5-42D3-B581-A4133D68BDF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A13533F-CB6C-4D5D-A48F-0EEBCD21C462}" type="pres">
      <dgm:prSet presAssocID="{CCE2B141-078C-40E5-A615-C34CD53043E6}" presName="composite" presStyleCnt="0"/>
      <dgm:spPr/>
    </dgm:pt>
    <dgm:pt modelId="{1A2D8EB3-C2B7-4055-97B8-EA1A3AED3374}" type="pres">
      <dgm:prSet presAssocID="{CCE2B141-078C-40E5-A615-C34CD53043E6}" presName="parTx" presStyleLbl="alignNode1" presStyleIdx="0" presStyleCnt="3" custScaleX="103171" custLinFactY="-100000" custLinFactNeighborX="5746" custLinFactNeighborY="-14462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30A83A-A885-4E26-A756-6D1ABDB73614}" type="pres">
      <dgm:prSet presAssocID="{CCE2B141-078C-40E5-A615-C34CD53043E6}" presName="desTx" presStyleLbl="alignAccFollowNode1" presStyleIdx="0" presStyleCnt="3" custScaleX="104730" custScaleY="82226" custLinFactNeighborX="2002" custLinFactNeighborY="315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510A5A-64EA-4FF8-A236-8A6DDB0DBFCF}" type="pres">
      <dgm:prSet presAssocID="{373CA534-D87E-4A4C-B3B7-2E13FEAF42A6}" presName="space" presStyleCnt="0"/>
      <dgm:spPr/>
    </dgm:pt>
    <dgm:pt modelId="{84E0FD86-C1E2-4D9C-ACDB-D10C2ED49A44}" type="pres">
      <dgm:prSet presAssocID="{475E0A69-765E-434D-9369-17E54B7C94A5}" presName="composite" presStyleCnt="0"/>
      <dgm:spPr/>
    </dgm:pt>
    <dgm:pt modelId="{66DC0121-2785-492C-970C-51C3AB58DF95}" type="pres">
      <dgm:prSet presAssocID="{475E0A69-765E-434D-9369-17E54B7C94A5}" presName="parTx" presStyleLbl="alignNode1" presStyleIdx="1" presStyleCnt="3" custLinFactY="-100000" custLinFactNeighborX="-561" custLinFactNeighborY="-15334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84A8C6-40FF-4E26-BDF7-2B2B99A9E42E}" type="pres">
      <dgm:prSet presAssocID="{475E0A69-765E-434D-9369-17E54B7C94A5}" presName="desTx" presStyleLbl="alignAccFollowNode1" presStyleIdx="1" presStyleCnt="3" custScaleX="98611" custScaleY="80304" custLinFactNeighborX="1439" custLinFactNeighborY="313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69CF4B-A62B-4549-B9EB-78AE49CE49CE}" type="pres">
      <dgm:prSet presAssocID="{C02AF1ED-EEB2-4444-B44A-8527D1269E80}" presName="space" presStyleCnt="0"/>
      <dgm:spPr/>
    </dgm:pt>
    <dgm:pt modelId="{5B79D13F-F341-470E-B705-AF35D8FD0ACA}" type="pres">
      <dgm:prSet presAssocID="{2CCF4374-BA06-4EA6-9AC8-2181D2E27317}" presName="composite" presStyleCnt="0"/>
      <dgm:spPr/>
    </dgm:pt>
    <dgm:pt modelId="{55542FB8-7A5A-4B40-9FD8-D03358FC5375}" type="pres">
      <dgm:prSet presAssocID="{2CCF4374-BA06-4EA6-9AC8-2181D2E27317}" presName="parTx" presStyleLbl="alignNode1" presStyleIdx="2" presStyleCnt="3" custLinFactY="-100000" custLinFactNeighborX="-6106" custLinFactNeighborY="-15306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606EDD-52C7-43FE-9C17-37DD6381086C}" type="pres">
      <dgm:prSet presAssocID="{2CCF4374-BA06-4EA6-9AC8-2181D2E27317}" presName="desTx" presStyleLbl="alignAccFollowNode1" presStyleIdx="2" presStyleCnt="3" custScaleX="99850" custScaleY="78807" custLinFactNeighborX="214" custLinFactNeighborY="307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1D1C16B-D327-4767-93C5-5DFBD1C6BD7A}" type="presOf" srcId="{475E0A69-765E-434D-9369-17E54B7C94A5}" destId="{66DC0121-2785-492C-970C-51C3AB58DF95}" srcOrd="0" destOrd="0" presId="urn:microsoft.com/office/officeart/2005/8/layout/hList1"/>
    <dgm:cxn modelId="{98C8C4FE-E11A-479B-A7B4-E2321C51B7BE}" type="presOf" srcId="{CCE2B141-078C-40E5-A615-C34CD53043E6}" destId="{1A2D8EB3-C2B7-4055-97B8-EA1A3AED3374}" srcOrd="0" destOrd="0" presId="urn:microsoft.com/office/officeart/2005/8/layout/hList1"/>
    <dgm:cxn modelId="{08BC706B-0B84-4148-973F-28F70F466E44}" type="presOf" srcId="{584D4375-2DD5-42D3-B581-A4133D68BDF6}" destId="{DF570279-BD9B-43B3-834C-2E8A2A851FA2}" srcOrd="0" destOrd="0" presId="urn:microsoft.com/office/officeart/2005/8/layout/hList1"/>
    <dgm:cxn modelId="{06320602-7FB9-4BE7-BAB2-DC1B7F9FAFA2}" type="presOf" srcId="{2CCF4374-BA06-4EA6-9AC8-2181D2E27317}" destId="{55542FB8-7A5A-4B40-9FD8-D03358FC5375}" srcOrd="0" destOrd="0" presId="urn:microsoft.com/office/officeart/2005/8/layout/hList1"/>
    <dgm:cxn modelId="{72E27C8E-7516-44B1-9750-AE46DA3B064F}" type="presOf" srcId="{7C305B03-260A-4BB9-B579-9CFD1A3CCFAE}" destId="{A0606EDD-52C7-43FE-9C17-37DD6381086C}" srcOrd="0" destOrd="0" presId="urn:microsoft.com/office/officeart/2005/8/layout/hList1"/>
    <dgm:cxn modelId="{12E985B8-B1E9-4BEF-8C50-CA153A3BD5AF}" srcId="{CCE2B141-078C-40E5-A615-C34CD53043E6}" destId="{42A1C149-8CD8-441A-8228-5EF2B17EB230}" srcOrd="0" destOrd="0" parTransId="{F673B0B9-3C74-41BA-8FEE-C2466607B46B}" sibTransId="{66DF5BB7-1397-4148-9092-1B2A0DA46093}"/>
    <dgm:cxn modelId="{095D9BF4-75C8-47D9-8100-13D6D433E223}" srcId="{584D4375-2DD5-42D3-B581-A4133D68BDF6}" destId="{2CCF4374-BA06-4EA6-9AC8-2181D2E27317}" srcOrd="2" destOrd="0" parTransId="{2F2ABCDA-6684-4891-9491-486893AE3B96}" sibTransId="{F0A210EB-038F-43E0-A5A9-E8499593C7D0}"/>
    <dgm:cxn modelId="{ED5F2D4D-E5AC-47DC-9767-67C3B2CA8C8F}" srcId="{475E0A69-765E-434D-9369-17E54B7C94A5}" destId="{A568AAC4-3057-490C-A798-BC4887F5E31A}" srcOrd="0" destOrd="0" parTransId="{3A4CDBE5-8FC1-43E6-A3FE-EB2E72DD29E9}" sibTransId="{F04C27B0-74C2-4947-B6D0-2D70372E129F}"/>
    <dgm:cxn modelId="{BC77D3E7-2119-4038-9A3A-3B489C369C21}" type="presOf" srcId="{42A1C149-8CD8-441A-8228-5EF2B17EB230}" destId="{7530A83A-A885-4E26-A756-6D1ABDB73614}" srcOrd="0" destOrd="0" presId="urn:microsoft.com/office/officeart/2005/8/layout/hList1"/>
    <dgm:cxn modelId="{0FB1EC2F-BE84-4BC1-A483-2AF776904032}" srcId="{584D4375-2DD5-42D3-B581-A4133D68BDF6}" destId="{CCE2B141-078C-40E5-A615-C34CD53043E6}" srcOrd="0" destOrd="0" parTransId="{DF6F86BF-F13F-4B5F-A96D-D1165E903592}" sibTransId="{373CA534-D87E-4A4C-B3B7-2E13FEAF42A6}"/>
    <dgm:cxn modelId="{F5278EE8-E90E-4087-8511-DCD5B24F77E2}" type="presOf" srcId="{A568AAC4-3057-490C-A798-BC4887F5E31A}" destId="{1484A8C6-40FF-4E26-BDF7-2B2B99A9E42E}" srcOrd="0" destOrd="0" presId="urn:microsoft.com/office/officeart/2005/8/layout/hList1"/>
    <dgm:cxn modelId="{952F4A9D-4ED4-45F4-A0E9-79A1DB328808}" srcId="{584D4375-2DD5-42D3-B581-A4133D68BDF6}" destId="{475E0A69-765E-434D-9369-17E54B7C94A5}" srcOrd="1" destOrd="0" parTransId="{C172D93E-87D5-463C-AFB3-FFECBC4397B1}" sibTransId="{C02AF1ED-EEB2-4444-B44A-8527D1269E80}"/>
    <dgm:cxn modelId="{255ADEA3-734F-416E-A850-0DBB744027EC}" srcId="{2CCF4374-BA06-4EA6-9AC8-2181D2E27317}" destId="{7C305B03-260A-4BB9-B579-9CFD1A3CCFAE}" srcOrd="0" destOrd="0" parTransId="{ACBD9B4D-9908-4F72-876C-A3CBF25AD307}" sibTransId="{22590BBC-06E4-4EEC-BE0D-9B260680D747}"/>
    <dgm:cxn modelId="{127AB140-2726-4576-8C6A-BC5849D8EBB4}" type="presParOf" srcId="{DF570279-BD9B-43B3-834C-2E8A2A851FA2}" destId="{5A13533F-CB6C-4D5D-A48F-0EEBCD21C462}" srcOrd="0" destOrd="0" presId="urn:microsoft.com/office/officeart/2005/8/layout/hList1"/>
    <dgm:cxn modelId="{D528714C-9508-4B2D-9D36-9D7BE58BD39E}" type="presParOf" srcId="{5A13533F-CB6C-4D5D-A48F-0EEBCD21C462}" destId="{1A2D8EB3-C2B7-4055-97B8-EA1A3AED3374}" srcOrd="0" destOrd="0" presId="urn:microsoft.com/office/officeart/2005/8/layout/hList1"/>
    <dgm:cxn modelId="{65744B1B-C476-4F18-BE68-E144206B48F0}" type="presParOf" srcId="{5A13533F-CB6C-4D5D-A48F-0EEBCD21C462}" destId="{7530A83A-A885-4E26-A756-6D1ABDB73614}" srcOrd="1" destOrd="0" presId="urn:microsoft.com/office/officeart/2005/8/layout/hList1"/>
    <dgm:cxn modelId="{3C73950E-15E3-42E9-AD38-66E2F94F614E}" type="presParOf" srcId="{DF570279-BD9B-43B3-834C-2E8A2A851FA2}" destId="{FC510A5A-64EA-4FF8-A236-8A6DDB0DBFCF}" srcOrd="1" destOrd="0" presId="urn:microsoft.com/office/officeart/2005/8/layout/hList1"/>
    <dgm:cxn modelId="{0DFBC5D8-7635-4F39-AA6B-4093A8A6A263}" type="presParOf" srcId="{DF570279-BD9B-43B3-834C-2E8A2A851FA2}" destId="{84E0FD86-C1E2-4D9C-ACDB-D10C2ED49A44}" srcOrd="2" destOrd="0" presId="urn:microsoft.com/office/officeart/2005/8/layout/hList1"/>
    <dgm:cxn modelId="{D25587BD-930D-4114-B9B4-07020F89F191}" type="presParOf" srcId="{84E0FD86-C1E2-4D9C-ACDB-D10C2ED49A44}" destId="{66DC0121-2785-492C-970C-51C3AB58DF95}" srcOrd="0" destOrd="0" presId="urn:microsoft.com/office/officeart/2005/8/layout/hList1"/>
    <dgm:cxn modelId="{9AC2FC4C-3DBE-4FB2-BE40-6A74BE7B2F42}" type="presParOf" srcId="{84E0FD86-C1E2-4D9C-ACDB-D10C2ED49A44}" destId="{1484A8C6-40FF-4E26-BDF7-2B2B99A9E42E}" srcOrd="1" destOrd="0" presId="urn:microsoft.com/office/officeart/2005/8/layout/hList1"/>
    <dgm:cxn modelId="{76099ACD-4CCA-48BB-847A-BF3797C86D11}" type="presParOf" srcId="{DF570279-BD9B-43B3-834C-2E8A2A851FA2}" destId="{6969CF4B-A62B-4549-B9EB-78AE49CE49CE}" srcOrd="3" destOrd="0" presId="urn:microsoft.com/office/officeart/2005/8/layout/hList1"/>
    <dgm:cxn modelId="{C4EE96AB-BB3B-4FF3-9696-0C0A795394E4}" type="presParOf" srcId="{DF570279-BD9B-43B3-834C-2E8A2A851FA2}" destId="{5B79D13F-F341-470E-B705-AF35D8FD0ACA}" srcOrd="4" destOrd="0" presId="urn:microsoft.com/office/officeart/2005/8/layout/hList1"/>
    <dgm:cxn modelId="{118F9DBC-21D3-45DC-944B-6FA9103B76C0}" type="presParOf" srcId="{5B79D13F-F341-470E-B705-AF35D8FD0ACA}" destId="{55542FB8-7A5A-4B40-9FD8-D03358FC5375}" srcOrd="0" destOrd="0" presId="urn:microsoft.com/office/officeart/2005/8/layout/hList1"/>
    <dgm:cxn modelId="{6ADACF09-08A6-48E9-AEA5-536429E8F4E1}" type="presParOf" srcId="{5B79D13F-F341-470E-B705-AF35D8FD0ACA}" destId="{A0606EDD-52C7-43FE-9C17-37DD6381086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20BB88B-D0BF-4A49-AB01-FFA0DCDBC018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0256BFE8-2AE6-4B72-80FF-16755187D4E6}">
      <dgm:prSet phldrT="[Текст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1. 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Распределяем по слайдам материал в соответствии со сценарием .</a:t>
          </a:r>
        </a:p>
        <a:p>
          <a:pPr defTabSz="1778000">
            <a:spcBef>
              <a:spcPct val="0"/>
            </a:spcBef>
            <a:spcAft>
              <a:spcPct val="35000"/>
            </a:spcAft>
          </a:pPr>
          <a:endParaRPr lang="ru-RU" sz="2400" dirty="0"/>
        </a:p>
      </dgm:t>
    </dgm:pt>
    <dgm:pt modelId="{F580D98B-FE9F-4851-A3A2-1E3E25791712}" type="parTrans" cxnId="{B5CB25E9-C4A0-4058-B346-A20F6F74024B}">
      <dgm:prSet/>
      <dgm:spPr/>
      <dgm:t>
        <a:bodyPr/>
        <a:lstStyle/>
        <a:p>
          <a:endParaRPr lang="ru-RU"/>
        </a:p>
      </dgm:t>
    </dgm:pt>
    <dgm:pt modelId="{03F5F787-AB0F-4A57-95B9-BFB2CD5F61A5}" type="sibTrans" cxnId="{B5CB25E9-C4A0-4058-B346-A20F6F74024B}">
      <dgm:prSet/>
      <dgm:spPr/>
      <dgm:t>
        <a:bodyPr/>
        <a:lstStyle/>
        <a:p>
          <a:endParaRPr lang="ru-RU"/>
        </a:p>
      </dgm:t>
    </dgm:pt>
    <dgm:pt modelId="{385D5878-C55B-4EFE-8F33-9C97A44D3BF1}">
      <dgm:prSet phldrT="[Текст]"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pPr marL="114300" indent="0">
            <a:lnSpc>
              <a:spcPct val="80000"/>
            </a:lnSpc>
            <a:buNone/>
          </a:pPr>
          <a:r>
            <a:rPr lang="ru-RU" sz="24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2. Продумываем:</a:t>
          </a:r>
        </a:p>
        <a:p>
          <a:pPr marL="114300" indent="0">
            <a:lnSpc>
              <a:spcPct val="80000"/>
            </a:lnSpc>
            <a:buNone/>
          </a:pPr>
          <a:r>
            <a:rPr lang="ru-RU" sz="24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- стиль;</a:t>
          </a:r>
        </a:p>
        <a:p>
          <a:pPr marL="114300" indent="0">
            <a:lnSpc>
              <a:spcPct val="80000"/>
            </a:lnSpc>
            <a:buNone/>
          </a:pPr>
          <a:r>
            <a:rPr lang="ru-RU" sz="24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- шрифты;</a:t>
          </a:r>
        </a:p>
        <a:p>
          <a:pPr marL="114300" indent="0">
            <a:lnSpc>
              <a:spcPct val="80000"/>
            </a:lnSpc>
            <a:buNone/>
          </a:pPr>
          <a:r>
            <a:rPr lang="ru-RU" sz="24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- цвета.</a:t>
          </a:r>
        </a:p>
        <a:p>
          <a:endParaRPr lang="ru-RU" sz="2000" dirty="0"/>
        </a:p>
      </dgm:t>
    </dgm:pt>
    <dgm:pt modelId="{28617F44-D492-4447-8EAC-3A3C70021DE9}" type="parTrans" cxnId="{8B968C6F-D474-471D-862B-AB32F2E23144}">
      <dgm:prSet/>
      <dgm:spPr/>
      <dgm:t>
        <a:bodyPr/>
        <a:lstStyle/>
        <a:p>
          <a:endParaRPr lang="ru-RU"/>
        </a:p>
      </dgm:t>
    </dgm:pt>
    <dgm:pt modelId="{D1B76829-600A-40EE-8980-00B383413204}" type="sibTrans" cxnId="{8B968C6F-D474-471D-862B-AB32F2E23144}">
      <dgm:prSet/>
      <dgm:spPr/>
      <dgm:t>
        <a:bodyPr/>
        <a:lstStyle/>
        <a:p>
          <a:endParaRPr lang="ru-RU"/>
        </a:p>
      </dgm:t>
    </dgm:pt>
    <dgm:pt modelId="{26CBB72C-9062-4F3A-A944-09AECC3B69DC}">
      <dgm:prSet phldrT="[Текст]"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ru-RU" sz="24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3. Подбираем:</a:t>
          </a:r>
        </a:p>
        <a:p>
          <a:r>
            <a:rPr lang="ru-RU" sz="24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- иконки</a:t>
          </a:r>
        </a:p>
        <a:p>
          <a:r>
            <a:rPr lang="ru-RU" sz="24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- картинки и др. средства визуализации.</a:t>
          </a:r>
          <a:endParaRPr lang="ru-RU" sz="2400" b="1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94AEF7F-E766-4681-9B8F-9BBEFC95E3FC}" type="parTrans" cxnId="{629D786E-3493-4222-AA86-946696828ABA}">
      <dgm:prSet/>
      <dgm:spPr/>
      <dgm:t>
        <a:bodyPr/>
        <a:lstStyle/>
        <a:p>
          <a:endParaRPr lang="ru-RU"/>
        </a:p>
      </dgm:t>
    </dgm:pt>
    <dgm:pt modelId="{B060EF1E-8B50-4A96-86CE-270F946C6002}" type="sibTrans" cxnId="{629D786E-3493-4222-AA86-946696828ABA}">
      <dgm:prSet/>
      <dgm:spPr/>
      <dgm:t>
        <a:bodyPr/>
        <a:lstStyle/>
        <a:p>
          <a:endParaRPr lang="ru-RU"/>
        </a:p>
      </dgm:t>
    </dgm:pt>
    <dgm:pt modelId="{55D66365-0710-404D-A20B-A40F01F1B32A}" type="pres">
      <dgm:prSet presAssocID="{420BB88B-D0BF-4A49-AB01-FFA0DCDBC018}" presName="CompostProcess" presStyleCnt="0">
        <dgm:presLayoutVars>
          <dgm:dir/>
          <dgm:resizeHandles val="exact"/>
        </dgm:presLayoutVars>
      </dgm:prSet>
      <dgm:spPr/>
    </dgm:pt>
    <dgm:pt modelId="{9CE4E20B-4CC7-43A1-8C08-D9F501C9FB9D}" type="pres">
      <dgm:prSet presAssocID="{420BB88B-D0BF-4A49-AB01-FFA0DCDBC018}" presName="arrow" presStyleLbl="bgShp" presStyleIdx="0" presStyleCnt="1" custLinFactNeighborX="24" custLinFactNeighborY="-4372"/>
      <dgm:spPr/>
    </dgm:pt>
    <dgm:pt modelId="{B322B9B6-8AFF-46B4-8299-F455FAB2587B}" type="pres">
      <dgm:prSet presAssocID="{420BB88B-D0BF-4A49-AB01-FFA0DCDBC018}" presName="linearProcess" presStyleCnt="0"/>
      <dgm:spPr/>
    </dgm:pt>
    <dgm:pt modelId="{05ECE527-505C-4BF4-B137-783C61201D19}" type="pres">
      <dgm:prSet presAssocID="{0256BFE8-2AE6-4B72-80FF-16755187D4E6}" presName="textNode" presStyleLbl="node1" presStyleIdx="0" presStyleCnt="3" custScaleY="1930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5DE88E-5FC3-47AC-B433-8C93A91E1D2F}" type="pres">
      <dgm:prSet presAssocID="{03F5F787-AB0F-4A57-95B9-BFB2CD5F61A5}" presName="sibTrans" presStyleCnt="0"/>
      <dgm:spPr/>
    </dgm:pt>
    <dgm:pt modelId="{495046D1-8604-481C-8BD7-68C206E0BF81}" type="pres">
      <dgm:prSet presAssocID="{385D5878-C55B-4EFE-8F33-9C97A44D3BF1}" presName="textNode" presStyleLbl="node1" presStyleIdx="1" presStyleCnt="3" custScaleY="1910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222CE6-8C98-40BA-A168-19CBEEC7D4C3}" type="pres">
      <dgm:prSet presAssocID="{D1B76829-600A-40EE-8980-00B383413204}" presName="sibTrans" presStyleCnt="0"/>
      <dgm:spPr/>
    </dgm:pt>
    <dgm:pt modelId="{D3FB59B4-EAAE-4015-A7FF-1717B23CF2AA}" type="pres">
      <dgm:prSet presAssocID="{26CBB72C-9062-4F3A-A944-09AECC3B69DC}" presName="textNode" presStyleLbl="node1" presStyleIdx="2" presStyleCnt="3" custScaleY="1910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B968C6F-D474-471D-862B-AB32F2E23144}" srcId="{420BB88B-D0BF-4A49-AB01-FFA0DCDBC018}" destId="{385D5878-C55B-4EFE-8F33-9C97A44D3BF1}" srcOrd="1" destOrd="0" parTransId="{28617F44-D492-4447-8EAC-3A3C70021DE9}" sibTransId="{D1B76829-600A-40EE-8980-00B383413204}"/>
    <dgm:cxn modelId="{629D786E-3493-4222-AA86-946696828ABA}" srcId="{420BB88B-D0BF-4A49-AB01-FFA0DCDBC018}" destId="{26CBB72C-9062-4F3A-A944-09AECC3B69DC}" srcOrd="2" destOrd="0" parTransId="{B94AEF7F-E766-4681-9B8F-9BBEFC95E3FC}" sibTransId="{B060EF1E-8B50-4A96-86CE-270F946C6002}"/>
    <dgm:cxn modelId="{0659C28B-3A0B-4D6D-A296-B3A88430A084}" type="presOf" srcId="{385D5878-C55B-4EFE-8F33-9C97A44D3BF1}" destId="{495046D1-8604-481C-8BD7-68C206E0BF81}" srcOrd="0" destOrd="0" presId="urn:microsoft.com/office/officeart/2005/8/layout/hProcess9"/>
    <dgm:cxn modelId="{A600C89B-1DDF-409E-8918-382E25B4AF0F}" type="presOf" srcId="{26CBB72C-9062-4F3A-A944-09AECC3B69DC}" destId="{D3FB59B4-EAAE-4015-A7FF-1717B23CF2AA}" srcOrd="0" destOrd="0" presId="urn:microsoft.com/office/officeart/2005/8/layout/hProcess9"/>
    <dgm:cxn modelId="{A37A1E52-67A0-4E47-AD9B-6E558E981AA4}" type="presOf" srcId="{0256BFE8-2AE6-4B72-80FF-16755187D4E6}" destId="{05ECE527-505C-4BF4-B137-783C61201D19}" srcOrd="0" destOrd="0" presId="urn:microsoft.com/office/officeart/2005/8/layout/hProcess9"/>
    <dgm:cxn modelId="{32268548-990A-4799-A489-46969B547AA0}" type="presOf" srcId="{420BB88B-D0BF-4A49-AB01-FFA0DCDBC018}" destId="{55D66365-0710-404D-A20B-A40F01F1B32A}" srcOrd="0" destOrd="0" presId="urn:microsoft.com/office/officeart/2005/8/layout/hProcess9"/>
    <dgm:cxn modelId="{B5CB25E9-C4A0-4058-B346-A20F6F74024B}" srcId="{420BB88B-D0BF-4A49-AB01-FFA0DCDBC018}" destId="{0256BFE8-2AE6-4B72-80FF-16755187D4E6}" srcOrd="0" destOrd="0" parTransId="{F580D98B-FE9F-4851-A3A2-1E3E25791712}" sibTransId="{03F5F787-AB0F-4A57-95B9-BFB2CD5F61A5}"/>
    <dgm:cxn modelId="{8D76B293-3AB5-4955-90F4-1CDDB609314C}" type="presParOf" srcId="{55D66365-0710-404D-A20B-A40F01F1B32A}" destId="{9CE4E20B-4CC7-43A1-8C08-D9F501C9FB9D}" srcOrd="0" destOrd="0" presId="urn:microsoft.com/office/officeart/2005/8/layout/hProcess9"/>
    <dgm:cxn modelId="{F2A230E6-DAB7-4885-9156-B566FBCD3363}" type="presParOf" srcId="{55D66365-0710-404D-A20B-A40F01F1B32A}" destId="{B322B9B6-8AFF-46B4-8299-F455FAB2587B}" srcOrd="1" destOrd="0" presId="urn:microsoft.com/office/officeart/2005/8/layout/hProcess9"/>
    <dgm:cxn modelId="{58EFA96D-032A-4BC9-91E7-AB1CF2128FC2}" type="presParOf" srcId="{B322B9B6-8AFF-46B4-8299-F455FAB2587B}" destId="{05ECE527-505C-4BF4-B137-783C61201D19}" srcOrd="0" destOrd="0" presId="urn:microsoft.com/office/officeart/2005/8/layout/hProcess9"/>
    <dgm:cxn modelId="{30DE8A4D-43BD-47D2-A4A7-39371AAEF382}" type="presParOf" srcId="{B322B9B6-8AFF-46B4-8299-F455FAB2587B}" destId="{6C5DE88E-5FC3-47AC-B433-8C93A91E1D2F}" srcOrd="1" destOrd="0" presId="urn:microsoft.com/office/officeart/2005/8/layout/hProcess9"/>
    <dgm:cxn modelId="{4CAA07C5-601C-49C6-90DB-E0DBE2629A02}" type="presParOf" srcId="{B322B9B6-8AFF-46B4-8299-F455FAB2587B}" destId="{495046D1-8604-481C-8BD7-68C206E0BF81}" srcOrd="2" destOrd="0" presId="urn:microsoft.com/office/officeart/2005/8/layout/hProcess9"/>
    <dgm:cxn modelId="{348DB5B5-49D6-4A02-924D-C22AE89D5D04}" type="presParOf" srcId="{B322B9B6-8AFF-46B4-8299-F455FAB2587B}" destId="{14222CE6-8C98-40BA-A168-19CBEEC7D4C3}" srcOrd="3" destOrd="0" presId="urn:microsoft.com/office/officeart/2005/8/layout/hProcess9"/>
    <dgm:cxn modelId="{6596ECFA-481B-4672-95D4-CDB26F02DD10}" type="presParOf" srcId="{B322B9B6-8AFF-46B4-8299-F455FAB2587B}" destId="{D3FB59B4-EAAE-4015-A7FF-1717B23CF2AA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84D4375-2DD5-42D3-B581-A4133D68BDF6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CE2B141-078C-40E5-A615-C34CD53043E6}">
      <dgm:prSet phldrT="[Текст]" custT="1"/>
      <dgm:spPr/>
      <dgm:t>
        <a:bodyPr/>
        <a:lstStyle/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ТЕХНИЧЕСКАЯ ГОТОВНОСТЬ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F6F86BF-F13F-4B5F-A96D-D1165E903592}" type="parTrans" cxnId="{0FB1EC2F-BE84-4BC1-A483-2AF776904032}">
      <dgm:prSet/>
      <dgm:spPr/>
      <dgm:t>
        <a:bodyPr/>
        <a:lstStyle/>
        <a:p>
          <a:endParaRPr lang="ru-RU"/>
        </a:p>
      </dgm:t>
    </dgm:pt>
    <dgm:pt modelId="{373CA534-D87E-4A4C-B3B7-2E13FEAF42A6}" type="sibTrans" cxnId="{0FB1EC2F-BE84-4BC1-A483-2AF776904032}">
      <dgm:prSet/>
      <dgm:spPr/>
      <dgm:t>
        <a:bodyPr/>
        <a:lstStyle/>
        <a:p>
          <a:endParaRPr lang="ru-RU"/>
        </a:p>
      </dgm:t>
    </dgm:pt>
    <dgm:pt modelId="{475E0A69-765E-434D-9369-17E54B7C94A5}">
      <dgm:prSet phldrT="[Текст]" custT="1"/>
      <dgm:spPr/>
      <dgm:t>
        <a:bodyPr/>
        <a:lstStyle/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ОДЕЖДА и ОБУВЬ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172D93E-87D5-463C-AFB3-FFECBC4397B1}" type="parTrans" cxnId="{952F4A9D-4ED4-45F4-A0E9-79A1DB328808}">
      <dgm:prSet/>
      <dgm:spPr/>
      <dgm:t>
        <a:bodyPr/>
        <a:lstStyle/>
        <a:p>
          <a:endParaRPr lang="ru-RU"/>
        </a:p>
      </dgm:t>
    </dgm:pt>
    <dgm:pt modelId="{C02AF1ED-EEB2-4444-B44A-8527D1269E80}" type="sibTrans" cxnId="{952F4A9D-4ED4-45F4-A0E9-79A1DB328808}">
      <dgm:prSet/>
      <dgm:spPr/>
      <dgm:t>
        <a:bodyPr/>
        <a:lstStyle/>
        <a:p>
          <a:endParaRPr lang="ru-RU"/>
        </a:p>
      </dgm:t>
    </dgm:pt>
    <dgm:pt modelId="{7C305B03-260A-4BB9-B579-9CFD1A3CCFAE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 соответствии с регламентом мероприятия</a:t>
          </a:r>
        </a:p>
        <a:p>
          <a:pPr marL="228600" indent="0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2400" b="1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CBD9B4D-9908-4F72-876C-A3CBF25AD307}" type="parTrans" cxnId="{255ADEA3-734F-416E-A850-0DBB744027EC}">
      <dgm:prSet/>
      <dgm:spPr/>
      <dgm:t>
        <a:bodyPr/>
        <a:lstStyle/>
        <a:p>
          <a:endParaRPr lang="ru-RU"/>
        </a:p>
      </dgm:t>
    </dgm:pt>
    <dgm:pt modelId="{22590BBC-06E4-4EEC-BE0D-9B260680D747}" type="sibTrans" cxnId="{255ADEA3-734F-416E-A850-0DBB744027EC}">
      <dgm:prSet/>
      <dgm:spPr/>
      <dgm:t>
        <a:bodyPr/>
        <a:lstStyle/>
        <a:p>
          <a:endParaRPr lang="ru-RU"/>
        </a:p>
      </dgm:t>
    </dgm:pt>
    <dgm:pt modelId="{2CCF4374-BA06-4EA6-9AC8-2181D2E27317}">
      <dgm:prSet phldrT="[Текст]" custT="1"/>
      <dgm:spPr/>
      <dgm:t>
        <a:bodyPr/>
        <a:lstStyle/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ТАЙМИНГ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0A210EB-038F-43E0-A5A9-E8499593C7D0}" type="sibTrans" cxnId="{095D9BF4-75C8-47D9-8100-13D6D433E223}">
      <dgm:prSet/>
      <dgm:spPr/>
      <dgm:t>
        <a:bodyPr/>
        <a:lstStyle/>
        <a:p>
          <a:endParaRPr lang="ru-RU"/>
        </a:p>
      </dgm:t>
    </dgm:pt>
    <dgm:pt modelId="{2F2ABCDA-6684-4891-9491-486893AE3B96}" type="parTrans" cxnId="{095D9BF4-75C8-47D9-8100-13D6D433E223}">
      <dgm:prSet/>
      <dgm:spPr/>
      <dgm:t>
        <a:bodyPr/>
        <a:lstStyle/>
        <a:p>
          <a:endParaRPr lang="ru-RU"/>
        </a:p>
      </dgm:t>
    </dgm:pt>
    <dgm:pt modelId="{42A1C149-8CD8-441A-8228-5EF2B17EB230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Дублирование презентации (в </a:t>
          </a:r>
          <a:r>
            <a:rPr lang="ru-RU" sz="2400" b="1" dirty="0" err="1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т.ч</a:t>
          </a:r>
          <a:r>
            <a:rPr lang="ru-RU" sz="24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.</a:t>
          </a:r>
          <a:r>
            <a:rPr lang="en-US" sz="24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u-RU" sz="24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почта в телефоне), в двух форматах: </a:t>
          </a:r>
          <a:r>
            <a:rPr lang="en-US" sz="2400" b="1" dirty="0" err="1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pptx</a:t>
          </a:r>
          <a:r>
            <a:rPr lang="ru-RU" sz="24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и</a:t>
          </a:r>
          <a:r>
            <a:rPr lang="en-US" sz="24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pdf</a:t>
          </a:r>
          <a:endParaRPr lang="ru-RU" sz="2400" b="1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6DF5BB7-1397-4148-9092-1B2A0DA46093}" type="sibTrans" cxnId="{12E985B8-B1E9-4BEF-8C50-CA153A3BD5AF}">
      <dgm:prSet/>
      <dgm:spPr/>
      <dgm:t>
        <a:bodyPr/>
        <a:lstStyle/>
        <a:p>
          <a:endParaRPr lang="ru-RU"/>
        </a:p>
      </dgm:t>
    </dgm:pt>
    <dgm:pt modelId="{F673B0B9-3C74-41BA-8FEE-C2466607B46B}" type="parTrans" cxnId="{12E985B8-B1E9-4BEF-8C50-CA153A3BD5AF}">
      <dgm:prSet/>
      <dgm:spPr/>
      <dgm:t>
        <a:bodyPr/>
        <a:lstStyle/>
        <a:p>
          <a:endParaRPr lang="ru-RU"/>
        </a:p>
      </dgm:t>
    </dgm:pt>
    <dgm:pt modelId="{A568AAC4-3057-490C-A798-BC4887F5E31A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Разумный выбор одежды и обуви </a:t>
          </a:r>
          <a:endParaRPr lang="ru-RU" sz="2400" b="1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04C27B0-74C2-4947-B6D0-2D70372E129F}" type="sibTrans" cxnId="{ED5F2D4D-E5AC-47DC-9767-67C3B2CA8C8F}">
      <dgm:prSet/>
      <dgm:spPr/>
      <dgm:t>
        <a:bodyPr/>
        <a:lstStyle/>
        <a:p>
          <a:endParaRPr lang="ru-RU"/>
        </a:p>
      </dgm:t>
    </dgm:pt>
    <dgm:pt modelId="{3A4CDBE5-8FC1-43E6-A3FE-EB2E72DD29E9}" type="parTrans" cxnId="{ED5F2D4D-E5AC-47DC-9767-67C3B2CA8C8F}">
      <dgm:prSet/>
      <dgm:spPr/>
      <dgm:t>
        <a:bodyPr/>
        <a:lstStyle/>
        <a:p>
          <a:endParaRPr lang="ru-RU"/>
        </a:p>
      </dgm:t>
    </dgm:pt>
    <dgm:pt modelId="{DF570279-BD9B-43B3-834C-2E8A2A851FA2}" type="pres">
      <dgm:prSet presAssocID="{584D4375-2DD5-42D3-B581-A4133D68BDF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A13533F-CB6C-4D5D-A48F-0EEBCD21C462}" type="pres">
      <dgm:prSet presAssocID="{CCE2B141-078C-40E5-A615-C34CD53043E6}" presName="composite" presStyleCnt="0"/>
      <dgm:spPr/>
    </dgm:pt>
    <dgm:pt modelId="{1A2D8EB3-C2B7-4055-97B8-EA1A3AED3374}" type="pres">
      <dgm:prSet presAssocID="{CCE2B141-078C-40E5-A615-C34CD53043E6}" presName="parTx" presStyleLbl="alignNode1" presStyleIdx="0" presStyleCnt="3" custScaleX="103171" custLinFactY="-100000" custLinFactNeighborX="5746" custLinFactNeighborY="-14462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30A83A-A885-4E26-A756-6D1ABDB73614}" type="pres">
      <dgm:prSet presAssocID="{CCE2B141-078C-40E5-A615-C34CD53043E6}" presName="desTx" presStyleLbl="alignAccFollowNode1" presStyleIdx="0" presStyleCnt="3" custScaleX="104730" custScaleY="100000" custLinFactNeighborX="2002" custLinFactNeighborY="315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510A5A-64EA-4FF8-A236-8A6DDB0DBFCF}" type="pres">
      <dgm:prSet presAssocID="{373CA534-D87E-4A4C-B3B7-2E13FEAF42A6}" presName="space" presStyleCnt="0"/>
      <dgm:spPr/>
    </dgm:pt>
    <dgm:pt modelId="{84E0FD86-C1E2-4D9C-ACDB-D10C2ED49A44}" type="pres">
      <dgm:prSet presAssocID="{475E0A69-765E-434D-9369-17E54B7C94A5}" presName="composite" presStyleCnt="0"/>
      <dgm:spPr/>
    </dgm:pt>
    <dgm:pt modelId="{66DC0121-2785-492C-970C-51C3AB58DF95}" type="pres">
      <dgm:prSet presAssocID="{475E0A69-765E-434D-9369-17E54B7C94A5}" presName="parTx" presStyleLbl="alignNode1" presStyleIdx="1" presStyleCnt="3" custLinFactY="-100000" custLinFactNeighborX="-561" custLinFactNeighborY="-15334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84A8C6-40FF-4E26-BDF7-2B2B99A9E42E}" type="pres">
      <dgm:prSet presAssocID="{475E0A69-765E-434D-9369-17E54B7C94A5}" presName="desTx" presStyleLbl="alignAccFollowNode1" presStyleIdx="1" presStyleCnt="3" custScaleX="98611" custScaleY="100000" custLinFactNeighborX="1439" custLinFactNeighborY="313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69CF4B-A62B-4549-B9EB-78AE49CE49CE}" type="pres">
      <dgm:prSet presAssocID="{C02AF1ED-EEB2-4444-B44A-8527D1269E80}" presName="space" presStyleCnt="0"/>
      <dgm:spPr/>
    </dgm:pt>
    <dgm:pt modelId="{5B79D13F-F341-470E-B705-AF35D8FD0ACA}" type="pres">
      <dgm:prSet presAssocID="{2CCF4374-BA06-4EA6-9AC8-2181D2E27317}" presName="composite" presStyleCnt="0"/>
      <dgm:spPr/>
    </dgm:pt>
    <dgm:pt modelId="{55542FB8-7A5A-4B40-9FD8-D03358FC5375}" type="pres">
      <dgm:prSet presAssocID="{2CCF4374-BA06-4EA6-9AC8-2181D2E27317}" presName="parTx" presStyleLbl="alignNode1" presStyleIdx="2" presStyleCnt="3" custLinFactY="-100000" custLinFactNeighborX="-6106" custLinFactNeighborY="-15306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606EDD-52C7-43FE-9C17-37DD6381086C}" type="pres">
      <dgm:prSet presAssocID="{2CCF4374-BA06-4EA6-9AC8-2181D2E27317}" presName="desTx" presStyleLbl="alignAccFollowNode1" presStyleIdx="2" presStyleCnt="3" custScaleX="99850" custScaleY="100000" custLinFactNeighborX="214" custLinFactNeighborY="307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1D1C16B-D327-4767-93C5-5DFBD1C6BD7A}" type="presOf" srcId="{475E0A69-765E-434D-9369-17E54B7C94A5}" destId="{66DC0121-2785-492C-970C-51C3AB58DF95}" srcOrd="0" destOrd="0" presId="urn:microsoft.com/office/officeart/2005/8/layout/hList1"/>
    <dgm:cxn modelId="{98C8C4FE-E11A-479B-A7B4-E2321C51B7BE}" type="presOf" srcId="{CCE2B141-078C-40E5-A615-C34CD53043E6}" destId="{1A2D8EB3-C2B7-4055-97B8-EA1A3AED3374}" srcOrd="0" destOrd="0" presId="urn:microsoft.com/office/officeart/2005/8/layout/hList1"/>
    <dgm:cxn modelId="{08BC706B-0B84-4148-973F-28F70F466E44}" type="presOf" srcId="{584D4375-2DD5-42D3-B581-A4133D68BDF6}" destId="{DF570279-BD9B-43B3-834C-2E8A2A851FA2}" srcOrd="0" destOrd="0" presId="urn:microsoft.com/office/officeart/2005/8/layout/hList1"/>
    <dgm:cxn modelId="{06320602-7FB9-4BE7-BAB2-DC1B7F9FAFA2}" type="presOf" srcId="{2CCF4374-BA06-4EA6-9AC8-2181D2E27317}" destId="{55542FB8-7A5A-4B40-9FD8-D03358FC5375}" srcOrd="0" destOrd="0" presId="urn:microsoft.com/office/officeart/2005/8/layout/hList1"/>
    <dgm:cxn modelId="{72E27C8E-7516-44B1-9750-AE46DA3B064F}" type="presOf" srcId="{7C305B03-260A-4BB9-B579-9CFD1A3CCFAE}" destId="{A0606EDD-52C7-43FE-9C17-37DD6381086C}" srcOrd="0" destOrd="0" presId="urn:microsoft.com/office/officeart/2005/8/layout/hList1"/>
    <dgm:cxn modelId="{12E985B8-B1E9-4BEF-8C50-CA153A3BD5AF}" srcId="{CCE2B141-078C-40E5-A615-C34CD53043E6}" destId="{42A1C149-8CD8-441A-8228-5EF2B17EB230}" srcOrd="0" destOrd="0" parTransId="{F673B0B9-3C74-41BA-8FEE-C2466607B46B}" sibTransId="{66DF5BB7-1397-4148-9092-1B2A0DA46093}"/>
    <dgm:cxn modelId="{095D9BF4-75C8-47D9-8100-13D6D433E223}" srcId="{584D4375-2DD5-42D3-B581-A4133D68BDF6}" destId="{2CCF4374-BA06-4EA6-9AC8-2181D2E27317}" srcOrd="2" destOrd="0" parTransId="{2F2ABCDA-6684-4891-9491-486893AE3B96}" sibTransId="{F0A210EB-038F-43E0-A5A9-E8499593C7D0}"/>
    <dgm:cxn modelId="{ED5F2D4D-E5AC-47DC-9767-67C3B2CA8C8F}" srcId="{475E0A69-765E-434D-9369-17E54B7C94A5}" destId="{A568AAC4-3057-490C-A798-BC4887F5E31A}" srcOrd="0" destOrd="0" parTransId="{3A4CDBE5-8FC1-43E6-A3FE-EB2E72DD29E9}" sibTransId="{F04C27B0-74C2-4947-B6D0-2D70372E129F}"/>
    <dgm:cxn modelId="{BC77D3E7-2119-4038-9A3A-3B489C369C21}" type="presOf" srcId="{42A1C149-8CD8-441A-8228-5EF2B17EB230}" destId="{7530A83A-A885-4E26-A756-6D1ABDB73614}" srcOrd="0" destOrd="0" presId="urn:microsoft.com/office/officeart/2005/8/layout/hList1"/>
    <dgm:cxn modelId="{0FB1EC2F-BE84-4BC1-A483-2AF776904032}" srcId="{584D4375-2DD5-42D3-B581-A4133D68BDF6}" destId="{CCE2B141-078C-40E5-A615-C34CD53043E6}" srcOrd="0" destOrd="0" parTransId="{DF6F86BF-F13F-4B5F-A96D-D1165E903592}" sibTransId="{373CA534-D87E-4A4C-B3B7-2E13FEAF42A6}"/>
    <dgm:cxn modelId="{F5278EE8-E90E-4087-8511-DCD5B24F77E2}" type="presOf" srcId="{A568AAC4-3057-490C-A798-BC4887F5E31A}" destId="{1484A8C6-40FF-4E26-BDF7-2B2B99A9E42E}" srcOrd="0" destOrd="0" presId="urn:microsoft.com/office/officeart/2005/8/layout/hList1"/>
    <dgm:cxn modelId="{952F4A9D-4ED4-45F4-A0E9-79A1DB328808}" srcId="{584D4375-2DD5-42D3-B581-A4133D68BDF6}" destId="{475E0A69-765E-434D-9369-17E54B7C94A5}" srcOrd="1" destOrd="0" parTransId="{C172D93E-87D5-463C-AFB3-FFECBC4397B1}" sibTransId="{C02AF1ED-EEB2-4444-B44A-8527D1269E80}"/>
    <dgm:cxn modelId="{255ADEA3-734F-416E-A850-0DBB744027EC}" srcId="{2CCF4374-BA06-4EA6-9AC8-2181D2E27317}" destId="{7C305B03-260A-4BB9-B579-9CFD1A3CCFAE}" srcOrd="0" destOrd="0" parTransId="{ACBD9B4D-9908-4F72-876C-A3CBF25AD307}" sibTransId="{22590BBC-06E4-4EEC-BE0D-9B260680D747}"/>
    <dgm:cxn modelId="{127AB140-2726-4576-8C6A-BC5849D8EBB4}" type="presParOf" srcId="{DF570279-BD9B-43B3-834C-2E8A2A851FA2}" destId="{5A13533F-CB6C-4D5D-A48F-0EEBCD21C462}" srcOrd="0" destOrd="0" presId="urn:microsoft.com/office/officeart/2005/8/layout/hList1"/>
    <dgm:cxn modelId="{D528714C-9508-4B2D-9D36-9D7BE58BD39E}" type="presParOf" srcId="{5A13533F-CB6C-4D5D-A48F-0EEBCD21C462}" destId="{1A2D8EB3-C2B7-4055-97B8-EA1A3AED3374}" srcOrd="0" destOrd="0" presId="urn:microsoft.com/office/officeart/2005/8/layout/hList1"/>
    <dgm:cxn modelId="{65744B1B-C476-4F18-BE68-E144206B48F0}" type="presParOf" srcId="{5A13533F-CB6C-4D5D-A48F-0EEBCD21C462}" destId="{7530A83A-A885-4E26-A756-6D1ABDB73614}" srcOrd="1" destOrd="0" presId="urn:microsoft.com/office/officeart/2005/8/layout/hList1"/>
    <dgm:cxn modelId="{3C73950E-15E3-42E9-AD38-66E2F94F614E}" type="presParOf" srcId="{DF570279-BD9B-43B3-834C-2E8A2A851FA2}" destId="{FC510A5A-64EA-4FF8-A236-8A6DDB0DBFCF}" srcOrd="1" destOrd="0" presId="urn:microsoft.com/office/officeart/2005/8/layout/hList1"/>
    <dgm:cxn modelId="{0DFBC5D8-7635-4F39-AA6B-4093A8A6A263}" type="presParOf" srcId="{DF570279-BD9B-43B3-834C-2E8A2A851FA2}" destId="{84E0FD86-C1E2-4D9C-ACDB-D10C2ED49A44}" srcOrd="2" destOrd="0" presId="urn:microsoft.com/office/officeart/2005/8/layout/hList1"/>
    <dgm:cxn modelId="{D25587BD-930D-4114-B9B4-07020F89F191}" type="presParOf" srcId="{84E0FD86-C1E2-4D9C-ACDB-D10C2ED49A44}" destId="{66DC0121-2785-492C-970C-51C3AB58DF95}" srcOrd="0" destOrd="0" presId="urn:microsoft.com/office/officeart/2005/8/layout/hList1"/>
    <dgm:cxn modelId="{9AC2FC4C-3DBE-4FB2-BE40-6A74BE7B2F42}" type="presParOf" srcId="{84E0FD86-C1E2-4D9C-ACDB-D10C2ED49A44}" destId="{1484A8C6-40FF-4E26-BDF7-2B2B99A9E42E}" srcOrd="1" destOrd="0" presId="urn:microsoft.com/office/officeart/2005/8/layout/hList1"/>
    <dgm:cxn modelId="{76099ACD-4CCA-48BB-847A-BF3797C86D11}" type="presParOf" srcId="{DF570279-BD9B-43B3-834C-2E8A2A851FA2}" destId="{6969CF4B-A62B-4549-B9EB-78AE49CE49CE}" srcOrd="3" destOrd="0" presId="urn:microsoft.com/office/officeart/2005/8/layout/hList1"/>
    <dgm:cxn modelId="{C4EE96AB-BB3B-4FF3-9696-0C0A795394E4}" type="presParOf" srcId="{DF570279-BD9B-43B3-834C-2E8A2A851FA2}" destId="{5B79D13F-F341-470E-B705-AF35D8FD0ACA}" srcOrd="4" destOrd="0" presId="urn:microsoft.com/office/officeart/2005/8/layout/hList1"/>
    <dgm:cxn modelId="{118F9DBC-21D3-45DC-944B-6FA9103B76C0}" type="presParOf" srcId="{5B79D13F-F341-470E-B705-AF35D8FD0ACA}" destId="{55542FB8-7A5A-4B40-9FD8-D03358FC5375}" srcOrd="0" destOrd="0" presId="urn:microsoft.com/office/officeart/2005/8/layout/hList1"/>
    <dgm:cxn modelId="{6ADACF09-08A6-48E9-AEA5-536429E8F4E1}" type="presParOf" srcId="{5B79D13F-F341-470E-B705-AF35D8FD0ACA}" destId="{A0606EDD-52C7-43FE-9C17-37DD6381086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2D8EB3-C2B7-4055-97B8-EA1A3AED3374}">
      <dsp:nvSpPr>
        <dsp:cNvPr id="0" name=""/>
        <dsp:cNvSpPr/>
      </dsp:nvSpPr>
      <dsp:spPr>
        <a:xfrm>
          <a:off x="159963" y="0"/>
          <a:ext cx="2476318" cy="96008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СЦЕНАРИЙ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59963" y="0"/>
        <a:ext cx="2476318" cy="960083"/>
      </dsp:txXfrm>
    </dsp:sp>
    <dsp:sp modelId="{7530A83A-A885-4E26-A756-6D1ABDB73614}">
      <dsp:nvSpPr>
        <dsp:cNvPr id="0" name=""/>
        <dsp:cNvSpPr/>
      </dsp:nvSpPr>
      <dsp:spPr>
        <a:xfrm>
          <a:off x="51390" y="3015182"/>
          <a:ext cx="2513737" cy="231127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Предварительная работа с информацией</a:t>
          </a:r>
          <a:endParaRPr lang="ru-RU" sz="2400" b="1" kern="1200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1390" y="3015182"/>
        <a:ext cx="2513737" cy="2311274"/>
      </dsp:txXfrm>
    </dsp:sp>
    <dsp:sp modelId="{66DC0121-2785-492C-970C-51C3AB58DF95}">
      <dsp:nvSpPr>
        <dsp:cNvPr id="0" name=""/>
        <dsp:cNvSpPr/>
      </dsp:nvSpPr>
      <dsp:spPr>
        <a:xfrm>
          <a:off x="2839639" y="0"/>
          <a:ext cx="2400208" cy="96008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СЛАЙДЫ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839639" y="0"/>
        <a:ext cx="2400208" cy="960083"/>
      </dsp:txXfrm>
    </dsp:sp>
    <dsp:sp modelId="{1484A8C6-40FF-4E26-BDF7-2B2B99A9E42E}">
      <dsp:nvSpPr>
        <dsp:cNvPr id="0" name=""/>
        <dsp:cNvSpPr/>
      </dsp:nvSpPr>
      <dsp:spPr>
        <a:xfrm>
          <a:off x="2904313" y="3051287"/>
          <a:ext cx="2366869" cy="225724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Дизайн слайдов или раздаточных материалов</a:t>
          </a:r>
          <a:endParaRPr lang="ru-RU" sz="2400" b="1" kern="1200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904313" y="3051287"/>
        <a:ext cx="2366869" cy="2257249"/>
      </dsp:txXfrm>
    </dsp:sp>
    <dsp:sp modelId="{55542FB8-7A5A-4B40-9FD8-D03358FC5375}">
      <dsp:nvSpPr>
        <dsp:cNvPr id="0" name=""/>
        <dsp:cNvSpPr/>
      </dsp:nvSpPr>
      <dsp:spPr>
        <a:xfrm>
          <a:off x="5442785" y="0"/>
          <a:ext cx="2400208" cy="96008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ПОДАЧА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442785" y="0"/>
        <a:ext cx="2400208" cy="960083"/>
      </dsp:txXfrm>
    </dsp:sp>
    <dsp:sp modelId="{A0606EDD-52C7-43FE-9C17-37DD6381086C}">
      <dsp:nvSpPr>
        <dsp:cNvPr id="0" name=""/>
        <dsp:cNvSpPr/>
      </dsp:nvSpPr>
      <dsp:spPr>
        <a:xfrm>
          <a:off x="5596278" y="3066853"/>
          <a:ext cx="2396607" cy="221517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Сценическое поведение и взаимодействие с аудиторией</a:t>
          </a:r>
          <a:endParaRPr lang="ru-RU" sz="2400" b="1" kern="1200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596278" y="3066853"/>
        <a:ext cx="2396607" cy="22151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E4E20B-4CC7-43A1-8C08-D9F501C9FB9D}">
      <dsp:nvSpPr>
        <dsp:cNvPr id="0" name=""/>
        <dsp:cNvSpPr/>
      </dsp:nvSpPr>
      <dsp:spPr>
        <a:xfrm>
          <a:off x="657050" y="0"/>
          <a:ext cx="7426369" cy="3305005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5ECE527-505C-4BF4-B137-783C61201D19}">
      <dsp:nvSpPr>
        <dsp:cNvPr id="0" name=""/>
        <dsp:cNvSpPr/>
      </dsp:nvSpPr>
      <dsp:spPr>
        <a:xfrm>
          <a:off x="43995" y="376189"/>
          <a:ext cx="2705218" cy="2552627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1.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Распределяем по слайдам материал в соответствии со сценарием .</a:t>
          </a:r>
        </a:p>
        <a:p>
          <a:pPr lvl="0" algn="ctr" defTabSz="1778000"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>
        <a:off x="168604" y="500798"/>
        <a:ext cx="2456000" cy="2303409"/>
      </dsp:txXfrm>
    </dsp:sp>
    <dsp:sp modelId="{495046D1-8604-481C-8BD7-68C206E0BF81}">
      <dsp:nvSpPr>
        <dsp:cNvPr id="0" name=""/>
        <dsp:cNvSpPr/>
      </dsp:nvSpPr>
      <dsp:spPr>
        <a:xfrm>
          <a:off x="3015843" y="389468"/>
          <a:ext cx="2705218" cy="2526068"/>
        </a:xfrm>
        <a:prstGeom prst="roundRect">
          <a:avLst/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114300" lvl="0" indent="0" algn="ctr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2. Продумываем:</a:t>
          </a:r>
        </a:p>
        <a:p>
          <a:pPr marL="114300" lvl="0" indent="0" algn="ctr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- стиль;</a:t>
          </a:r>
        </a:p>
        <a:p>
          <a:pPr marL="114300" lvl="0" indent="0" algn="ctr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- шрифты;</a:t>
          </a:r>
        </a:p>
        <a:p>
          <a:pPr marL="114300" lvl="0" indent="0" algn="ctr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- цвета.</a:t>
          </a:r>
        </a:p>
        <a:p>
          <a:pPr lvl="0" algn="ctr" defTabSz="1066800"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>
        <a:off x="3139155" y="512780"/>
        <a:ext cx="2458594" cy="2279444"/>
      </dsp:txXfrm>
    </dsp:sp>
    <dsp:sp modelId="{D3FB59B4-EAAE-4015-A7FF-1717B23CF2AA}">
      <dsp:nvSpPr>
        <dsp:cNvPr id="0" name=""/>
        <dsp:cNvSpPr/>
      </dsp:nvSpPr>
      <dsp:spPr>
        <a:xfrm>
          <a:off x="5987690" y="389468"/>
          <a:ext cx="2705218" cy="2526068"/>
        </a:xfrm>
        <a:prstGeom prst="roundRect">
          <a:avLst/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3. Подбираем: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- иконки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- картинки и др. средства визуализации.</a:t>
          </a:r>
          <a:endParaRPr lang="ru-RU" sz="2400" b="1" kern="1200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111002" y="512780"/>
        <a:ext cx="2458594" cy="227944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2D8EB3-C2B7-4055-97B8-EA1A3AED3374}">
      <dsp:nvSpPr>
        <dsp:cNvPr id="0" name=""/>
        <dsp:cNvSpPr/>
      </dsp:nvSpPr>
      <dsp:spPr>
        <a:xfrm>
          <a:off x="161611" y="0"/>
          <a:ext cx="2501832" cy="9699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ТЕХНИЧЕСКАЯ ГОТОВНОСТЬ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61611" y="0"/>
        <a:ext cx="2501832" cy="969975"/>
      </dsp:txXfrm>
    </dsp:sp>
    <dsp:sp modelId="{7530A83A-A885-4E26-A756-6D1ABDB73614}">
      <dsp:nvSpPr>
        <dsp:cNvPr id="0" name=""/>
        <dsp:cNvSpPr/>
      </dsp:nvSpPr>
      <dsp:spPr>
        <a:xfrm>
          <a:off x="51919" y="3037071"/>
          <a:ext cx="2539637" cy="294401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Дублирование презентации (в </a:t>
          </a:r>
          <a:r>
            <a:rPr lang="ru-RU" sz="2400" b="1" kern="1200" dirty="0" err="1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т.ч</a:t>
          </a:r>
          <a:r>
            <a:rPr lang="ru-RU" sz="2400" b="1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.</a:t>
          </a:r>
          <a:r>
            <a:rPr lang="en-US" sz="2400" b="1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u-RU" sz="2400" b="1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почта в телефоне), в двух форматах: </a:t>
          </a:r>
          <a:r>
            <a:rPr lang="en-US" sz="2400" b="1" kern="1200" dirty="0" err="1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pptx</a:t>
          </a:r>
          <a:r>
            <a:rPr lang="ru-RU" sz="2400" b="1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и</a:t>
          </a:r>
          <a:r>
            <a:rPr lang="en-US" sz="2400" b="1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pdf</a:t>
          </a:r>
          <a:endParaRPr lang="ru-RU" sz="2400" b="1" kern="1200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1919" y="3037071"/>
        <a:ext cx="2539637" cy="2944012"/>
      </dsp:txXfrm>
    </dsp:sp>
    <dsp:sp modelId="{66DC0121-2785-492C-970C-51C3AB58DF95}">
      <dsp:nvSpPr>
        <dsp:cNvPr id="0" name=""/>
        <dsp:cNvSpPr/>
      </dsp:nvSpPr>
      <dsp:spPr>
        <a:xfrm>
          <a:off x="2868896" y="0"/>
          <a:ext cx="2424937" cy="9699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ОДЕЖДА и ОБУВЬ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868896" y="0"/>
        <a:ext cx="2424937" cy="969975"/>
      </dsp:txXfrm>
    </dsp:sp>
    <dsp:sp modelId="{1484A8C6-40FF-4E26-BDF7-2B2B99A9E42E}">
      <dsp:nvSpPr>
        <dsp:cNvPr id="0" name=""/>
        <dsp:cNvSpPr/>
      </dsp:nvSpPr>
      <dsp:spPr>
        <a:xfrm>
          <a:off x="2934236" y="3032449"/>
          <a:ext cx="2391255" cy="294401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Разумный выбор одежды и обуви </a:t>
          </a:r>
          <a:endParaRPr lang="ru-RU" sz="2400" b="1" kern="1200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934236" y="3032449"/>
        <a:ext cx="2391255" cy="2944012"/>
      </dsp:txXfrm>
    </dsp:sp>
    <dsp:sp modelId="{55542FB8-7A5A-4B40-9FD8-D03358FC5375}">
      <dsp:nvSpPr>
        <dsp:cNvPr id="0" name=""/>
        <dsp:cNvSpPr/>
      </dsp:nvSpPr>
      <dsp:spPr>
        <a:xfrm>
          <a:off x="5498863" y="0"/>
          <a:ext cx="2424937" cy="9699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ТАЙМИНГ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498863" y="0"/>
        <a:ext cx="2424937" cy="969975"/>
      </dsp:txXfrm>
    </dsp:sp>
    <dsp:sp modelId="{A0606EDD-52C7-43FE-9C17-37DD6381086C}">
      <dsp:nvSpPr>
        <dsp:cNvPr id="0" name=""/>
        <dsp:cNvSpPr/>
      </dsp:nvSpPr>
      <dsp:spPr>
        <a:xfrm>
          <a:off x="5653938" y="3015698"/>
          <a:ext cx="2421300" cy="294401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2400" b="1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 соответствии с регламентом мероприятия</a:t>
          </a:r>
        </a:p>
        <a:p>
          <a:pPr marL="228600" lvl="1" indent="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400" b="1" kern="1200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653938" y="3015698"/>
        <a:ext cx="2421300" cy="29440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FEA82D-AC05-4B93-8B86-54349A3BF0C5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8703E9-ADAD-40CE-9E3C-98F0AB3DA0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545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03E9-ADAD-40CE-9E3C-98F0AB3DA0D8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6082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03E9-ADAD-40CE-9E3C-98F0AB3DA0D8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25006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03E9-ADAD-40CE-9E3C-98F0AB3DA0D8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18489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03E9-ADAD-40CE-9E3C-98F0AB3DA0D8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51850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03E9-ADAD-40CE-9E3C-98F0AB3DA0D8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06550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11" Type="http://schemas.openxmlformats.org/officeDocument/2006/relationships/image" Target="../media/image10.png"/><Relationship Id="rId5" Type="http://schemas.openxmlformats.org/officeDocument/2006/relationships/diagramLayout" Target="../diagrams/layout1.xml"/><Relationship Id="rId10" Type="http://schemas.openxmlformats.org/officeDocument/2006/relationships/image" Target="../media/image9.png"/><Relationship Id="rId4" Type="http://schemas.openxmlformats.org/officeDocument/2006/relationships/diagramData" Target="../diagrams/data1.xml"/><Relationship Id="rId9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1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3.xml"/><Relationship Id="rId12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11" Type="http://schemas.openxmlformats.org/officeDocument/2006/relationships/image" Target="../media/image16.jpeg"/><Relationship Id="rId5" Type="http://schemas.openxmlformats.org/officeDocument/2006/relationships/diagramLayout" Target="../diagrams/layout3.xml"/><Relationship Id="rId10" Type="http://schemas.openxmlformats.org/officeDocument/2006/relationships/image" Target="../media/image15.jpeg"/><Relationship Id="rId4" Type="http://schemas.openxmlformats.org/officeDocument/2006/relationships/diagramData" Target="../diagrams/data3.xml"/><Relationship Id="rId9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Подзаголовок 1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broke\Desktop\Рабочий стол\шаблоны для презентапций\шаблон голубой ноутбу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6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 rot="10800000" flipV="1">
            <a:off x="683568" y="260648"/>
            <a:ext cx="66247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Муниципальное бюджетное дошкольное образовательное учреждение «Детский сад комбинированного вида № 45 «Добрая фея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6" name="Рисунок 15" descr="C:\Users\Добрая фея\Desktop\макет добрая фея 1-3 варианты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1" t="25092" r="66160" b="30400"/>
          <a:stretch>
            <a:fillRect/>
          </a:stretch>
        </p:blipFill>
        <p:spPr>
          <a:xfrm>
            <a:off x="7092280" y="250589"/>
            <a:ext cx="1760220" cy="174498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5" name="Прямоугольник 14"/>
          <p:cNvSpPr/>
          <p:nvPr/>
        </p:nvSpPr>
        <p:spPr>
          <a:xfrm>
            <a:off x="467544" y="1995569"/>
            <a:ext cx="69127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«ПУТЬ </a:t>
            </a: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УСПЕХУ» -</a:t>
            </a:r>
          </a:p>
          <a:p>
            <a:pPr algn="ctr"/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секреты подготовки к конкурсу профессионального мастерства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67544" y="5157192"/>
            <a:ext cx="51845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ПОДГОТОВИЛА:</a:t>
            </a:r>
          </a:p>
          <a:p>
            <a:pPr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Педагог-психолог 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Бутакова Елена Григорьевна</a:t>
            </a:r>
            <a:endParaRPr lang="ru-RU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" name="Picture 5" descr="Kak-podgotovitsya-k-publichnomu-vyistupleniy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6196" y="3861048"/>
            <a:ext cx="2736304" cy="22552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14647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broke\Desktop\Рабочий стол\шаблоны для презентапций\шаблон голубой ноутбу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6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6740" y="1417637"/>
            <a:ext cx="6217468" cy="543871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Последовательность: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задачи педагогической деятельности;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планируемые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результаты;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субъект и объект деятельности </a:t>
            </a:r>
            <a:endParaRPr lang="ru-RU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содержание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деятельности;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способы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деятельности;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педагогические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средства и организационные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формы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  <a:endParaRPr lang="ru-RU" sz="28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езультаты  деятельности.</a:t>
            </a:r>
            <a:endParaRPr lang="ru-RU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8">
              <a:lnSpc>
                <a:spcPct val="80000"/>
              </a:lnSpc>
            </a:pPr>
            <a:endParaRPr lang="ru-RU" sz="32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522973"/>
            <a:ext cx="80752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ПРЕДСТАВЛЯЕМ СИСТЕМУ РАБОТЫ: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Загнутый угол 5"/>
          <p:cNvSpPr/>
          <p:nvPr/>
        </p:nvSpPr>
        <p:spPr>
          <a:xfrm>
            <a:off x="5652120" y="1417636"/>
            <a:ext cx="3265140" cy="5179716"/>
          </a:xfrm>
          <a:prstGeom prst="foldedCorner">
            <a:avLst/>
          </a:prstGeom>
          <a:solidFill>
            <a:srgbClr val="FFFF99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ru-RU" sz="2800" b="1" i="1" dirty="0" smtClean="0">
                <a:solidFill>
                  <a:srgbClr val="7030A0"/>
                </a:solidFill>
              </a:rPr>
              <a:t>Компоненты системы должны соответствовать ФГОС.</a:t>
            </a:r>
          </a:p>
          <a:p>
            <a:pPr>
              <a:buNone/>
            </a:pPr>
            <a:r>
              <a:rPr lang="ru-RU" sz="2800" b="1" i="1" dirty="0" smtClean="0">
                <a:solidFill>
                  <a:srgbClr val="7030A0"/>
                </a:solidFill>
              </a:rPr>
              <a:t>Системность должна </a:t>
            </a:r>
            <a:r>
              <a:rPr lang="ru-RU" sz="2800" b="1" i="1" dirty="0" err="1" smtClean="0">
                <a:solidFill>
                  <a:srgbClr val="7030A0"/>
                </a:solidFill>
              </a:rPr>
              <a:t>просматри</a:t>
            </a:r>
            <a:endParaRPr lang="ru-RU" sz="2800" b="1" i="1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ru-RU" sz="2800" b="1" i="1" dirty="0" err="1" smtClean="0">
                <a:solidFill>
                  <a:srgbClr val="7030A0"/>
                </a:solidFill>
              </a:rPr>
              <a:t>ваться</a:t>
            </a:r>
            <a:endParaRPr lang="ru-RU" sz="2800" b="1" i="1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ru-RU" sz="2800" b="1" i="1" dirty="0" smtClean="0">
                <a:solidFill>
                  <a:srgbClr val="7030A0"/>
                </a:solidFill>
              </a:rPr>
              <a:t>через все конкурсные испытания 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72893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broke\Desktop\Рабочий стол\шаблоны для презентапций\шаблон голубой ноутбук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764"/>
            <a:ext cx="9144000" cy="6856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 numCol="1">
            <a:noAutofit/>
          </a:bodyPr>
          <a:lstStyle/>
          <a:p>
            <a:pPr marL="0" indent="0"/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КЛЮЧЕВЫЕ КОМПОНЕНТЫ ПУБЛИЧНОГО ВЫСТУПЛЕНИЯ: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3" name="Объект 2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87666059"/>
              </p:ext>
            </p:extLst>
          </p:nvPr>
        </p:nvGraphicFramePr>
        <p:xfrm>
          <a:off x="539552" y="1417638"/>
          <a:ext cx="7992888" cy="53601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683568" y="1628800"/>
            <a:ext cx="8064896" cy="646331"/>
          </a:xfrm>
          <a:prstGeom prst="rect">
            <a:avLst/>
          </a:prstGeom>
        </p:spPr>
        <p:txBody>
          <a:bodyPr wrap="square" numCol="3">
            <a:spAutoFit/>
          </a:bodyPr>
          <a:lstStyle/>
          <a:p>
            <a:pPr>
              <a:buNone/>
            </a:pPr>
            <a:endParaRPr lang="ru-RU" sz="36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image6.png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971600" y="2636912"/>
            <a:ext cx="1512168" cy="1435300"/>
          </a:xfrm>
          <a:prstGeom prst="rect">
            <a:avLst/>
          </a:prstGeom>
        </p:spPr>
      </p:pic>
      <p:pic>
        <p:nvPicPr>
          <p:cNvPr id="9" name="image7.png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851920" y="2730291"/>
            <a:ext cx="1440160" cy="1435300"/>
          </a:xfrm>
          <a:prstGeom prst="rect">
            <a:avLst/>
          </a:prstGeom>
        </p:spPr>
      </p:pic>
      <p:pic>
        <p:nvPicPr>
          <p:cNvPr id="10" name="image8.png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6704562" y="2730291"/>
            <a:ext cx="1440160" cy="143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82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Текст 1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9" name="Заголовок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broke\Desktop\Рабочий стол\шаблоны для презентапций\шаблон голубой ноутбу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4612" y="-11181"/>
            <a:ext cx="9144000" cy="6856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457200" y="1284219"/>
            <a:ext cx="4040188" cy="3224902"/>
          </a:xfrm>
          <a:noFill/>
        </p:spPr>
        <p:txBody>
          <a:bodyPr>
            <a:noAutofit/>
          </a:bodyPr>
          <a:lstStyle/>
          <a:p>
            <a:pPr marL="571500" indent="-457200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введение о себе и теме            выступления</a:t>
            </a:r>
          </a:p>
          <a:p>
            <a:pPr marL="571500" indent="-457200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вовлечение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участников;</a:t>
            </a:r>
          </a:p>
          <a:p>
            <a:pPr marL="571500" indent="-457200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проблема;</a:t>
            </a:r>
          </a:p>
          <a:p>
            <a:pPr marL="571500" indent="-457200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ешение;</a:t>
            </a:r>
          </a:p>
          <a:p>
            <a:pPr marL="571500" indent="-457200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ргументы;</a:t>
            </a:r>
          </a:p>
          <a:p>
            <a:pPr marL="571500" indent="-457200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аключение (резюме, выводы);</a:t>
            </a:r>
          </a:p>
          <a:p>
            <a:pPr marL="571500" indent="-457200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ризыв к действию.</a:t>
            </a:r>
          </a:p>
          <a:p>
            <a:pPr marL="114300" indent="0">
              <a:lnSpc>
                <a:spcPct val="80000"/>
              </a:lnSpc>
              <a:buNone/>
            </a:pPr>
            <a:endParaRPr lang="ru-RU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indent="0">
              <a:lnSpc>
                <a:spcPct val="80000"/>
              </a:lnSpc>
              <a:buNone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endParaRPr lang="ru-RU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Текст 20"/>
          <p:cNvSpPr>
            <a:spLocks noGrp="1"/>
          </p:cNvSpPr>
          <p:nvPr>
            <p:ph type="body" sz="quarter" idx="3"/>
          </p:nvPr>
        </p:nvSpPr>
        <p:spPr>
          <a:xfrm>
            <a:off x="4645025" y="4874022"/>
            <a:ext cx="4041775" cy="1723330"/>
          </a:xfrm>
        </p:spPr>
        <p:txBody>
          <a:bodyPr>
            <a:normAutofit fontScale="92500"/>
          </a:bodyPr>
          <a:lstStyle/>
          <a:p>
            <a:r>
              <a:rPr lang="ru-RU" sz="3200" i="1" dirty="0">
                <a:solidFill>
                  <a:srgbClr val="33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i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Уверенность в себе создается подготовкой.  Хорошо подготовленная речь - это </a:t>
            </a:r>
            <a:r>
              <a:rPr lang="ru-RU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i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девять </a:t>
            </a:r>
            <a:r>
              <a:rPr lang="ru-RU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десятых успеха .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522973"/>
            <a:ext cx="80752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ПРОДУМЫВАЕМ СТРУКТУРУ РЕЧИ: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768" y="1169304"/>
            <a:ext cx="3750651" cy="3704718"/>
          </a:xfrm>
          <a:prstGeom prst="rect">
            <a:avLst/>
          </a:prstGeom>
        </p:spPr>
      </p:pic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5436096" y="1815635"/>
            <a:ext cx="2952328" cy="281005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4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Стратегия успеха: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ыделиться;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апомниться;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бедить;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сделать своими сторонниками членов жюри.</a:t>
            </a:r>
            <a:endParaRPr lang="ru-RU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AutoShape 6" descr="C:\Users\admin\Desktop\%D0%9C%D0%B0%D1%81%D1%82%D0%B5%D1%80-%D0%BA%D0%BB%D0%B0%D1%81%D1%81  %D0%BF%D0%BE%D0%B4%D0%B3%D0%BE%D1%82%D0%BE%D0%B2%D0%BA%D0%B0 %D0%BA %D0%BA%D0%BE%D0%BD%D0%BA%D1%83%D1%80%D1%81%D0%B0%D0%BC\i.webp"/>
          <p:cNvSpPr>
            <a:spLocks noChangeAspect="1" noChangeArrowheads="1"/>
          </p:cNvSpPr>
          <p:nvPr/>
        </p:nvSpPr>
        <p:spPr bwMode="auto">
          <a:xfrm>
            <a:off x="-19503" y="-30480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AutoShape 8" descr="C:\Users\admin\Desktop\%D0%9C%D0%B0%D1%81%D1%82%D0%B5%D1%80-%D0%BA%D0%BB%D0%B0%D1%81%D1%81  %D0%BF%D0%BE%D0%B4%D0%B3%D0%BE%D1%82%D0%BE%D0%B2%D0%BA%D0%B0 %D0%BA %D0%BA%D0%BE%D0%BD%D0%BA%D1%83%D1%80%D1%81%D0%B0%D0%BC\i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" name="Picture 9" descr="34567898797770%281%2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15616" y="4509120"/>
            <a:ext cx="2232247" cy="2088231"/>
          </a:xfrm>
          <a:prstGeom prst="rect">
            <a:avLst/>
          </a:prstGeom>
          <a:ln>
            <a:solidFill>
              <a:srgbClr val="00CC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339100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Текст 1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9" name="Заголовок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1" name="Текст 20"/>
          <p:cNvSpPr>
            <a:spLocks noGrp="1"/>
          </p:cNvSpPr>
          <p:nvPr>
            <p:ph type="body" sz="quarter" idx="3"/>
          </p:nvPr>
        </p:nvSpPr>
        <p:spPr>
          <a:xfrm>
            <a:off x="4645025" y="5506498"/>
            <a:ext cx="4041775" cy="1090854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Picture 2" descr="C:\Users\broke\Desktop\Рабочий стол\шаблоны для презентапций\шаблон голубой ноутбук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7"/>
            <a:ext cx="9218612" cy="6856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74612" y="1180484"/>
            <a:ext cx="4978896" cy="5416868"/>
          </a:xfrm>
          <a:noFill/>
        </p:spPr>
        <p:txBody>
          <a:bodyPr>
            <a:noAutofit/>
          </a:bodyPr>
          <a:lstStyle/>
          <a:p>
            <a:pPr marL="114300" indent="0">
              <a:lnSpc>
                <a:spcPct val="80000"/>
              </a:lnSpc>
              <a:buNone/>
            </a:pPr>
            <a:endParaRPr lang="ru-RU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педагогическое кредо, жизненные приоритеты;</a:t>
            </a:r>
          </a:p>
          <a:p>
            <a:pPr marL="457200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тношение к детям, коллегам, профессии</a:t>
            </a:r>
          </a:p>
          <a:p>
            <a:pPr marL="457200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опыт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профессиональной деятельности с обоснованием реализуемого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содержания;</a:t>
            </a:r>
          </a:p>
          <a:p>
            <a:pPr marL="457200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тепень новизны в работе;</a:t>
            </a:r>
          </a:p>
          <a:p>
            <a:pPr marL="457200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езультативность профессиональной деятельности</a:t>
            </a:r>
          </a:p>
          <a:p>
            <a:pPr marL="457200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ерспективы и планы профессиональной деятельности.  </a:t>
            </a:r>
            <a:endParaRPr lang="ru-RU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522973"/>
            <a:ext cx="74991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ОТРАЖАЕМ В САМОПРЕЗЕНТАЦИИ: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AutoShape 6" descr="C:\Users\admin\Desktop\%D0%9C%D0%B0%D1%81%D1%82%D0%B5%D1%80-%D0%BA%D0%BB%D0%B0%D1%81%D1%81  %D0%BF%D0%BE%D0%B4%D0%B3%D0%BE%D1%82%D0%BE%D0%B2%D0%BA%D0%B0 %D0%BA %D0%BA%D0%BE%D0%BD%D0%BA%D1%83%D1%80%D1%81%D0%B0%D0%BC\i.webp"/>
          <p:cNvSpPr>
            <a:spLocks noChangeAspect="1" noChangeArrowheads="1"/>
          </p:cNvSpPr>
          <p:nvPr/>
        </p:nvSpPr>
        <p:spPr bwMode="auto">
          <a:xfrm>
            <a:off x="-19503" y="-30480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AutoShape 8" descr="C:\Users\admin\Desktop\%D0%9C%D0%B0%D1%81%D1%82%D0%B5%D1%80-%D0%BA%D0%BB%D0%B0%D1%81%D1%81  %D0%BF%D0%BE%D0%B4%D0%B3%D0%BE%D1%82%D0%BE%D0%B2%D0%BA%D0%B0 %D0%BA %D0%BA%D0%BE%D0%BD%D0%BA%D1%83%D1%80%D1%81%D0%B0%D0%BC\i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Параллелограмм 1"/>
          <p:cNvSpPr/>
          <p:nvPr/>
        </p:nvSpPr>
        <p:spPr>
          <a:xfrm>
            <a:off x="4609306" y="5506498"/>
            <a:ext cx="3635102" cy="946838"/>
          </a:xfrm>
          <a:prstGeom prst="parallelogram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879976" y="1180484"/>
            <a:ext cx="4012504" cy="419273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«ВКЛЮЧАЕМ» ВНИМАНИЕ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СЛУШАТЕЛЕЙ, применяя:</a:t>
            </a:r>
          </a:p>
          <a:p>
            <a:r>
              <a:rPr lang="ru-RU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арадокс</a:t>
            </a:r>
          </a:p>
          <a:p>
            <a:r>
              <a:rPr lang="ru-RU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итата</a:t>
            </a:r>
          </a:p>
          <a:p>
            <a:r>
              <a:rPr lang="ru-RU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изненное наблюдение</a:t>
            </a:r>
          </a:p>
          <a:p>
            <a:r>
              <a:rPr lang="ru-RU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ичная история</a:t>
            </a:r>
          </a:p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метафора, притча</a:t>
            </a:r>
          </a:p>
          <a:p>
            <a:r>
              <a:rPr lang="ru-RU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емонстрация(фото, видео, исследование и т.п.).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Виды аргументации: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Логика, эмоция.</a:t>
            </a:r>
            <a:endParaRPr lang="ru-RU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39148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broke\Desktop\Рабочий стол\шаблоны для презентапций\шаблон голубой ноутбук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154"/>
            <a:ext cx="9218612" cy="6976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2916758" y="4581128"/>
            <a:ext cx="6289972" cy="1800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ВАЖНО! 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Ищем вдохновение для визуализации в теме презентации. Формулируем заголовки так, чтобы из них получился связный рассказ, раскрывающий смысл презентации.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47836" y="1600201"/>
            <a:ext cx="7499176" cy="2188840"/>
          </a:xfrm>
          <a:noFill/>
        </p:spPr>
        <p:txBody>
          <a:bodyPr>
            <a:noAutofit/>
          </a:bodyPr>
          <a:lstStyle/>
          <a:p>
            <a:pPr marL="114300" indent="0">
              <a:lnSpc>
                <a:spcPct val="80000"/>
              </a:lnSpc>
              <a:buNone/>
            </a:pPr>
            <a:endParaRPr lang="ru-RU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indent="0">
              <a:lnSpc>
                <a:spcPct val="80000"/>
              </a:lnSpc>
              <a:buNone/>
            </a:pPr>
            <a:endParaRPr lang="ru-RU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indent="0">
              <a:lnSpc>
                <a:spcPct val="80000"/>
              </a:lnSpc>
              <a:buNone/>
            </a:pPr>
            <a:endParaRPr lang="ru-RU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indent="0">
              <a:lnSpc>
                <a:spcPct val="80000"/>
              </a:lnSpc>
              <a:buNone/>
            </a:pPr>
            <a:endParaRPr lang="ru-RU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indent="0">
              <a:lnSpc>
                <a:spcPct val="80000"/>
              </a:lnSpc>
              <a:buNone/>
            </a:pPr>
            <a:endParaRPr lang="ru-RU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522973"/>
            <a:ext cx="74991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СОЗДАЕМ СЛАЙДЫ ПРЕЗЕНТАЦИИ: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AutoShape 6" descr="C:\Users\admin\Desktop\%D0%9C%D0%B0%D1%81%D1%82%D0%B5%D1%80-%D0%BA%D0%BB%D0%B0%D1%81%D1%81  %D0%BF%D0%BE%D0%B4%D0%B3%D0%BE%D1%82%D0%BE%D0%B2%D0%BA%D0%B0 %D0%BA %D0%BA%D0%BE%D0%BD%D0%BA%D1%83%D1%80%D1%81%D0%B0%D0%BC\i.webp"/>
          <p:cNvSpPr>
            <a:spLocks noChangeAspect="1" noChangeArrowheads="1"/>
          </p:cNvSpPr>
          <p:nvPr/>
        </p:nvSpPr>
        <p:spPr bwMode="auto">
          <a:xfrm>
            <a:off x="-19503" y="-30480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AutoShape 8" descr="C:\Users\admin\Desktop\%D0%9C%D0%B0%D1%81%D1%82%D0%B5%D1%80-%D0%BA%D0%BB%D0%B0%D1%81%D1%81  %D0%BF%D0%BE%D0%B4%D0%B3%D0%BE%D1%82%D0%BE%D0%B2%D0%BA%D0%B0 %D0%BA %D0%BA%D0%BE%D0%BD%D0%BA%D1%83%D1%80%D1%81%D0%B0%D0%BC\i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917079187"/>
              </p:ext>
            </p:extLst>
          </p:nvPr>
        </p:nvGraphicFramePr>
        <p:xfrm>
          <a:off x="155575" y="1115686"/>
          <a:ext cx="8736905" cy="33050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71" r="21554"/>
          <a:stretch/>
        </p:blipFill>
        <p:spPr>
          <a:xfrm>
            <a:off x="120290" y="4090165"/>
            <a:ext cx="2664296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889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Текст 1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9" name="Заголовок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broke\Desktop\Рабочий стол\шаблоны для презентапций\шаблон голубой ноутбук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4612" y="-11181"/>
            <a:ext cx="9218612" cy="6856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07050424"/>
              </p:ext>
            </p:extLst>
          </p:nvPr>
        </p:nvGraphicFramePr>
        <p:xfrm>
          <a:off x="-74613" y="1302586"/>
          <a:ext cx="4719638" cy="37825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57200" y="522973"/>
            <a:ext cx="8229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КРАТКОСТЬ - СЕСТРА УБЕДИТЕЛЬНОСТИ: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Текст 20"/>
          <p:cNvSpPr>
            <a:spLocks noGrp="1"/>
          </p:cNvSpPr>
          <p:nvPr>
            <p:ph type="body" sz="quarter" idx="3"/>
          </p:nvPr>
        </p:nvSpPr>
        <p:spPr>
          <a:xfrm>
            <a:off x="4645025" y="4653136"/>
            <a:ext cx="4041775" cy="1734634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Центром любого выступления должен быть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человек!</a:t>
            </a:r>
            <a:endParaRPr lang="ru-RU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139952" y="1711258"/>
            <a:ext cx="4752528" cy="319811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Слайды помогают выступающему быть убедительным.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Правило: 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Каждый 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новый слайд должен логически вытекать из предыдущего и одновременно подготавливать появление следующего.</a:t>
            </a:r>
          </a:p>
        </p:txBody>
      </p:sp>
      <p:sp>
        <p:nvSpPr>
          <p:cNvPr id="14" name="AutoShape 6" descr="C:\Users\admin\Desktop\%D0%9C%D0%B0%D1%81%D1%82%D0%B5%D1%80-%D0%BA%D0%BB%D0%B0%D1%81%D1%81  %D0%BF%D0%BE%D0%B4%D0%B3%D0%BE%D1%82%D0%BE%D0%B2%D0%BA%D0%B0 %D0%BA %D0%BA%D0%BE%D0%BD%D0%BA%D1%83%D1%80%D1%81%D0%B0%D0%BC\i.webp"/>
          <p:cNvSpPr>
            <a:spLocks noChangeAspect="1" noChangeArrowheads="1"/>
          </p:cNvSpPr>
          <p:nvPr/>
        </p:nvSpPr>
        <p:spPr bwMode="auto">
          <a:xfrm>
            <a:off x="-19503" y="-30480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AutoShape 8" descr="C:\Users\admin\Desktop\%D0%9C%D0%B0%D1%81%D1%82%D0%B5%D1%80-%D0%BA%D0%BB%D0%B0%D1%81%D1%81  %D0%BF%D0%BE%D0%B4%D0%B3%D0%BE%D1%82%D0%BE%D0%B2%D0%BA%D0%B0 %D0%BA %D0%BA%D0%BE%D0%BD%D0%BA%D1%83%D1%80%D1%81%D0%B0%D0%BC\i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9319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broke\Desktop\Рабочий стол\шаблоны для презентапций\шаблон голубой ноутбу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4612" y="-8806"/>
            <a:ext cx="9218612" cy="6856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ТРИ ЗОЛОТЫХ ПРАВИЛА ЭФФЕКТИВНОГО ВЫСТУПЛЕНИЯ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Объект 12"/>
          <p:cNvSpPr>
            <a:spLocks noGrp="1"/>
          </p:cNvSpPr>
          <p:nvPr>
            <p:ph idx="1"/>
          </p:nvPr>
        </p:nvSpPr>
        <p:spPr>
          <a:xfrm>
            <a:off x="179512" y="1988840"/>
            <a:ext cx="8507288" cy="4320480"/>
          </a:xfrm>
        </p:spPr>
        <p:txBody>
          <a:bodyPr numCol="3"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РЕПЕТИЦИЯ ПЕРЕД ЗЕРКАЛОМ ИЛИ КОЛЛЕГАМИ:</a:t>
            </a:r>
          </a:p>
          <a:p>
            <a:pPr marL="0" indent="0">
              <a:buNone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ает чувство уверенности,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навык ориентация в материале.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ЭНЕРГИЧНЫЙ   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ТЕМП РЕЧИ:</a:t>
            </a:r>
            <a:endParaRPr lang="ru-RU" sz="2400" b="1" dirty="0" smtClean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Создает хорошее впечатление у слушателей,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дает им ощущение компетентности выступающего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.</a:t>
            </a:r>
          </a:p>
          <a:p>
            <a:pPr marL="0" indent="0">
              <a:buNone/>
            </a:pPr>
            <a:endParaRPr lang="ru-RU" sz="24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ЗРИТЕЛЬНЫЙ КОНТАКТ С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АУДИТОРИЕЙ: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слушателей создается ощущение полноправного участника действия.</a:t>
            </a:r>
            <a:endParaRPr lang="ru-RU" sz="2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28347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broke\Desktop\Рабочий стол\шаблоны для презентапций\шаблон голубой ноутбук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764"/>
            <a:ext cx="9144000" cy="6856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9762"/>
            <a:ext cx="8229600" cy="1397876"/>
          </a:xfrm>
        </p:spPr>
        <p:txBody>
          <a:bodyPr numCol="1">
            <a:noAutofit/>
          </a:bodyPr>
          <a:lstStyle/>
          <a:p>
            <a:pPr marL="0" indent="0"/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СТОИТ УПУСКАТЬ ИЗ ВНИМАНИЯ: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3" name="Объект 2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93734153"/>
              </p:ext>
            </p:extLst>
          </p:nvPr>
        </p:nvGraphicFramePr>
        <p:xfrm>
          <a:off x="457200" y="1124744"/>
          <a:ext cx="8075240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683568" y="1628800"/>
            <a:ext cx="8064896" cy="646331"/>
          </a:xfrm>
          <a:prstGeom prst="rect">
            <a:avLst/>
          </a:prstGeom>
        </p:spPr>
        <p:txBody>
          <a:bodyPr wrap="square" numCol="3">
            <a:spAutoFit/>
          </a:bodyPr>
          <a:lstStyle/>
          <a:p>
            <a:pPr>
              <a:buNone/>
            </a:pPr>
            <a:endParaRPr lang="ru-RU" sz="36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image50.png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198452" y="2700481"/>
            <a:ext cx="1396728" cy="1435300"/>
          </a:xfrm>
          <a:prstGeom prst="rect">
            <a:avLst/>
          </a:prstGeom>
        </p:spPr>
      </p:pic>
      <p:pic>
        <p:nvPicPr>
          <p:cNvPr id="12" name="image51.jpeg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459276" y="2786176"/>
            <a:ext cx="1314908" cy="1323529"/>
          </a:xfrm>
          <a:prstGeom prst="rect">
            <a:avLst/>
          </a:prstGeom>
        </p:spPr>
      </p:pic>
      <p:pic>
        <p:nvPicPr>
          <p:cNvPr id="13" name="image52.jpeg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4774184" y="3351384"/>
            <a:ext cx="864096" cy="691575"/>
          </a:xfrm>
          <a:prstGeom prst="rect">
            <a:avLst/>
          </a:prstGeom>
        </p:spPr>
      </p:pic>
      <p:pic>
        <p:nvPicPr>
          <p:cNvPr id="14" name="image53.jpeg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6177832" y="2667000"/>
            <a:ext cx="1706536" cy="1375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43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broke\Desktop\Рабочий стол\шаблоны для презентапций\шаблон голубой ноутбу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45"/>
            <a:ext cx="9144000" cy="6856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ЖЕЛАЮ УСПЕХА!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052736"/>
            <a:ext cx="7931224" cy="2304257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«…Я могу предложить вам простую формулу успеха: сначала все до конца продумать, а затем до конца же осуществить…»</a:t>
            </a:r>
            <a:b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Эдди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Рикенбайкер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Picture 5" descr="kak-podgotovitsya-k-publichnomu-vystupleniy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83414" y="3068960"/>
            <a:ext cx="5377172" cy="35177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52249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broke\Desktop\Рабочий стол\шаблоны для презентапций\шаблон голубой ноутбу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"/>
            <a:ext cx="9144000" cy="6856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57200" y="476673"/>
            <a:ext cx="8229600" cy="7920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КОНКУРС - ЭТО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1124744"/>
            <a:ext cx="79208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публичное выступление педагога перед коллегами; процесс презентации и открытого выражения своего мнения, мыслей, идей и чувств, а так же </a:t>
            </a: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стрессовая, напряженная ситуация, 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которая требует лидерских способностей.</a:t>
            </a:r>
          </a:p>
        </p:txBody>
      </p:sp>
      <p:pic>
        <p:nvPicPr>
          <p:cNvPr id="8" name="Рисунок 7" descr="http://img.mjusli.ru/wp-content/uploads/2015/04/1281339387530736d1745b62.22340180_articles_main_big-340x196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443193"/>
            <a:ext cx="3822891" cy="23161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03874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broke\Desktop\Рабочий стол\шаблоны для презентапций\шаблон голубой ноутбу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564" y="1645"/>
            <a:ext cx="9225128" cy="6856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57200" y="476673"/>
            <a:ext cx="8229600" cy="7920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УСПЕШНОСТЬ В КОНКУРСЕ ЗАВИСИТ ОТ: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15616" y="1470796"/>
            <a:ext cx="73448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9" name="Стрелка вниз 8"/>
          <p:cNvSpPr/>
          <p:nvPr/>
        </p:nvSpPr>
        <p:spPr bwMode="auto">
          <a:xfrm>
            <a:off x="3131840" y="5148220"/>
            <a:ext cx="2286016" cy="642942"/>
          </a:xfrm>
          <a:prstGeom prst="downArrow">
            <a:avLst>
              <a:gd name="adj1" fmla="val 50000"/>
              <a:gd name="adj2" fmla="val 70645"/>
            </a:avLst>
          </a:prstGeom>
          <a:solidFill>
            <a:schemeClr val="accent2">
              <a:lumMod val="75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7200" y="1124744"/>
            <a:ext cx="860567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наличия чувства уверенности в себе и позитивной Я-концепции;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способности преодолевать проблемы и достигать успеха;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отсутствия гипертрофированных защитных реакций;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умения принимать пожелания и замечания с благодарностью;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умения учиться у коллег и своих воспитанников.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57200" y="5736841"/>
            <a:ext cx="69951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8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Это  есть условия готовности личности педагога к самосовершенствованию</a:t>
            </a:r>
          </a:p>
        </p:txBody>
      </p:sp>
    </p:spTree>
    <p:extLst>
      <p:ext uri="{BB962C8B-B14F-4D97-AF65-F5344CB8AC3E}">
        <p14:creationId xmlns:p14="http://schemas.microsoft.com/office/powerpoint/2010/main" val="257621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broke\Desktop\Рабочий стол\шаблоны для презентапций\шаблон голубой ноутбу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858" y="4349"/>
            <a:ext cx="9144000" cy="6856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57200" y="476673"/>
            <a:ext cx="8229600" cy="7920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ОСНОВЫ ПОДГОТОВКИ К КОНКУРСУ: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1628800"/>
            <a:ext cx="80648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«…</a:t>
            </a:r>
            <a:r>
              <a:rPr lang="ru-RU" sz="3600" i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Нужно знать, что хочешь сказать и что хотят услышать слушатели. Только основываясь на этом </a:t>
            </a:r>
            <a:r>
              <a:rPr lang="ru-RU" sz="3600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знании, </a:t>
            </a:r>
            <a:r>
              <a:rPr lang="ru-RU" sz="3600" i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возможно правильно донести информацию и убедить поверить себе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». </a:t>
            </a:r>
          </a:p>
          <a:p>
            <a:pPr algn="r">
              <a:buNone/>
            </a:pPr>
            <a:r>
              <a:rPr lang="ru-RU" sz="3600" i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600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Карнеги</a:t>
            </a:r>
            <a:endParaRPr lang="ru-RU" sz="3600" i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6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76341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broke\Desktop\Рабочий стол\шаблоны для презентапций\шаблон голубой ноутбу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6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75856" y="1665972"/>
            <a:ext cx="5410944" cy="5438717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должна быть конкретная и в каждом случае — своя. </a:t>
            </a:r>
          </a:p>
          <a:p>
            <a:pPr>
              <a:lnSpc>
                <a:spcPct val="80000"/>
              </a:lnSpc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Чем точнее вы определите цель своего участия, тем выше вероятность успеха. </a:t>
            </a:r>
          </a:p>
          <a:p>
            <a:pPr>
              <a:lnSpc>
                <a:spcPct val="80000"/>
              </a:lnSpc>
              <a:buNone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Надо:</a:t>
            </a:r>
          </a:p>
          <a:p>
            <a:pPr>
              <a:lnSpc>
                <a:spcPct val="80000"/>
              </a:lnSpc>
              <a:buNone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Оставаться самим собой, быть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искренним, реально осознавать свои возможности </a:t>
            </a:r>
            <a:endParaRPr lang="ru-RU" sz="2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80000"/>
              </a:lnSpc>
              <a:buNone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Уметь скрывать свои недостатки и подчеркивать достоинства в любой ситуации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>
              <a:lnSpc>
                <a:spcPct val="80000"/>
              </a:lnSpc>
              <a:buNone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Оставлять за собой право на ошибку </a:t>
            </a:r>
            <a:endParaRPr lang="ru-RU" sz="2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522972"/>
            <a:ext cx="8208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ОПРЕДЕЛЯЕМ ЦЕЛЬ СВОЕГО УЧАСТИЯ В КОНКУРСЕ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 descr="68563-_00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4680" y="1986493"/>
            <a:ext cx="3026772" cy="40930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33354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broke\Desktop\Рабочий стол\шаблоны для презентапций\шаблон голубой ноутбу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6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65972"/>
            <a:ext cx="8964488" cy="5003387"/>
          </a:xfrm>
        </p:spPr>
        <p:txBody>
          <a:bodyPr>
            <a:noAutofit/>
          </a:bodyPr>
          <a:lstStyle/>
          <a:p>
            <a:pPr lvl="0"/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повысить свой социальный статус;</a:t>
            </a:r>
          </a:p>
          <a:p>
            <a:pPr lvl="0"/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реализовать свой творческий потенциал, приобщиться к научно-исследовательской деятельности;</a:t>
            </a:r>
          </a:p>
          <a:p>
            <a:pPr lvl="0"/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развить собственные коммуникативные способности, повысить самооценку;</a:t>
            </a:r>
          </a:p>
          <a:p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установить новые контакты на профессиональном уровне; </a:t>
            </a:r>
          </a:p>
          <a:p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изучить опыт коллег;</a:t>
            </a:r>
          </a:p>
          <a:p>
            <a:pPr lvl="0"/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опубликовать свои методические материалы в научно-методических изданиях;</a:t>
            </a:r>
          </a:p>
          <a:p>
            <a:pPr lvl="0"/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повысить авторитет в педагогическом </a:t>
            </a:r>
          </a:p>
          <a:p>
            <a:pPr lvl="0">
              <a:buNone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и ученическом коллективах, социуме;</a:t>
            </a:r>
          </a:p>
          <a:p>
            <a:pPr lvl="0"/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изменить имидж.</a:t>
            </a:r>
          </a:p>
          <a:p>
            <a:pPr lvl="8">
              <a:lnSpc>
                <a:spcPct val="80000"/>
              </a:lnSpc>
            </a:pPr>
            <a:endParaRPr lang="ru-RU" sz="2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522973"/>
            <a:ext cx="80752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УЧАСТИЕ В КОНКУРСЕ ДАЕТ ВОЗМОЖНОСТЬ: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Рисунок 6" descr="http://img.mjusli.ru/wp-content/uploads/2015/04/000000527-340x222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8" y="5000636"/>
            <a:ext cx="2428892" cy="16571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73529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broke\Desktop\Рабочий стол\шаблоны для презентапций\шаблон голубой ноутбу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45"/>
            <a:ext cx="9144000" cy="6856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276872"/>
            <a:ext cx="5688632" cy="4579482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Высокий уровень притязаний, стремление к успеху, профессиональному, личностному и карьерному росту;</a:t>
            </a:r>
          </a:p>
          <a:p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Намерение избежать неудач в работе и жизни, доказать свою состоятельность (администрации, коллегам, семье и т.п.);</a:t>
            </a:r>
          </a:p>
          <a:p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Получение наград, премий, категорий, статуса в коллективе и пр.</a:t>
            </a:r>
          </a:p>
          <a:p>
            <a:pPr lvl="8">
              <a:lnSpc>
                <a:spcPct val="80000"/>
              </a:lnSpc>
            </a:pPr>
            <a:endParaRPr lang="ru-RU" sz="2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522973"/>
            <a:ext cx="80752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МОТИВАЦИОННАЯ ОСНОВА УЧАСТИЯ В КОНКУРСЕ: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Загнутый угол 5"/>
          <p:cNvSpPr/>
          <p:nvPr/>
        </p:nvSpPr>
        <p:spPr>
          <a:xfrm>
            <a:off x="5868144" y="2276872"/>
            <a:ext cx="2818656" cy="3960440"/>
          </a:xfrm>
          <a:prstGeom prst="foldedCorner">
            <a:avLst/>
          </a:prstGeom>
          <a:solidFill>
            <a:srgbClr val="FFFF99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400" b="1" i="1" dirty="0">
                <a:solidFill>
                  <a:schemeClr val="accent2">
                    <a:lumMod val="75000"/>
                  </a:schemeClr>
                </a:solidFill>
              </a:rPr>
              <a:t>Таким образом:</a:t>
            </a:r>
          </a:p>
          <a:p>
            <a:pPr>
              <a:buNone/>
            </a:pPr>
            <a:r>
              <a:rPr lang="ru-RU" sz="2400" b="1" i="1" dirty="0" smtClean="0">
                <a:solidFill>
                  <a:srgbClr val="7030A0"/>
                </a:solidFill>
              </a:rPr>
              <a:t>в </a:t>
            </a:r>
            <a:r>
              <a:rPr lang="ru-RU" sz="2400" b="1" i="1" dirty="0">
                <a:solidFill>
                  <a:srgbClr val="7030A0"/>
                </a:solidFill>
              </a:rPr>
              <a:t>поведении участника конкурса могут преобладать как мотивы достижения успеха, так и избегания неудачи.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816258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broke\Desktop\Рабочий стол\шаблоны для презентапций\шаблон голубой ноутбу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20" y="0"/>
            <a:ext cx="9144000" cy="6856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57200" y="476673"/>
            <a:ext cx="8229600" cy="121560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НЮАНСЫ ПОДГОТОВИТЕЛЬНЫХ МЕРОПРИЯТИЙ: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2420888"/>
            <a:ext cx="453650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Любой человек может раскрыть свои скрытые способности, если у него будет </a:t>
            </a:r>
            <a:r>
              <a:rPr lang="ru-RU" sz="36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достаточно сильное желание.</a:t>
            </a:r>
            <a:endParaRPr lang="ru-RU" sz="3600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8104" y="2094485"/>
            <a:ext cx="3211941" cy="44412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8879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Заголовок 2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broke\Desktop\Рабочий стол\шаблоны для презентапций\шаблон голубой ноутбу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45"/>
            <a:ext cx="9144000" cy="6856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Текст 27"/>
          <p:cNvSpPr>
            <a:spLocks noGrp="1"/>
          </p:cNvSpPr>
          <p:nvPr>
            <p:ph type="body" idx="1"/>
          </p:nvPr>
        </p:nvSpPr>
        <p:spPr>
          <a:xfrm>
            <a:off x="457200" y="1169305"/>
            <a:ext cx="4040188" cy="88809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МЕТОДИЧЕСКАЯ РАЗРАБОТКА</a:t>
            </a:r>
            <a:endParaRPr lang="ru-RU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Объект 30"/>
          <p:cNvSpPr>
            <a:spLocks noGrp="1"/>
          </p:cNvSpPr>
          <p:nvPr>
            <p:ph sz="quarter" idx="4"/>
          </p:nvPr>
        </p:nvSpPr>
        <p:spPr>
          <a:xfrm flipH="1">
            <a:off x="4645022" y="1699068"/>
            <a:ext cx="4319465" cy="4427095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ПОМОЩЬ: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организационных вопросах  и оформлении  и систематизации материалов;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оздании имиджа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оддержке «боевого духа»</a:t>
            </a:r>
          </a:p>
          <a:p>
            <a:pPr>
              <a:buFont typeface="Wingdings" panose="05000000000000000000" pitchFamily="2" charset="2"/>
              <a:buChar char="v"/>
            </a:pPr>
            <a:endParaRPr lang="ru-RU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ПРОФИЛАКТИКА СТРЕССОВЫХ СОСТОЯНИЙ, ОПТИМАЛЬНОЕ РАСПРЕДЕЛЕНИЕ СИЛ, ВРЕМЕНИ, НАГРУЗОК .</a:t>
            </a:r>
          </a:p>
          <a:p>
            <a:pPr>
              <a:buFont typeface="Wingdings" panose="05000000000000000000" pitchFamily="2" charset="2"/>
              <a:buChar char="v"/>
            </a:pPr>
            <a:endParaRPr lang="ru-RU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9" name="Объект 28"/>
          <p:cNvSpPr>
            <a:spLocks noGrp="1"/>
          </p:cNvSpPr>
          <p:nvPr>
            <p:ph sz="half" idx="2"/>
          </p:nvPr>
        </p:nvSpPr>
        <p:spPr>
          <a:xfrm>
            <a:off x="457200" y="2063971"/>
            <a:ext cx="4040188" cy="4062192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Подготовка методических материалов: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я делаю?</a:t>
            </a:r>
          </a:p>
          <a:p>
            <a:pPr marL="0" indent="0" algn="ctr">
              <a:buNone/>
            </a:pPr>
            <a:endParaRPr lang="ru-RU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чего?</a:t>
            </a:r>
            <a:endParaRPr lang="ru-RU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Каким образом?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Каков результат?</a:t>
            </a:r>
          </a:p>
          <a:p>
            <a:pPr marL="0" indent="0" algn="ctr">
              <a:buNone/>
            </a:pPr>
            <a:endParaRPr lang="ru-RU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Текст 29"/>
          <p:cNvSpPr>
            <a:spLocks noGrp="1"/>
          </p:cNvSpPr>
          <p:nvPr>
            <p:ph type="body" sz="quarter" idx="3"/>
          </p:nvPr>
        </p:nvSpPr>
        <p:spPr>
          <a:xfrm>
            <a:off x="4645025" y="1052737"/>
            <a:ext cx="4041775" cy="613236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КОМАНДА ПОДДЕРЖКИ</a:t>
            </a:r>
            <a:endParaRPr lang="ru-RU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522973"/>
            <a:ext cx="80752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НУЖНО КОНКУРСАНТУ ?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Стрелка вниз 33"/>
          <p:cNvSpPr/>
          <p:nvPr/>
        </p:nvSpPr>
        <p:spPr>
          <a:xfrm>
            <a:off x="2064867" y="3381735"/>
            <a:ext cx="824854" cy="504056"/>
          </a:xfrm>
          <a:prstGeom prst="downArrow">
            <a:avLst>
              <a:gd name="adj1" fmla="val 50000"/>
              <a:gd name="adj2" fmla="val 4714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трелка вниз 34"/>
          <p:cNvSpPr/>
          <p:nvPr/>
        </p:nvSpPr>
        <p:spPr>
          <a:xfrm>
            <a:off x="2064867" y="4189908"/>
            <a:ext cx="824854" cy="504056"/>
          </a:xfrm>
          <a:prstGeom prst="downArrow">
            <a:avLst>
              <a:gd name="adj1" fmla="val 50000"/>
              <a:gd name="adj2" fmla="val 4714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трелка вниз 35"/>
          <p:cNvSpPr/>
          <p:nvPr/>
        </p:nvSpPr>
        <p:spPr>
          <a:xfrm>
            <a:off x="2064867" y="5066071"/>
            <a:ext cx="824854" cy="504056"/>
          </a:xfrm>
          <a:prstGeom prst="downArrow">
            <a:avLst>
              <a:gd name="adj1" fmla="val 50000"/>
              <a:gd name="adj2" fmla="val 4714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7284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1204</TotalTime>
  <Words>865</Words>
  <Application>Microsoft Office PowerPoint</Application>
  <PresentationFormat>Экран (4:3)</PresentationFormat>
  <Paragraphs>161</Paragraphs>
  <Slides>18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КЛЮЧЕВЫЕ КОМПОНЕНТЫ ПУБЛИЧНОГО ВЫСТУПЛЕНИЯ:</vt:lpstr>
      <vt:lpstr>Презентация PowerPoint</vt:lpstr>
      <vt:lpstr>Презентация PowerPoint</vt:lpstr>
      <vt:lpstr>Презентация PowerPoint</vt:lpstr>
      <vt:lpstr>Презентация PowerPoint</vt:lpstr>
      <vt:lpstr>ТРИ ЗОЛОТЫХ ПРАВИЛА ЭФФЕКТИВНОГО ВЫСТУПЛЕНИЯ</vt:lpstr>
      <vt:lpstr>НЕ СТОИТ УПУСКАТЬ ИЗ ВНИМАНИЯ:</vt:lpstr>
      <vt:lpstr>ЖЕЛАЮ УСПЕХА!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Дмитрий Бутаков</cp:lastModifiedBy>
  <cp:revision>79</cp:revision>
  <dcterms:created xsi:type="dcterms:W3CDTF">2024-03-25T02:32:57Z</dcterms:created>
  <dcterms:modified xsi:type="dcterms:W3CDTF">2024-04-08T04:46:57Z</dcterms:modified>
</cp:coreProperties>
</file>