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media/image35.jpg" ContentType="image/jpeg"/>
  <Override PartName="/ppt/media/image40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7"/>
  </p:handoutMasterIdLst>
  <p:sldIdLst>
    <p:sldId id="256" r:id="rId2"/>
    <p:sldId id="259" r:id="rId3"/>
    <p:sldId id="263" r:id="rId4"/>
    <p:sldId id="292" r:id="rId5"/>
    <p:sldId id="293" r:id="rId6"/>
    <p:sldId id="296" r:id="rId7"/>
    <p:sldId id="294" r:id="rId8"/>
    <p:sldId id="295" r:id="rId9"/>
    <p:sldId id="297" r:id="rId10"/>
    <p:sldId id="298" r:id="rId11"/>
    <p:sldId id="301" r:id="rId12"/>
    <p:sldId id="299" r:id="rId13"/>
    <p:sldId id="268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4" r:id="rId33"/>
    <p:sldId id="325" r:id="rId34"/>
    <p:sldId id="321" r:id="rId35"/>
    <p:sldId id="323" r:id="rId36"/>
  </p:sldIdLst>
  <p:sldSz cx="12192000" cy="6858000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>
      <p:cViewPr varScale="1">
        <p:scale>
          <a:sx n="69" d="100"/>
          <a:sy n="69" d="100"/>
        </p:scale>
        <p:origin x="882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41458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3409" y="0"/>
            <a:ext cx="4302231" cy="341458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r">
              <a:defRPr sz="1100"/>
            </a:lvl1pPr>
          </a:lstStyle>
          <a:p>
            <a:fld id="{6A44BB86-634E-4542-AFAD-069AC48F516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302231" cy="341457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3409" y="6456219"/>
            <a:ext cx="4302231" cy="341457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r">
              <a:defRPr sz="1100"/>
            </a:lvl1pPr>
          </a:lstStyle>
          <a:p>
            <a:fld id="{209F5F41-0AE9-4342-B0A5-ED1E87E61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0586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23132" y="0"/>
            <a:ext cx="8468867" cy="6857998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1121390" cy="6858000"/>
          </a:xfrm>
          <a:custGeom>
            <a:avLst/>
            <a:gdLst/>
            <a:ahLst/>
            <a:cxnLst/>
            <a:rect l="l" t="t" r="r" b="b"/>
            <a:pathLst>
              <a:path w="11121390" h="6858000">
                <a:moveTo>
                  <a:pt x="6956425" y="0"/>
                </a:moveTo>
                <a:lnTo>
                  <a:pt x="0" y="0"/>
                </a:lnTo>
                <a:lnTo>
                  <a:pt x="0" y="6857998"/>
                </a:lnTo>
                <a:lnTo>
                  <a:pt x="11120950" y="6857998"/>
                </a:lnTo>
                <a:lnTo>
                  <a:pt x="6956425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912875" y="405384"/>
            <a:ext cx="1117600" cy="1115695"/>
          </a:xfrm>
          <a:custGeom>
            <a:avLst/>
            <a:gdLst/>
            <a:ahLst/>
            <a:cxnLst/>
            <a:rect l="l" t="t" r="r" b="b"/>
            <a:pathLst>
              <a:path w="1117600" h="1115695">
                <a:moveTo>
                  <a:pt x="558546" y="0"/>
                </a:moveTo>
                <a:lnTo>
                  <a:pt x="510353" y="2047"/>
                </a:lnTo>
                <a:lnTo>
                  <a:pt x="463298" y="8076"/>
                </a:lnTo>
                <a:lnTo>
                  <a:pt x="417550" y="17921"/>
                </a:lnTo>
                <a:lnTo>
                  <a:pt x="373275" y="31414"/>
                </a:lnTo>
                <a:lnTo>
                  <a:pt x="330641" y="48387"/>
                </a:lnTo>
                <a:lnTo>
                  <a:pt x="289817" y="68673"/>
                </a:lnTo>
                <a:lnTo>
                  <a:pt x="250969" y="92106"/>
                </a:lnTo>
                <a:lnTo>
                  <a:pt x="214265" y="118517"/>
                </a:lnTo>
                <a:lnTo>
                  <a:pt x="179873" y="147740"/>
                </a:lnTo>
                <a:lnTo>
                  <a:pt x="147960" y="179607"/>
                </a:lnTo>
                <a:lnTo>
                  <a:pt x="118695" y="213950"/>
                </a:lnTo>
                <a:lnTo>
                  <a:pt x="92245" y="250603"/>
                </a:lnTo>
                <a:lnTo>
                  <a:pt x="68778" y="289398"/>
                </a:lnTo>
                <a:lnTo>
                  <a:pt x="48461" y="330168"/>
                </a:lnTo>
                <a:lnTo>
                  <a:pt x="31462" y="372745"/>
                </a:lnTo>
                <a:lnTo>
                  <a:pt x="17949" y="416963"/>
                </a:lnTo>
                <a:lnTo>
                  <a:pt x="8089" y="462653"/>
                </a:lnTo>
                <a:lnTo>
                  <a:pt x="2050" y="509649"/>
                </a:lnTo>
                <a:lnTo>
                  <a:pt x="0" y="557783"/>
                </a:lnTo>
                <a:lnTo>
                  <a:pt x="2050" y="605918"/>
                </a:lnTo>
                <a:lnTo>
                  <a:pt x="8089" y="652914"/>
                </a:lnTo>
                <a:lnTo>
                  <a:pt x="17949" y="698604"/>
                </a:lnTo>
                <a:lnTo>
                  <a:pt x="31462" y="742822"/>
                </a:lnTo>
                <a:lnTo>
                  <a:pt x="48461" y="785399"/>
                </a:lnTo>
                <a:lnTo>
                  <a:pt x="68778" y="826169"/>
                </a:lnTo>
                <a:lnTo>
                  <a:pt x="92245" y="864964"/>
                </a:lnTo>
                <a:lnTo>
                  <a:pt x="118695" y="901617"/>
                </a:lnTo>
                <a:lnTo>
                  <a:pt x="147960" y="935960"/>
                </a:lnTo>
                <a:lnTo>
                  <a:pt x="179873" y="967827"/>
                </a:lnTo>
                <a:lnTo>
                  <a:pt x="214265" y="997050"/>
                </a:lnTo>
                <a:lnTo>
                  <a:pt x="250969" y="1023461"/>
                </a:lnTo>
                <a:lnTo>
                  <a:pt x="289817" y="1046894"/>
                </a:lnTo>
                <a:lnTo>
                  <a:pt x="330641" y="1067180"/>
                </a:lnTo>
                <a:lnTo>
                  <a:pt x="373275" y="1084153"/>
                </a:lnTo>
                <a:lnTo>
                  <a:pt x="417550" y="1097646"/>
                </a:lnTo>
                <a:lnTo>
                  <a:pt x="463298" y="1107491"/>
                </a:lnTo>
                <a:lnTo>
                  <a:pt x="510353" y="1113520"/>
                </a:lnTo>
                <a:lnTo>
                  <a:pt x="558546" y="1115567"/>
                </a:lnTo>
                <a:lnTo>
                  <a:pt x="606740" y="1113520"/>
                </a:lnTo>
                <a:lnTo>
                  <a:pt x="653796" y="1107491"/>
                </a:lnTo>
                <a:lnTo>
                  <a:pt x="699545" y="1097646"/>
                </a:lnTo>
                <a:lnTo>
                  <a:pt x="743821" y="1084153"/>
                </a:lnTo>
                <a:lnTo>
                  <a:pt x="786455" y="1067180"/>
                </a:lnTo>
                <a:lnTo>
                  <a:pt x="827280" y="1046894"/>
                </a:lnTo>
                <a:lnTo>
                  <a:pt x="866128" y="1023461"/>
                </a:lnTo>
                <a:lnTo>
                  <a:pt x="902832" y="997050"/>
                </a:lnTo>
                <a:lnTo>
                  <a:pt x="937223" y="967827"/>
                </a:lnTo>
                <a:lnTo>
                  <a:pt x="969135" y="935960"/>
                </a:lnTo>
                <a:lnTo>
                  <a:pt x="998399" y="901617"/>
                </a:lnTo>
                <a:lnTo>
                  <a:pt x="1024849" y="864964"/>
                </a:lnTo>
                <a:lnTo>
                  <a:pt x="1048316" y="826169"/>
                </a:lnTo>
                <a:lnTo>
                  <a:pt x="1068632" y="785399"/>
                </a:lnTo>
                <a:lnTo>
                  <a:pt x="1085630" y="742822"/>
                </a:lnTo>
                <a:lnTo>
                  <a:pt x="1099143" y="698604"/>
                </a:lnTo>
                <a:lnTo>
                  <a:pt x="1109003" y="652914"/>
                </a:lnTo>
                <a:lnTo>
                  <a:pt x="1115041" y="605918"/>
                </a:lnTo>
                <a:lnTo>
                  <a:pt x="1117092" y="557783"/>
                </a:lnTo>
                <a:lnTo>
                  <a:pt x="1115041" y="509649"/>
                </a:lnTo>
                <a:lnTo>
                  <a:pt x="1109003" y="462653"/>
                </a:lnTo>
                <a:lnTo>
                  <a:pt x="1099143" y="416963"/>
                </a:lnTo>
                <a:lnTo>
                  <a:pt x="1085630" y="372745"/>
                </a:lnTo>
                <a:lnTo>
                  <a:pt x="1068632" y="330168"/>
                </a:lnTo>
                <a:lnTo>
                  <a:pt x="1048316" y="289398"/>
                </a:lnTo>
                <a:lnTo>
                  <a:pt x="1024849" y="250603"/>
                </a:lnTo>
                <a:lnTo>
                  <a:pt x="998399" y="213950"/>
                </a:lnTo>
                <a:lnTo>
                  <a:pt x="969135" y="179607"/>
                </a:lnTo>
                <a:lnTo>
                  <a:pt x="937223" y="147740"/>
                </a:lnTo>
                <a:lnTo>
                  <a:pt x="902832" y="118517"/>
                </a:lnTo>
                <a:lnTo>
                  <a:pt x="866128" y="92106"/>
                </a:lnTo>
                <a:lnTo>
                  <a:pt x="827280" y="68673"/>
                </a:lnTo>
                <a:lnTo>
                  <a:pt x="786455" y="48387"/>
                </a:lnTo>
                <a:lnTo>
                  <a:pt x="743821" y="31414"/>
                </a:lnTo>
                <a:lnTo>
                  <a:pt x="699545" y="17921"/>
                </a:lnTo>
                <a:lnTo>
                  <a:pt x="653796" y="8076"/>
                </a:lnTo>
                <a:lnTo>
                  <a:pt x="606740" y="2047"/>
                </a:lnTo>
                <a:lnTo>
                  <a:pt x="5585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5944" y="554736"/>
            <a:ext cx="749807" cy="74980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91616" y="1736101"/>
            <a:ext cx="4337050" cy="4391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552" y="335278"/>
            <a:ext cx="11585447" cy="643128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3811523"/>
            <a:ext cx="607060" cy="398145"/>
          </a:xfrm>
          <a:custGeom>
            <a:avLst/>
            <a:gdLst/>
            <a:ahLst/>
            <a:cxnLst/>
            <a:rect l="l" t="t" r="r" b="b"/>
            <a:pathLst>
              <a:path w="607060" h="398145">
                <a:moveTo>
                  <a:pt x="151409" y="0"/>
                </a:moveTo>
                <a:lnTo>
                  <a:pt x="153238" y="42163"/>
                </a:lnTo>
                <a:lnTo>
                  <a:pt x="70979" y="69595"/>
                </a:lnTo>
                <a:lnTo>
                  <a:pt x="58183" y="95376"/>
                </a:lnTo>
                <a:lnTo>
                  <a:pt x="0" y="132546"/>
                </a:lnTo>
                <a:lnTo>
                  <a:pt x="0" y="144296"/>
                </a:lnTo>
                <a:lnTo>
                  <a:pt x="28938" y="170433"/>
                </a:lnTo>
                <a:lnTo>
                  <a:pt x="47217" y="190626"/>
                </a:lnTo>
                <a:lnTo>
                  <a:pt x="76462" y="214502"/>
                </a:lnTo>
                <a:lnTo>
                  <a:pt x="114848" y="212598"/>
                </a:lnTo>
                <a:lnTo>
                  <a:pt x="129476" y="229107"/>
                </a:lnTo>
                <a:lnTo>
                  <a:pt x="129476" y="328168"/>
                </a:lnTo>
                <a:lnTo>
                  <a:pt x="142265" y="386714"/>
                </a:lnTo>
                <a:lnTo>
                  <a:pt x="189788" y="397763"/>
                </a:lnTo>
                <a:lnTo>
                  <a:pt x="226352" y="383158"/>
                </a:lnTo>
                <a:lnTo>
                  <a:pt x="275704" y="324484"/>
                </a:lnTo>
                <a:lnTo>
                  <a:pt x="310438" y="307975"/>
                </a:lnTo>
                <a:lnTo>
                  <a:pt x="343331" y="315340"/>
                </a:lnTo>
                <a:lnTo>
                  <a:pt x="374408" y="309752"/>
                </a:lnTo>
                <a:lnTo>
                  <a:pt x="409143" y="317119"/>
                </a:lnTo>
                <a:lnTo>
                  <a:pt x="438391" y="273176"/>
                </a:lnTo>
                <a:lnTo>
                  <a:pt x="431076" y="240156"/>
                </a:lnTo>
                <a:lnTo>
                  <a:pt x="454837" y="221742"/>
                </a:lnTo>
                <a:lnTo>
                  <a:pt x="482257" y="214502"/>
                </a:lnTo>
                <a:lnTo>
                  <a:pt x="485914" y="240156"/>
                </a:lnTo>
                <a:lnTo>
                  <a:pt x="540753" y="258444"/>
                </a:lnTo>
                <a:lnTo>
                  <a:pt x="586447" y="241934"/>
                </a:lnTo>
                <a:lnTo>
                  <a:pt x="606552" y="205358"/>
                </a:lnTo>
                <a:lnTo>
                  <a:pt x="602894" y="166750"/>
                </a:lnTo>
                <a:lnTo>
                  <a:pt x="579132" y="131952"/>
                </a:lnTo>
                <a:lnTo>
                  <a:pt x="531609" y="152145"/>
                </a:lnTo>
                <a:lnTo>
                  <a:pt x="471284" y="181482"/>
                </a:lnTo>
                <a:lnTo>
                  <a:pt x="447522" y="196087"/>
                </a:lnTo>
                <a:lnTo>
                  <a:pt x="367093" y="170433"/>
                </a:lnTo>
                <a:lnTo>
                  <a:pt x="363435" y="111759"/>
                </a:lnTo>
                <a:lnTo>
                  <a:pt x="328714" y="67818"/>
                </a:lnTo>
                <a:lnTo>
                  <a:pt x="224523" y="1777"/>
                </a:lnTo>
                <a:lnTo>
                  <a:pt x="151409" y="0"/>
                </a:lnTo>
                <a:close/>
              </a:path>
            </a:pathLst>
          </a:custGeom>
          <a:solidFill>
            <a:srgbClr val="0062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3811523"/>
            <a:ext cx="607060" cy="398145"/>
          </a:xfrm>
          <a:custGeom>
            <a:avLst/>
            <a:gdLst/>
            <a:ahLst/>
            <a:cxnLst/>
            <a:rect l="l" t="t" r="r" b="b"/>
            <a:pathLst>
              <a:path w="607060" h="398145">
                <a:moveTo>
                  <a:pt x="0" y="132546"/>
                </a:moveTo>
                <a:lnTo>
                  <a:pt x="58183" y="95376"/>
                </a:lnTo>
                <a:lnTo>
                  <a:pt x="70979" y="69595"/>
                </a:lnTo>
                <a:lnTo>
                  <a:pt x="153238" y="42163"/>
                </a:lnTo>
                <a:lnTo>
                  <a:pt x="151409" y="0"/>
                </a:lnTo>
                <a:lnTo>
                  <a:pt x="224523" y="1777"/>
                </a:lnTo>
                <a:lnTo>
                  <a:pt x="328714" y="67818"/>
                </a:lnTo>
                <a:lnTo>
                  <a:pt x="363435" y="111759"/>
                </a:lnTo>
                <a:lnTo>
                  <a:pt x="367093" y="170433"/>
                </a:lnTo>
                <a:lnTo>
                  <a:pt x="447522" y="196087"/>
                </a:lnTo>
                <a:lnTo>
                  <a:pt x="471284" y="181482"/>
                </a:lnTo>
                <a:lnTo>
                  <a:pt x="531609" y="152145"/>
                </a:lnTo>
                <a:lnTo>
                  <a:pt x="579132" y="131952"/>
                </a:lnTo>
                <a:lnTo>
                  <a:pt x="602894" y="166750"/>
                </a:lnTo>
                <a:lnTo>
                  <a:pt x="606552" y="205358"/>
                </a:lnTo>
                <a:lnTo>
                  <a:pt x="586447" y="241934"/>
                </a:lnTo>
                <a:lnTo>
                  <a:pt x="540753" y="258444"/>
                </a:lnTo>
                <a:lnTo>
                  <a:pt x="485914" y="240156"/>
                </a:lnTo>
                <a:lnTo>
                  <a:pt x="482257" y="214502"/>
                </a:lnTo>
                <a:lnTo>
                  <a:pt x="454837" y="221742"/>
                </a:lnTo>
                <a:lnTo>
                  <a:pt x="431076" y="240156"/>
                </a:lnTo>
                <a:lnTo>
                  <a:pt x="438391" y="273176"/>
                </a:lnTo>
                <a:lnTo>
                  <a:pt x="409143" y="317119"/>
                </a:lnTo>
                <a:lnTo>
                  <a:pt x="374408" y="309752"/>
                </a:lnTo>
                <a:lnTo>
                  <a:pt x="343331" y="315340"/>
                </a:lnTo>
                <a:lnTo>
                  <a:pt x="310438" y="307975"/>
                </a:lnTo>
                <a:lnTo>
                  <a:pt x="275704" y="324484"/>
                </a:lnTo>
                <a:lnTo>
                  <a:pt x="226352" y="383158"/>
                </a:lnTo>
                <a:lnTo>
                  <a:pt x="189788" y="397763"/>
                </a:lnTo>
                <a:lnTo>
                  <a:pt x="142265" y="386714"/>
                </a:lnTo>
                <a:lnTo>
                  <a:pt x="129476" y="328168"/>
                </a:lnTo>
                <a:lnTo>
                  <a:pt x="129476" y="229107"/>
                </a:lnTo>
                <a:lnTo>
                  <a:pt x="114848" y="212598"/>
                </a:lnTo>
                <a:lnTo>
                  <a:pt x="76462" y="214502"/>
                </a:lnTo>
                <a:lnTo>
                  <a:pt x="47217" y="190626"/>
                </a:lnTo>
                <a:lnTo>
                  <a:pt x="28938" y="170433"/>
                </a:lnTo>
                <a:lnTo>
                  <a:pt x="0" y="144296"/>
                </a:lnTo>
              </a:path>
            </a:pathLst>
          </a:custGeom>
          <a:ln w="12192">
            <a:solidFill>
              <a:srgbClr val="0062C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5682">
              <a:alpha val="6313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9E8541B-BBA8-2301-CECD-99C6F8BEBC3B}"/>
              </a:ext>
            </a:extLst>
          </p:cNvPr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524F004-4989-CC47-06DD-1B50571EDFED}"/>
              </a:ext>
            </a:extLst>
          </p:cNvPr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F70ECECD-077A-7F6A-285B-60860D3FCD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77940"/>
            <a:ext cx="2804160" cy="276999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52D48C0A-8D3B-0A55-0B6C-ABC1B0D8F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45280" y="6377940"/>
            <a:ext cx="3901440" cy="27699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C76B2B82-8747-3E9A-C872-FEEE7B013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8811" y="6464985"/>
            <a:ext cx="244475" cy="184666"/>
          </a:xfrm>
        </p:spPr>
        <p:txBody>
          <a:bodyPr/>
          <a:lstStyle>
            <a:lvl1pPr>
              <a:defRPr/>
            </a:lvl1pPr>
          </a:lstStyle>
          <a:p>
            <a:fld id="{C57CB25D-41CD-451F-8DFB-AF4DD46AA2C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9349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2373" y="416763"/>
            <a:ext cx="3983354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86231" y="1752041"/>
            <a:ext cx="7673975" cy="27063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68811" y="6464985"/>
            <a:ext cx="244475" cy="1784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remlin.ru/events/president/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uskova.info/w/wars/2000-feb" TargetMode="External"/><Relationship Id="rId3" Type="http://schemas.openxmlformats.org/officeDocument/2006/relationships/image" Target="../media/image37.jpg"/><Relationship Id="rId7" Type="http://schemas.openxmlformats.org/officeDocument/2006/relationships/image" Target="../media/image6.png"/><Relationship Id="rId2" Type="http://schemas.openxmlformats.org/officeDocument/2006/relationships/hyperlink" Target="http://docs.cntd.ru/document/90181842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ia.ru/arab_ly/20110401/360071697.html" TargetMode="External"/><Relationship Id="rId5" Type="http://schemas.openxmlformats.org/officeDocument/2006/relationships/image" Target="../media/image39.jpg"/><Relationship Id="rId10" Type="http://schemas.openxmlformats.org/officeDocument/2006/relationships/hyperlink" Target="https://ria.ru/syria/20180405/1517991151.html" TargetMode="External"/><Relationship Id="rId4" Type="http://schemas.openxmlformats.org/officeDocument/2006/relationships/image" Target="../media/image38.jpg"/><Relationship Id="rId9" Type="http://schemas.openxmlformats.org/officeDocument/2006/relationships/hyperlink" Target="http://www.vko.ru/koncepcii/vysokaya-tochnost-i-bolshaya-moshchnost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png"/><Relationship Id="rId4" Type="http://schemas.openxmlformats.org/officeDocument/2006/relationships/hyperlink" Target="http://kremlin.ru/supplement/4804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51786" y="2307208"/>
            <a:ext cx="8294370" cy="178189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1500" b="1" spc="-60" dirty="0" err="1">
                <a:solidFill>
                  <a:srgbClr val="FFFFFF"/>
                </a:solidFill>
                <a:latin typeface="Arial"/>
                <a:cs typeface="Arial"/>
              </a:rPr>
              <a:t>Моя</a:t>
            </a:r>
            <a:r>
              <a:rPr sz="11500" b="1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500" b="1" spc="-10" dirty="0" err="1" smtClean="0">
                <a:solidFill>
                  <a:srgbClr val="FFFFFF"/>
                </a:solidFill>
                <a:latin typeface="Arial"/>
                <a:cs typeface="Arial"/>
              </a:rPr>
              <a:t>страна</a:t>
            </a:r>
            <a:endParaRPr sz="11500" dirty="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099926" y="0"/>
            <a:ext cx="1908175" cy="6911340"/>
            <a:chOff x="10099926" y="0"/>
            <a:chExt cx="1908175" cy="6911340"/>
          </a:xfrm>
        </p:grpSpPr>
        <p:sp>
          <p:nvSpPr>
            <p:cNvPr id="4" name="object 4"/>
            <p:cNvSpPr/>
            <p:nvPr/>
          </p:nvSpPr>
          <p:spPr>
            <a:xfrm>
              <a:off x="10126596" y="0"/>
              <a:ext cx="1371600" cy="6858000"/>
            </a:xfrm>
            <a:custGeom>
              <a:avLst/>
              <a:gdLst/>
              <a:ahLst/>
              <a:cxnLst/>
              <a:rect l="l" t="t" r="r" b="b"/>
              <a:pathLst>
                <a:path w="1371600" h="6858000">
                  <a:moveTo>
                    <a:pt x="0" y="0"/>
                  </a:moveTo>
                  <a:lnTo>
                    <a:pt x="49127" y="55721"/>
                  </a:lnTo>
                  <a:lnTo>
                    <a:pt x="78402" y="89708"/>
                  </a:lnTo>
                  <a:lnTo>
                    <a:pt x="107398" y="123939"/>
                  </a:lnTo>
                  <a:lnTo>
                    <a:pt x="136115" y="158413"/>
                  </a:lnTo>
                  <a:lnTo>
                    <a:pt x="164550" y="193128"/>
                  </a:lnTo>
                  <a:lnTo>
                    <a:pt x="192702" y="228083"/>
                  </a:lnTo>
                  <a:lnTo>
                    <a:pt x="220568" y="263276"/>
                  </a:lnTo>
                  <a:lnTo>
                    <a:pt x="248147" y="298704"/>
                  </a:lnTo>
                  <a:lnTo>
                    <a:pt x="275438" y="334367"/>
                  </a:lnTo>
                  <a:lnTo>
                    <a:pt x="302439" y="370263"/>
                  </a:lnTo>
                  <a:lnTo>
                    <a:pt x="329147" y="406389"/>
                  </a:lnTo>
                  <a:lnTo>
                    <a:pt x="355561" y="442745"/>
                  </a:lnTo>
                  <a:lnTo>
                    <a:pt x="381679" y="479327"/>
                  </a:lnTo>
                  <a:lnTo>
                    <a:pt x="407500" y="516135"/>
                  </a:lnTo>
                  <a:lnTo>
                    <a:pt x="433022" y="553167"/>
                  </a:lnTo>
                  <a:lnTo>
                    <a:pt x="458243" y="590421"/>
                  </a:lnTo>
                  <a:lnTo>
                    <a:pt x="483161" y="627895"/>
                  </a:lnTo>
                  <a:lnTo>
                    <a:pt x="507774" y="665588"/>
                  </a:lnTo>
                  <a:lnTo>
                    <a:pt x="532081" y="703497"/>
                  </a:lnTo>
                  <a:lnTo>
                    <a:pt x="556081" y="741621"/>
                  </a:lnTo>
                  <a:lnTo>
                    <a:pt x="579770" y="779959"/>
                  </a:lnTo>
                  <a:lnTo>
                    <a:pt x="603148" y="818507"/>
                  </a:lnTo>
                  <a:lnTo>
                    <a:pt x="626213" y="857266"/>
                  </a:lnTo>
                  <a:lnTo>
                    <a:pt x="648962" y="896232"/>
                  </a:lnTo>
                  <a:lnTo>
                    <a:pt x="671395" y="935405"/>
                  </a:lnTo>
                  <a:lnTo>
                    <a:pt x="693510" y="974782"/>
                  </a:lnTo>
                  <a:lnTo>
                    <a:pt x="715304" y="1014362"/>
                  </a:lnTo>
                  <a:lnTo>
                    <a:pt x="736775" y="1054143"/>
                  </a:lnTo>
                  <a:lnTo>
                    <a:pt x="757924" y="1094122"/>
                  </a:lnTo>
                  <a:lnTo>
                    <a:pt x="778746" y="1134300"/>
                  </a:lnTo>
                  <a:lnTo>
                    <a:pt x="799241" y="1174672"/>
                  </a:lnTo>
                  <a:lnTo>
                    <a:pt x="819407" y="1215239"/>
                  </a:lnTo>
                  <a:lnTo>
                    <a:pt x="839243" y="1255998"/>
                  </a:lnTo>
                  <a:lnTo>
                    <a:pt x="858745" y="1296947"/>
                  </a:lnTo>
                  <a:lnTo>
                    <a:pt x="877914" y="1338085"/>
                  </a:lnTo>
                  <a:lnTo>
                    <a:pt x="896746" y="1379410"/>
                  </a:lnTo>
                  <a:lnTo>
                    <a:pt x="915240" y="1420919"/>
                  </a:lnTo>
                  <a:lnTo>
                    <a:pt x="933395" y="1462613"/>
                  </a:lnTo>
                  <a:lnTo>
                    <a:pt x="951209" y="1504487"/>
                  </a:lnTo>
                  <a:lnTo>
                    <a:pt x="968679" y="1546542"/>
                  </a:lnTo>
                  <a:lnTo>
                    <a:pt x="985804" y="1588774"/>
                  </a:lnTo>
                  <a:lnTo>
                    <a:pt x="1002583" y="1631183"/>
                  </a:lnTo>
                  <a:lnTo>
                    <a:pt x="1019013" y="1673767"/>
                  </a:lnTo>
                  <a:lnTo>
                    <a:pt x="1035093" y="1716523"/>
                  </a:lnTo>
                  <a:lnTo>
                    <a:pt x="1050822" y="1759451"/>
                  </a:lnTo>
                  <a:lnTo>
                    <a:pt x="1066196" y="1802547"/>
                  </a:lnTo>
                  <a:lnTo>
                    <a:pt x="1081215" y="1845811"/>
                  </a:lnTo>
                  <a:lnTo>
                    <a:pt x="1095877" y="1889241"/>
                  </a:lnTo>
                  <a:lnTo>
                    <a:pt x="1110180" y="1932835"/>
                  </a:lnTo>
                  <a:lnTo>
                    <a:pt x="1124123" y="1976592"/>
                  </a:lnTo>
                  <a:lnTo>
                    <a:pt x="1137702" y="2020508"/>
                  </a:lnTo>
                  <a:lnTo>
                    <a:pt x="1150918" y="2064584"/>
                  </a:lnTo>
                  <a:lnTo>
                    <a:pt x="1163768" y="2108816"/>
                  </a:lnTo>
                  <a:lnTo>
                    <a:pt x="1176250" y="2153204"/>
                  </a:lnTo>
                  <a:lnTo>
                    <a:pt x="1188362" y="2197745"/>
                  </a:lnTo>
                  <a:lnTo>
                    <a:pt x="1200104" y="2242438"/>
                  </a:lnTo>
                  <a:lnTo>
                    <a:pt x="1211472" y="2287281"/>
                  </a:lnTo>
                  <a:lnTo>
                    <a:pt x="1222465" y="2332272"/>
                  </a:lnTo>
                  <a:lnTo>
                    <a:pt x="1233082" y="2377410"/>
                  </a:lnTo>
                  <a:lnTo>
                    <a:pt x="1243321" y="2422692"/>
                  </a:lnTo>
                  <a:lnTo>
                    <a:pt x="1253180" y="2468117"/>
                  </a:lnTo>
                  <a:lnTo>
                    <a:pt x="1262657" y="2513684"/>
                  </a:lnTo>
                  <a:lnTo>
                    <a:pt x="1271750" y="2559390"/>
                  </a:lnTo>
                  <a:lnTo>
                    <a:pt x="1280459" y="2605233"/>
                  </a:lnTo>
                  <a:lnTo>
                    <a:pt x="1288780" y="2651213"/>
                  </a:lnTo>
                  <a:lnTo>
                    <a:pt x="1296712" y="2697326"/>
                  </a:lnTo>
                  <a:lnTo>
                    <a:pt x="1304254" y="2743572"/>
                  </a:lnTo>
                  <a:lnTo>
                    <a:pt x="1311404" y="2789949"/>
                  </a:lnTo>
                  <a:lnTo>
                    <a:pt x="1318159" y="2836455"/>
                  </a:lnTo>
                  <a:lnTo>
                    <a:pt x="1324519" y="2883087"/>
                  </a:lnTo>
                  <a:lnTo>
                    <a:pt x="1330481" y="2929845"/>
                  </a:lnTo>
                  <a:lnTo>
                    <a:pt x="1336044" y="2976727"/>
                  </a:lnTo>
                  <a:lnTo>
                    <a:pt x="1341205" y="3023731"/>
                  </a:lnTo>
                  <a:lnTo>
                    <a:pt x="1345964" y="3070854"/>
                  </a:lnTo>
                  <a:lnTo>
                    <a:pt x="1350318" y="3118096"/>
                  </a:lnTo>
                  <a:lnTo>
                    <a:pt x="1354266" y="3165455"/>
                  </a:lnTo>
                  <a:lnTo>
                    <a:pt x="1357806" y="3212928"/>
                  </a:lnTo>
                  <a:lnTo>
                    <a:pt x="1360936" y="3260515"/>
                  </a:lnTo>
                  <a:lnTo>
                    <a:pt x="1363654" y="3308213"/>
                  </a:lnTo>
                  <a:lnTo>
                    <a:pt x="1365959" y="3356020"/>
                  </a:lnTo>
                  <a:lnTo>
                    <a:pt x="1367849" y="3403935"/>
                  </a:lnTo>
                  <a:lnTo>
                    <a:pt x="1369322" y="3451957"/>
                  </a:lnTo>
                  <a:lnTo>
                    <a:pt x="1370376" y="3500082"/>
                  </a:lnTo>
                  <a:lnTo>
                    <a:pt x="1371010" y="3548311"/>
                  </a:lnTo>
                  <a:lnTo>
                    <a:pt x="1371221" y="3596640"/>
                  </a:lnTo>
                  <a:lnTo>
                    <a:pt x="1371010" y="3644968"/>
                  </a:lnTo>
                  <a:lnTo>
                    <a:pt x="1370376" y="3693196"/>
                  </a:lnTo>
                  <a:lnTo>
                    <a:pt x="1369322" y="3741322"/>
                  </a:lnTo>
                  <a:lnTo>
                    <a:pt x="1367849" y="3789343"/>
                  </a:lnTo>
                  <a:lnTo>
                    <a:pt x="1365959" y="3837258"/>
                  </a:lnTo>
                  <a:lnTo>
                    <a:pt x="1363654" y="3885065"/>
                  </a:lnTo>
                  <a:lnTo>
                    <a:pt x="1360936" y="3932763"/>
                  </a:lnTo>
                  <a:lnTo>
                    <a:pt x="1357806" y="3980349"/>
                  </a:lnTo>
                  <a:lnTo>
                    <a:pt x="1354266" y="4027822"/>
                  </a:lnTo>
                  <a:lnTo>
                    <a:pt x="1350318" y="4075181"/>
                  </a:lnTo>
                  <a:lnTo>
                    <a:pt x="1345964" y="4122423"/>
                  </a:lnTo>
                  <a:lnTo>
                    <a:pt x="1341205" y="4169546"/>
                  </a:lnTo>
                  <a:lnTo>
                    <a:pt x="1336044" y="4216550"/>
                  </a:lnTo>
                  <a:lnTo>
                    <a:pt x="1330481" y="4263431"/>
                  </a:lnTo>
                  <a:lnTo>
                    <a:pt x="1324519" y="4310189"/>
                  </a:lnTo>
                  <a:lnTo>
                    <a:pt x="1318159" y="4356822"/>
                  </a:lnTo>
                  <a:lnTo>
                    <a:pt x="1311404" y="4403327"/>
                  </a:lnTo>
                  <a:lnTo>
                    <a:pt x="1304254" y="4449704"/>
                  </a:lnTo>
                  <a:lnTo>
                    <a:pt x="1296712" y="4495950"/>
                  </a:lnTo>
                  <a:lnTo>
                    <a:pt x="1288780" y="4542063"/>
                  </a:lnTo>
                  <a:lnTo>
                    <a:pt x="1280459" y="4588042"/>
                  </a:lnTo>
                  <a:lnTo>
                    <a:pt x="1271750" y="4633886"/>
                  </a:lnTo>
                  <a:lnTo>
                    <a:pt x="1262657" y="4679592"/>
                  </a:lnTo>
                  <a:lnTo>
                    <a:pt x="1253180" y="4725158"/>
                  </a:lnTo>
                  <a:lnTo>
                    <a:pt x="1243321" y="4770583"/>
                  </a:lnTo>
                  <a:lnTo>
                    <a:pt x="1233082" y="4815865"/>
                  </a:lnTo>
                  <a:lnTo>
                    <a:pt x="1222465" y="4861003"/>
                  </a:lnTo>
                  <a:lnTo>
                    <a:pt x="1211472" y="4905994"/>
                  </a:lnTo>
                  <a:lnTo>
                    <a:pt x="1200104" y="4950837"/>
                  </a:lnTo>
                  <a:lnTo>
                    <a:pt x="1188362" y="4995529"/>
                  </a:lnTo>
                  <a:lnTo>
                    <a:pt x="1176250" y="5040071"/>
                  </a:lnTo>
                  <a:lnTo>
                    <a:pt x="1163768" y="5084458"/>
                  </a:lnTo>
                  <a:lnTo>
                    <a:pt x="1150918" y="5128691"/>
                  </a:lnTo>
                  <a:lnTo>
                    <a:pt x="1137702" y="5172766"/>
                  </a:lnTo>
                  <a:lnTo>
                    <a:pt x="1124123" y="5216683"/>
                  </a:lnTo>
                  <a:lnTo>
                    <a:pt x="1110180" y="5260439"/>
                  </a:lnTo>
                  <a:lnTo>
                    <a:pt x="1095877" y="5304033"/>
                  </a:lnTo>
                  <a:lnTo>
                    <a:pt x="1081215" y="5347463"/>
                  </a:lnTo>
                  <a:lnTo>
                    <a:pt x="1066196" y="5390727"/>
                  </a:lnTo>
                  <a:lnTo>
                    <a:pt x="1050822" y="5433823"/>
                  </a:lnTo>
                  <a:lnTo>
                    <a:pt x="1035093" y="5476751"/>
                  </a:lnTo>
                  <a:lnTo>
                    <a:pt x="1019013" y="5519507"/>
                  </a:lnTo>
                  <a:lnTo>
                    <a:pt x="1002583" y="5562090"/>
                  </a:lnTo>
                  <a:lnTo>
                    <a:pt x="985804" y="5604499"/>
                  </a:lnTo>
                  <a:lnTo>
                    <a:pt x="968679" y="5646732"/>
                  </a:lnTo>
                  <a:lnTo>
                    <a:pt x="951209" y="5688786"/>
                  </a:lnTo>
                  <a:lnTo>
                    <a:pt x="933395" y="5730661"/>
                  </a:lnTo>
                  <a:lnTo>
                    <a:pt x="915240" y="5772354"/>
                  </a:lnTo>
                  <a:lnTo>
                    <a:pt x="896746" y="5813864"/>
                  </a:lnTo>
                  <a:lnTo>
                    <a:pt x="877914" y="5855189"/>
                  </a:lnTo>
                  <a:lnTo>
                    <a:pt x="858745" y="5896326"/>
                  </a:lnTo>
                  <a:lnTo>
                    <a:pt x="839243" y="5937276"/>
                  </a:lnTo>
                  <a:lnTo>
                    <a:pt x="819407" y="5978034"/>
                  </a:lnTo>
                  <a:lnTo>
                    <a:pt x="799241" y="6018601"/>
                  </a:lnTo>
                  <a:lnTo>
                    <a:pt x="778746" y="6058974"/>
                  </a:lnTo>
                  <a:lnTo>
                    <a:pt x="757924" y="6099151"/>
                  </a:lnTo>
                  <a:lnTo>
                    <a:pt x="736775" y="6139131"/>
                  </a:lnTo>
                  <a:lnTo>
                    <a:pt x="715304" y="6178911"/>
                  </a:lnTo>
                  <a:lnTo>
                    <a:pt x="693510" y="6218491"/>
                  </a:lnTo>
                  <a:lnTo>
                    <a:pt x="671395" y="6257868"/>
                  </a:lnTo>
                  <a:lnTo>
                    <a:pt x="648962" y="6297041"/>
                  </a:lnTo>
                  <a:lnTo>
                    <a:pt x="626213" y="6336007"/>
                  </a:lnTo>
                  <a:lnTo>
                    <a:pt x="603148" y="6374766"/>
                  </a:lnTo>
                  <a:lnTo>
                    <a:pt x="579770" y="6413315"/>
                  </a:lnTo>
                  <a:lnTo>
                    <a:pt x="556081" y="6451652"/>
                  </a:lnTo>
                  <a:lnTo>
                    <a:pt x="532081" y="6489776"/>
                  </a:lnTo>
                  <a:lnTo>
                    <a:pt x="507774" y="6527686"/>
                  </a:lnTo>
                  <a:lnTo>
                    <a:pt x="483161" y="6565378"/>
                  </a:lnTo>
                  <a:lnTo>
                    <a:pt x="458243" y="6602852"/>
                  </a:lnTo>
                  <a:lnTo>
                    <a:pt x="433022" y="6640106"/>
                  </a:lnTo>
                  <a:lnTo>
                    <a:pt x="407500" y="6677138"/>
                  </a:lnTo>
                  <a:lnTo>
                    <a:pt x="381679" y="6713946"/>
                  </a:lnTo>
                  <a:lnTo>
                    <a:pt x="355561" y="6750529"/>
                  </a:lnTo>
                  <a:lnTo>
                    <a:pt x="329147" y="6786884"/>
                  </a:lnTo>
                  <a:lnTo>
                    <a:pt x="302439" y="6823011"/>
                  </a:lnTo>
                  <a:lnTo>
                    <a:pt x="276123" y="6857996"/>
                  </a:lnTo>
                </a:path>
              </a:pathLst>
            </a:custGeom>
            <a:ln w="53340">
              <a:solidFill>
                <a:srgbClr val="66CC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781504" y="0"/>
              <a:ext cx="1199515" cy="6858000"/>
            </a:xfrm>
            <a:custGeom>
              <a:avLst/>
              <a:gdLst/>
              <a:ahLst/>
              <a:cxnLst/>
              <a:rect l="l" t="t" r="r" b="b"/>
              <a:pathLst>
                <a:path w="1199515" h="6858000">
                  <a:moveTo>
                    <a:pt x="0" y="0"/>
                  </a:moveTo>
                  <a:lnTo>
                    <a:pt x="37198" y="49330"/>
                  </a:lnTo>
                  <a:lnTo>
                    <a:pt x="64102" y="85740"/>
                  </a:lnTo>
                  <a:lnTo>
                    <a:pt x="90732" y="122363"/>
                  </a:lnTo>
                  <a:lnTo>
                    <a:pt x="117087" y="159198"/>
                  </a:lnTo>
                  <a:lnTo>
                    <a:pt x="143165" y="196243"/>
                  </a:lnTo>
                  <a:lnTo>
                    <a:pt x="168964" y="233497"/>
                  </a:lnTo>
                  <a:lnTo>
                    <a:pt x="194483" y="270959"/>
                  </a:lnTo>
                  <a:lnTo>
                    <a:pt x="219720" y="308626"/>
                  </a:lnTo>
                  <a:lnTo>
                    <a:pt x="244675" y="346498"/>
                  </a:lnTo>
                  <a:lnTo>
                    <a:pt x="269345" y="384573"/>
                  </a:lnTo>
                  <a:lnTo>
                    <a:pt x="293728" y="422849"/>
                  </a:lnTo>
                  <a:lnTo>
                    <a:pt x="317824" y="461325"/>
                  </a:lnTo>
                  <a:lnTo>
                    <a:pt x="341631" y="499999"/>
                  </a:lnTo>
                  <a:lnTo>
                    <a:pt x="365147" y="538870"/>
                  </a:lnTo>
                  <a:lnTo>
                    <a:pt x="388371" y="577936"/>
                  </a:lnTo>
                  <a:lnTo>
                    <a:pt x="411301" y="617196"/>
                  </a:lnTo>
                  <a:lnTo>
                    <a:pt x="433936" y="656648"/>
                  </a:lnTo>
                  <a:lnTo>
                    <a:pt x="456275" y="696291"/>
                  </a:lnTo>
                  <a:lnTo>
                    <a:pt x="478315" y="736123"/>
                  </a:lnTo>
                  <a:lnTo>
                    <a:pt x="500055" y="776142"/>
                  </a:lnTo>
                  <a:lnTo>
                    <a:pt x="521494" y="816348"/>
                  </a:lnTo>
                  <a:lnTo>
                    <a:pt x="542630" y="856739"/>
                  </a:lnTo>
                  <a:lnTo>
                    <a:pt x="563462" y="897313"/>
                  </a:lnTo>
                  <a:lnTo>
                    <a:pt x="583988" y="938068"/>
                  </a:lnTo>
                  <a:lnTo>
                    <a:pt x="604207" y="979003"/>
                  </a:lnTo>
                  <a:lnTo>
                    <a:pt x="624117" y="1020118"/>
                  </a:lnTo>
                  <a:lnTo>
                    <a:pt x="643717" y="1061409"/>
                  </a:lnTo>
                  <a:lnTo>
                    <a:pt x="663004" y="1102875"/>
                  </a:lnTo>
                  <a:lnTo>
                    <a:pt x="681979" y="1144516"/>
                  </a:lnTo>
                  <a:lnTo>
                    <a:pt x="700638" y="1186330"/>
                  </a:lnTo>
                  <a:lnTo>
                    <a:pt x="718981" y="1228314"/>
                  </a:lnTo>
                  <a:lnTo>
                    <a:pt x="737006" y="1270468"/>
                  </a:lnTo>
                  <a:lnTo>
                    <a:pt x="754712" y="1312790"/>
                  </a:lnTo>
                  <a:lnTo>
                    <a:pt x="772096" y="1355278"/>
                  </a:lnTo>
                  <a:lnTo>
                    <a:pt x="789159" y="1397931"/>
                  </a:lnTo>
                  <a:lnTo>
                    <a:pt x="805897" y="1440748"/>
                  </a:lnTo>
                  <a:lnTo>
                    <a:pt x="822309" y="1483727"/>
                  </a:lnTo>
                  <a:lnTo>
                    <a:pt x="838395" y="1526866"/>
                  </a:lnTo>
                  <a:lnTo>
                    <a:pt x="854152" y="1570164"/>
                  </a:lnTo>
                  <a:lnTo>
                    <a:pt x="869579" y="1613620"/>
                  </a:lnTo>
                  <a:lnTo>
                    <a:pt x="884675" y="1657231"/>
                  </a:lnTo>
                  <a:lnTo>
                    <a:pt x="899437" y="1700997"/>
                  </a:lnTo>
                  <a:lnTo>
                    <a:pt x="913865" y="1744915"/>
                  </a:lnTo>
                  <a:lnTo>
                    <a:pt x="927956" y="1788985"/>
                  </a:lnTo>
                  <a:lnTo>
                    <a:pt x="941710" y="1833205"/>
                  </a:lnTo>
                  <a:lnTo>
                    <a:pt x="955125" y="1877573"/>
                  </a:lnTo>
                  <a:lnTo>
                    <a:pt x="968200" y="1922088"/>
                  </a:lnTo>
                  <a:lnTo>
                    <a:pt x="980932" y="1966748"/>
                  </a:lnTo>
                  <a:lnTo>
                    <a:pt x="993320" y="2011552"/>
                  </a:lnTo>
                  <a:lnTo>
                    <a:pt x="1005363" y="2056499"/>
                  </a:lnTo>
                  <a:lnTo>
                    <a:pt x="1017060" y="2101585"/>
                  </a:lnTo>
                  <a:lnTo>
                    <a:pt x="1028408" y="2146812"/>
                  </a:lnTo>
                  <a:lnTo>
                    <a:pt x="1039407" y="2192176"/>
                  </a:lnTo>
                  <a:lnTo>
                    <a:pt x="1050054" y="2237676"/>
                  </a:lnTo>
                  <a:lnTo>
                    <a:pt x="1060349" y="2283310"/>
                  </a:lnTo>
                  <a:lnTo>
                    <a:pt x="1070289" y="2329078"/>
                  </a:lnTo>
                  <a:lnTo>
                    <a:pt x="1079873" y="2374978"/>
                  </a:lnTo>
                  <a:lnTo>
                    <a:pt x="1089101" y="2421008"/>
                  </a:lnTo>
                  <a:lnTo>
                    <a:pt x="1097969" y="2467166"/>
                  </a:lnTo>
                  <a:lnTo>
                    <a:pt x="1106477" y="2513451"/>
                  </a:lnTo>
                  <a:lnTo>
                    <a:pt x="1114623" y="2559862"/>
                  </a:lnTo>
                  <a:lnTo>
                    <a:pt x="1122406" y="2606398"/>
                  </a:lnTo>
                  <a:lnTo>
                    <a:pt x="1129824" y="2653055"/>
                  </a:lnTo>
                  <a:lnTo>
                    <a:pt x="1136875" y="2699834"/>
                  </a:lnTo>
                  <a:lnTo>
                    <a:pt x="1143559" y="2746732"/>
                  </a:lnTo>
                  <a:lnTo>
                    <a:pt x="1149873" y="2793749"/>
                  </a:lnTo>
                  <a:lnTo>
                    <a:pt x="1155816" y="2840882"/>
                  </a:lnTo>
                  <a:lnTo>
                    <a:pt x="1161387" y="2888129"/>
                  </a:lnTo>
                  <a:lnTo>
                    <a:pt x="1166584" y="2935491"/>
                  </a:lnTo>
                  <a:lnTo>
                    <a:pt x="1171405" y="2982964"/>
                  </a:lnTo>
                  <a:lnTo>
                    <a:pt x="1175849" y="3030548"/>
                  </a:lnTo>
                  <a:lnTo>
                    <a:pt x="1179915" y="3078240"/>
                  </a:lnTo>
                  <a:lnTo>
                    <a:pt x="1183601" y="3126041"/>
                  </a:lnTo>
                  <a:lnTo>
                    <a:pt x="1186905" y="3173947"/>
                  </a:lnTo>
                  <a:lnTo>
                    <a:pt x="1189826" y="3221957"/>
                  </a:lnTo>
                  <a:lnTo>
                    <a:pt x="1192362" y="3270070"/>
                  </a:lnTo>
                  <a:lnTo>
                    <a:pt x="1194513" y="3318285"/>
                  </a:lnTo>
                  <a:lnTo>
                    <a:pt x="1196276" y="3366599"/>
                  </a:lnTo>
                  <a:lnTo>
                    <a:pt x="1197650" y="3415012"/>
                  </a:lnTo>
                  <a:lnTo>
                    <a:pt x="1198633" y="3463522"/>
                  </a:lnTo>
                  <a:lnTo>
                    <a:pt x="1199224" y="3512127"/>
                  </a:lnTo>
                  <a:lnTo>
                    <a:pt x="1199421" y="3560826"/>
                  </a:lnTo>
                  <a:lnTo>
                    <a:pt x="1199224" y="3609525"/>
                  </a:lnTo>
                  <a:lnTo>
                    <a:pt x="1198633" y="3658131"/>
                  </a:lnTo>
                  <a:lnTo>
                    <a:pt x="1197650" y="3706641"/>
                  </a:lnTo>
                  <a:lnTo>
                    <a:pt x="1196276" y="3755055"/>
                  </a:lnTo>
                  <a:lnTo>
                    <a:pt x="1194513" y="3803370"/>
                  </a:lnTo>
                  <a:lnTo>
                    <a:pt x="1192362" y="3851586"/>
                  </a:lnTo>
                  <a:lnTo>
                    <a:pt x="1189826" y="3899700"/>
                  </a:lnTo>
                  <a:lnTo>
                    <a:pt x="1186905" y="3947711"/>
                  </a:lnTo>
                  <a:lnTo>
                    <a:pt x="1183601" y="3995618"/>
                  </a:lnTo>
                  <a:lnTo>
                    <a:pt x="1179915" y="4043418"/>
                  </a:lnTo>
                  <a:lnTo>
                    <a:pt x="1175849" y="4091112"/>
                  </a:lnTo>
                  <a:lnTo>
                    <a:pt x="1171405" y="4138696"/>
                  </a:lnTo>
                  <a:lnTo>
                    <a:pt x="1166584" y="4186170"/>
                  </a:lnTo>
                  <a:lnTo>
                    <a:pt x="1161387" y="4233532"/>
                  </a:lnTo>
                  <a:lnTo>
                    <a:pt x="1155816" y="4280780"/>
                  </a:lnTo>
                  <a:lnTo>
                    <a:pt x="1149873" y="4327914"/>
                  </a:lnTo>
                  <a:lnTo>
                    <a:pt x="1143559" y="4374931"/>
                  </a:lnTo>
                  <a:lnTo>
                    <a:pt x="1136875" y="4421830"/>
                  </a:lnTo>
                  <a:lnTo>
                    <a:pt x="1129824" y="4468609"/>
                  </a:lnTo>
                  <a:lnTo>
                    <a:pt x="1122406" y="4515267"/>
                  </a:lnTo>
                  <a:lnTo>
                    <a:pt x="1114623" y="4561803"/>
                  </a:lnTo>
                  <a:lnTo>
                    <a:pt x="1106477" y="4608215"/>
                  </a:lnTo>
                  <a:lnTo>
                    <a:pt x="1097969" y="4654500"/>
                  </a:lnTo>
                  <a:lnTo>
                    <a:pt x="1089101" y="4700659"/>
                  </a:lnTo>
                  <a:lnTo>
                    <a:pt x="1079873" y="4746690"/>
                  </a:lnTo>
                  <a:lnTo>
                    <a:pt x="1070289" y="4792590"/>
                  </a:lnTo>
                  <a:lnTo>
                    <a:pt x="1060349" y="4838358"/>
                  </a:lnTo>
                  <a:lnTo>
                    <a:pt x="1050054" y="4883993"/>
                  </a:lnTo>
                  <a:lnTo>
                    <a:pt x="1039407" y="4929494"/>
                  </a:lnTo>
                  <a:lnTo>
                    <a:pt x="1028408" y="4974858"/>
                  </a:lnTo>
                  <a:lnTo>
                    <a:pt x="1017060" y="5020085"/>
                  </a:lnTo>
                  <a:lnTo>
                    <a:pt x="1005363" y="5065172"/>
                  </a:lnTo>
                  <a:lnTo>
                    <a:pt x="993320" y="5110118"/>
                  </a:lnTo>
                  <a:lnTo>
                    <a:pt x="980932" y="5154923"/>
                  </a:lnTo>
                  <a:lnTo>
                    <a:pt x="968200" y="5199583"/>
                  </a:lnTo>
                  <a:lnTo>
                    <a:pt x="955125" y="5244098"/>
                  </a:lnTo>
                  <a:lnTo>
                    <a:pt x="941710" y="5288467"/>
                  </a:lnTo>
                  <a:lnTo>
                    <a:pt x="927956" y="5332687"/>
                  </a:lnTo>
                  <a:lnTo>
                    <a:pt x="913865" y="5376757"/>
                  </a:lnTo>
                  <a:lnTo>
                    <a:pt x="899437" y="5420676"/>
                  </a:lnTo>
                  <a:lnTo>
                    <a:pt x="884675" y="5464442"/>
                  </a:lnTo>
                  <a:lnTo>
                    <a:pt x="869579" y="5508054"/>
                  </a:lnTo>
                  <a:lnTo>
                    <a:pt x="854152" y="5551509"/>
                  </a:lnTo>
                  <a:lnTo>
                    <a:pt x="838395" y="5594808"/>
                  </a:lnTo>
                  <a:lnTo>
                    <a:pt x="822309" y="5637947"/>
                  </a:lnTo>
                  <a:lnTo>
                    <a:pt x="805897" y="5680926"/>
                  </a:lnTo>
                  <a:lnTo>
                    <a:pt x="789159" y="5723743"/>
                  </a:lnTo>
                  <a:lnTo>
                    <a:pt x="772096" y="5766397"/>
                  </a:lnTo>
                  <a:lnTo>
                    <a:pt x="754712" y="5808885"/>
                  </a:lnTo>
                  <a:lnTo>
                    <a:pt x="737006" y="5851207"/>
                  </a:lnTo>
                  <a:lnTo>
                    <a:pt x="718981" y="5893361"/>
                  </a:lnTo>
                  <a:lnTo>
                    <a:pt x="700638" y="5935346"/>
                  </a:lnTo>
                  <a:lnTo>
                    <a:pt x="681979" y="5977159"/>
                  </a:lnTo>
                  <a:lnTo>
                    <a:pt x="663004" y="6018800"/>
                  </a:lnTo>
                  <a:lnTo>
                    <a:pt x="643717" y="6060267"/>
                  </a:lnTo>
                  <a:lnTo>
                    <a:pt x="624117" y="6101558"/>
                  </a:lnTo>
                  <a:lnTo>
                    <a:pt x="604207" y="6142672"/>
                  </a:lnTo>
                  <a:lnTo>
                    <a:pt x="583988" y="6183608"/>
                  </a:lnTo>
                  <a:lnTo>
                    <a:pt x="563462" y="6224363"/>
                  </a:lnTo>
                  <a:lnTo>
                    <a:pt x="542630" y="6264937"/>
                  </a:lnTo>
                  <a:lnTo>
                    <a:pt x="521494" y="6305328"/>
                  </a:lnTo>
                  <a:lnTo>
                    <a:pt x="500055" y="6345534"/>
                  </a:lnTo>
                  <a:lnTo>
                    <a:pt x="478315" y="6385554"/>
                  </a:lnTo>
                  <a:lnTo>
                    <a:pt x="456275" y="6425386"/>
                  </a:lnTo>
                  <a:lnTo>
                    <a:pt x="433936" y="6465029"/>
                  </a:lnTo>
                  <a:lnTo>
                    <a:pt x="411301" y="6504481"/>
                  </a:lnTo>
                  <a:lnTo>
                    <a:pt x="388371" y="6543741"/>
                  </a:lnTo>
                  <a:lnTo>
                    <a:pt x="365147" y="6582807"/>
                  </a:lnTo>
                  <a:lnTo>
                    <a:pt x="341631" y="6621678"/>
                  </a:lnTo>
                  <a:lnTo>
                    <a:pt x="317824" y="6660352"/>
                  </a:lnTo>
                  <a:lnTo>
                    <a:pt x="293728" y="6698827"/>
                  </a:lnTo>
                  <a:lnTo>
                    <a:pt x="269345" y="6737103"/>
                  </a:lnTo>
                  <a:lnTo>
                    <a:pt x="244675" y="6775178"/>
                  </a:lnTo>
                  <a:lnTo>
                    <a:pt x="219720" y="6813050"/>
                  </a:lnTo>
                  <a:lnTo>
                    <a:pt x="194483" y="6850717"/>
                  </a:lnTo>
                  <a:lnTo>
                    <a:pt x="189524" y="6857996"/>
                  </a:lnTo>
                </a:path>
              </a:pathLst>
            </a:custGeom>
            <a:ln w="53340">
              <a:solidFill>
                <a:srgbClr val="FFFF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85928" y="0"/>
            <a:ext cx="1908175" cy="6911340"/>
            <a:chOff x="185928" y="0"/>
            <a:chExt cx="1908175" cy="6911340"/>
          </a:xfrm>
        </p:grpSpPr>
        <p:sp>
          <p:nvSpPr>
            <p:cNvPr id="7" name="object 7"/>
            <p:cNvSpPr/>
            <p:nvPr/>
          </p:nvSpPr>
          <p:spPr>
            <a:xfrm>
              <a:off x="695705" y="0"/>
              <a:ext cx="1371600" cy="6858000"/>
            </a:xfrm>
            <a:custGeom>
              <a:avLst/>
              <a:gdLst/>
              <a:ahLst/>
              <a:cxnLst/>
              <a:rect l="l" t="t" r="r" b="b"/>
              <a:pathLst>
                <a:path w="1371600" h="6858000">
                  <a:moveTo>
                    <a:pt x="0" y="3596640"/>
                  </a:moveTo>
                  <a:lnTo>
                    <a:pt x="211" y="3548311"/>
                  </a:lnTo>
                  <a:lnTo>
                    <a:pt x="845" y="3500082"/>
                  </a:lnTo>
                  <a:lnTo>
                    <a:pt x="1899" y="3451957"/>
                  </a:lnTo>
                  <a:lnTo>
                    <a:pt x="3372" y="3403935"/>
                  </a:lnTo>
                  <a:lnTo>
                    <a:pt x="5262" y="3356020"/>
                  </a:lnTo>
                  <a:lnTo>
                    <a:pt x="7567" y="3308213"/>
                  </a:lnTo>
                  <a:lnTo>
                    <a:pt x="10285" y="3260515"/>
                  </a:lnTo>
                  <a:lnTo>
                    <a:pt x="13415" y="3212928"/>
                  </a:lnTo>
                  <a:lnTo>
                    <a:pt x="16955" y="3165455"/>
                  </a:lnTo>
                  <a:lnTo>
                    <a:pt x="20903" y="3118096"/>
                  </a:lnTo>
                  <a:lnTo>
                    <a:pt x="25257" y="3070854"/>
                  </a:lnTo>
                  <a:lnTo>
                    <a:pt x="30016" y="3023731"/>
                  </a:lnTo>
                  <a:lnTo>
                    <a:pt x="35177" y="2976727"/>
                  </a:lnTo>
                  <a:lnTo>
                    <a:pt x="40740" y="2929845"/>
                  </a:lnTo>
                  <a:lnTo>
                    <a:pt x="46702" y="2883087"/>
                  </a:lnTo>
                  <a:lnTo>
                    <a:pt x="53062" y="2836455"/>
                  </a:lnTo>
                  <a:lnTo>
                    <a:pt x="59817" y="2789949"/>
                  </a:lnTo>
                  <a:lnTo>
                    <a:pt x="66967" y="2743572"/>
                  </a:lnTo>
                  <a:lnTo>
                    <a:pt x="74509" y="2697326"/>
                  </a:lnTo>
                  <a:lnTo>
                    <a:pt x="82441" y="2651213"/>
                  </a:lnTo>
                  <a:lnTo>
                    <a:pt x="90762" y="2605233"/>
                  </a:lnTo>
                  <a:lnTo>
                    <a:pt x="99470" y="2559390"/>
                  </a:lnTo>
                  <a:lnTo>
                    <a:pt x="108564" y="2513684"/>
                  </a:lnTo>
                  <a:lnTo>
                    <a:pt x="118041" y="2468117"/>
                  </a:lnTo>
                  <a:lnTo>
                    <a:pt x="127900" y="2422692"/>
                  </a:lnTo>
                  <a:lnTo>
                    <a:pt x="138138" y="2377410"/>
                  </a:lnTo>
                  <a:lnTo>
                    <a:pt x="148755" y="2332272"/>
                  </a:lnTo>
                  <a:lnTo>
                    <a:pt x="159749" y="2287281"/>
                  </a:lnTo>
                  <a:lnTo>
                    <a:pt x="171117" y="2242438"/>
                  </a:lnTo>
                  <a:lnTo>
                    <a:pt x="182859" y="2197745"/>
                  </a:lnTo>
                  <a:lnTo>
                    <a:pt x="194971" y="2153204"/>
                  </a:lnTo>
                  <a:lnTo>
                    <a:pt x="207453" y="2108816"/>
                  </a:lnTo>
                  <a:lnTo>
                    <a:pt x="220303" y="2064584"/>
                  </a:lnTo>
                  <a:lnTo>
                    <a:pt x="233518" y="2020508"/>
                  </a:lnTo>
                  <a:lnTo>
                    <a:pt x="247098" y="1976592"/>
                  </a:lnTo>
                  <a:lnTo>
                    <a:pt x="261041" y="1932835"/>
                  </a:lnTo>
                  <a:lnTo>
                    <a:pt x="275344" y="1889241"/>
                  </a:lnTo>
                  <a:lnTo>
                    <a:pt x="290006" y="1845811"/>
                  </a:lnTo>
                  <a:lnTo>
                    <a:pt x="305025" y="1802547"/>
                  </a:lnTo>
                  <a:lnTo>
                    <a:pt x="320399" y="1759451"/>
                  </a:lnTo>
                  <a:lnTo>
                    <a:pt x="336128" y="1716523"/>
                  </a:lnTo>
                  <a:lnTo>
                    <a:pt x="352208" y="1673767"/>
                  </a:lnTo>
                  <a:lnTo>
                    <a:pt x="368638" y="1631183"/>
                  </a:lnTo>
                  <a:lnTo>
                    <a:pt x="385417" y="1588774"/>
                  </a:lnTo>
                  <a:lnTo>
                    <a:pt x="402542" y="1546542"/>
                  </a:lnTo>
                  <a:lnTo>
                    <a:pt x="420012" y="1504487"/>
                  </a:lnTo>
                  <a:lnTo>
                    <a:pt x="437826" y="1462613"/>
                  </a:lnTo>
                  <a:lnTo>
                    <a:pt x="455980" y="1420919"/>
                  </a:lnTo>
                  <a:lnTo>
                    <a:pt x="474475" y="1379410"/>
                  </a:lnTo>
                  <a:lnTo>
                    <a:pt x="493307" y="1338085"/>
                  </a:lnTo>
                  <a:lnTo>
                    <a:pt x="512475" y="1296947"/>
                  </a:lnTo>
                  <a:lnTo>
                    <a:pt x="531978" y="1255998"/>
                  </a:lnTo>
                  <a:lnTo>
                    <a:pt x="551813" y="1215239"/>
                  </a:lnTo>
                  <a:lnTo>
                    <a:pt x="571979" y="1174672"/>
                  </a:lnTo>
                  <a:lnTo>
                    <a:pt x="592475" y="1134300"/>
                  </a:lnTo>
                  <a:lnTo>
                    <a:pt x="613297" y="1094122"/>
                  </a:lnTo>
                  <a:lnTo>
                    <a:pt x="634445" y="1054143"/>
                  </a:lnTo>
                  <a:lnTo>
                    <a:pt x="655917" y="1014362"/>
                  </a:lnTo>
                  <a:lnTo>
                    <a:pt x="677711" y="974782"/>
                  </a:lnTo>
                  <a:lnTo>
                    <a:pt x="699826" y="935405"/>
                  </a:lnTo>
                  <a:lnTo>
                    <a:pt x="722258" y="896232"/>
                  </a:lnTo>
                  <a:lnTo>
                    <a:pt x="745008" y="857266"/>
                  </a:lnTo>
                  <a:lnTo>
                    <a:pt x="768073" y="818507"/>
                  </a:lnTo>
                  <a:lnTo>
                    <a:pt x="791451" y="779959"/>
                  </a:lnTo>
                  <a:lnTo>
                    <a:pt x="815140" y="741621"/>
                  </a:lnTo>
                  <a:lnTo>
                    <a:pt x="839139" y="703497"/>
                  </a:lnTo>
                  <a:lnTo>
                    <a:pt x="863447" y="665588"/>
                  </a:lnTo>
                  <a:lnTo>
                    <a:pt x="888060" y="627895"/>
                  </a:lnTo>
                  <a:lnTo>
                    <a:pt x="912978" y="590421"/>
                  </a:lnTo>
                  <a:lnTo>
                    <a:pt x="938199" y="553167"/>
                  </a:lnTo>
                  <a:lnTo>
                    <a:pt x="963721" y="516135"/>
                  </a:lnTo>
                  <a:lnTo>
                    <a:pt x="989542" y="479327"/>
                  </a:lnTo>
                  <a:lnTo>
                    <a:pt x="1015660" y="442745"/>
                  </a:lnTo>
                  <a:lnTo>
                    <a:pt x="1042074" y="406389"/>
                  </a:lnTo>
                  <a:lnTo>
                    <a:pt x="1068782" y="370263"/>
                  </a:lnTo>
                  <a:lnTo>
                    <a:pt x="1095783" y="334367"/>
                  </a:lnTo>
                  <a:lnTo>
                    <a:pt x="1123073" y="298704"/>
                  </a:lnTo>
                  <a:lnTo>
                    <a:pt x="1150653" y="263276"/>
                  </a:lnTo>
                  <a:lnTo>
                    <a:pt x="1178519" y="228083"/>
                  </a:lnTo>
                  <a:lnTo>
                    <a:pt x="1206671" y="193128"/>
                  </a:lnTo>
                  <a:lnTo>
                    <a:pt x="1235106" y="158413"/>
                  </a:lnTo>
                  <a:lnTo>
                    <a:pt x="1263822" y="123939"/>
                  </a:lnTo>
                  <a:lnTo>
                    <a:pt x="1292819" y="89708"/>
                  </a:lnTo>
                  <a:lnTo>
                    <a:pt x="1322094" y="55721"/>
                  </a:lnTo>
                  <a:lnTo>
                    <a:pt x="1351645" y="21982"/>
                  </a:lnTo>
                  <a:lnTo>
                    <a:pt x="1371221" y="0"/>
                  </a:lnTo>
                </a:path>
                <a:path w="1371600" h="6858000">
                  <a:moveTo>
                    <a:pt x="1095098" y="6857996"/>
                  </a:moveTo>
                  <a:lnTo>
                    <a:pt x="1068782" y="6823011"/>
                  </a:lnTo>
                  <a:lnTo>
                    <a:pt x="1042074" y="6786884"/>
                  </a:lnTo>
                  <a:lnTo>
                    <a:pt x="1015660" y="6750529"/>
                  </a:lnTo>
                  <a:lnTo>
                    <a:pt x="989542" y="6713946"/>
                  </a:lnTo>
                  <a:lnTo>
                    <a:pt x="963721" y="6677138"/>
                  </a:lnTo>
                  <a:lnTo>
                    <a:pt x="938199" y="6640106"/>
                  </a:lnTo>
                  <a:lnTo>
                    <a:pt x="912978" y="6602852"/>
                  </a:lnTo>
                  <a:lnTo>
                    <a:pt x="888060" y="6565378"/>
                  </a:lnTo>
                  <a:lnTo>
                    <a:pt x="863447" y="6527686"/>
                  </a:lnTo>
                  <a:lnTo>
                    <a:pt x="839139" y="6489776"/>
                  </a:lnTo>
                  <a:lnTo>
                    <a:pt x="815140" y="6451652"/>
                  </a:lnTo>
                  <a:lnTo>
                    <a:pt x="791451" y="6413315"/>
                  </a:lnTo>
                  <a:lnTo>
                    <a:pt x="768073" y="6374766"/>
                  </a:lnTo>
                  <a:lnTo>
                    <a:pt x="745008" y="6336007"/>
                  </a:lnTo>
                  <a:lnTo>
                    <a:pt x="722258" y="6297041"/>
                  </a:lnTo>
                  <a:lnTo>
                    <a:pt x="699826" y="6257868"/>
                  </a:lnTo>
                  <a:lnTo>
                    <a:pt x="677711" y="6218491"/>
                  </a:lnTo>
                  <a:lnTo>
                    <a:pt x="655917" y="6178911"/>
                  </a:lnTo>
                  <a:lnTo>
                    <a:pt x="634445" y="6139131"/>
                  </a:lnTo>
                  <a:lnTo>
                    <a:pt x="613297" y="6099151"/>
                  </a:lnTo>
                  <a:lnTo>
                    <a:pt x="592475" y="6058974"/>
                  </a:lnTo>
                  <a:lnTo>
                    <a:pt x="571979" y="6018601"/>
                  </a:lnTo>
                  <a:lnTo>
                    <a:pt x="551813" y="5978034"/>
                  </a:lnTo>
                  <a:lnTo>
                    <a:pt x="531978" y="5937276"/>
                  </a:lnTo>
                  <a:lnTo>
                    <a:pt x="512475" y="5896326"/>
                  </a:lnTo>
                  <a:lnTo>
                    <a:pt x="493307" y="5855189"/>
                  </a:lnTo>
                  <a:lnTo>
                    <a:pt x="474475" y="5813864"/>
                  </a:lnTo>
                  <a:lnTo>
                    <a:pt x="455980" y="5772354"/>
                  </a:lnTo>
                  <a:lnTo>
                    <a:pt x="437826" y="5730661"/>
                  </a:lnTo>
                  <a:lnTo>
                    <a:pt x="420012" y="5688786"/>
                  </a:lnTo>
                  <a:lnTo>
                    <a:pt x="402542" y="5646732"/>
                  </a:lnTo>
                  <a:lnTo>
                    <a:pt x="385417" y="5604499"/>
                  </a:lnTo>
                  <a:lnTo>
                    <a:pt x="368638" y="5562090"/>
                  </a:lnTo>
                  <a:lnTo>
                    <a:pt x="352208" y="5519507"/>
                  </a:lnTo>
                  <a:lnTo>
                    <a:pt x="336128" y="5476751"/>
                  </a:lnTo>
                  <a:lnTo>
                    <a:pt x="320399" y="5433823"/>
                  </a:lnTo>
                  <a:lnTo>
                    <a:pt x="305025" y="5390727"/>
                  </a:lnTo>
                  <a:lnTo>
                    <a:pt x="290006" y="5347463"/>
                  </a:lnTo>
                  <a:lnTo>
                    <a:pt x="275344" y="5304033"/>
                  </a:lnTo>
                  <a:lnTo>
                    <a:pt x="261041" y="5260439"/>
                  </a:lnTo>
                  <a:lnTo>
                    <a:pt x="247098" y="5216683"/>
                  </a:lnTo>
                  <a:lnTo>
                    <a:pt x="233518" y="5172766"/>
                  </a:lnTo>
                  <a:lnTo>
                    <a:pt x="220303" y="5128691"/>
                  </a:lnTo>
                  <a:lnTo>
                    <a:pt x="207453" y="5084458"/>
                  </a:lnTo>
                  <a:lnTo>
                    <a:pt x="194971" y="5040071"/>
                  </a:lnTo>
                  <a:lnTo>
                    <a:pt x="182859" y="4995529"/>
                  </a:lnTo>
                  <a:lnTo>
                    <a:pt x="171117" y="4950837"/>
                  </a:lnTo>
                  <a:lnTo>
                    <a:pt x="159749" y="4905994"/>
                  </a:lnTo>
                  <a:lnTo>
                    <a:pt x="148755" y="4861003"/>
                  </a:lnTo>
                  <a:lnTo>
                    <a:pt x="138138" y="4815865"/>
                  </a:lnTo>
                  <a:lnTo>
                    <a:pt x="127900" y="4770583"/>
                  </a:lnTo>
                  <a:lnTo>
                    <a:pt x="118041" y="4725158"/>
                  </a:lnTo>
                  <a:lnTo>
                    <a:pt x="108564" y="4679592"/>
                  </a:lnTo>
                  <a:lnTo>
                    <a:pt x="99470" y="4633886"/>
                  </a:lnTo>
                  <a:lnTo>
                    <a:pt x="90762" y="4588042"/>
                  </a:lnTo>
                  <a:lnTo>
                    <a:pt x="82441" y="4542063"/>
                  </a:lnTo>
                  <a:lnTo>
                    <a:pt x="74509" y="4495950"/>
                  </a:lnTo>
                  <a:lnTo>
                    <a:pt x="66967" y="4449704"/>
                  </a:lnTo>
                  <a:lnTo>
                    <a:pt x="59817" y="4403327"/>
                  </a:lnTo>
                  <a:lnTo>
                    <a:pt x="53062" y="4356822"/>
                  </a:lnTo>
                  <a:lnTo>
                    <a:pt x="46702" y="4310189"/>
                  </a:lnTo>
                  <a:lnTo>
                    <a:pt x="40740" y="4263431"/>
                  </a:lnTo>
                  <a:lnTo>
                    <a:pt x="35177" y="4216550"/>
                  </a:lnTo>
                  <a:lnTo>
                    <a:pt x="30016" y="4169546"/>
                  </a:lnTo>
                  <a:lnTo>
                    <a:pt x="25257" y="4122423"/>
                  </a:lnTo>
                  <a:lnTo>
                    <a:pt x="20903" y="4075181"/>
                  </a:lnTo>
                  <a:lnTo>
                    <a:pt x="16955" y="4027822"/>
                  </a:lnTo>
                  <a:lnTo>
                    <a:pt x="13415" y="3980349"/>
                  </a:lnTo>
                  <a:lnTo>
                    <a:pt x="10285" y="3932763"/>
                  </a:lnTo>
                  <a:lnTo>
                    <a:pt x="7567" y="3885065"/>
                  </a:lnTo>
                  <a:lnTo>
                    <a:pt x="5262" y="3837258"/>
                  </a:lnTo>
                  <a:lnTo>
                    <a:pt x="3372" y="3789343"/>
                  </a:lnTo>
                  <a:lnTo>
                    <a:pt x="1899" y="3741322"/>
                  </a:lnTo>
                  <a:lnTo>
                    <a:pt x="845" y="3693196"/>
                  </a:lnTo>
                  <a:lnTo>
                    <a:pt x="211" y="3644968"/>
                  </a:lnTo>
                  <a:lnTo>
                    <a:pt x="0" y="3596640"/>
                  </a:lnTo>
                </a:path>
              </a:pathLst>
            </a:custGeom>
            <a:ln w="53340">
              <a:solidFill>
                <a:srgbClr val="66CC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2598" y="0"/>
              <a:ext cx="1199515" cy="6858000"/>
            </a:xfrm>
            <a:custGeom>
              <a:avLst/>
              <a:gdLst/>
              <a:ahLst/>
              <a:cxnLst/>
              <a:rect l="l" t="t" r="r" b="b"/>
              <a:pathLst>
                <a:path w="1199515" h="6858000">
                  <a:moveTo>
                    <a:pt x="0" y="3560826"/>
                  </a:moveTo>
                  <a:lnTo>
                    <a:pt x="197" y="3512127"/>
                  </a:lnTo>
                  <a:lnTo>
                    <a:pt x="788" y="3463522"/>
                  </a:lnTo>
                  <a:lnTo>
                    <a:pt x="1771" y="3415012"/>
                  </a:lnTo>
                  <a:lnTo>
                    <a:pt x="3145" y="3366599"/>
                  </a:lnTo>
                  <a:lnTo>
                    <a:pt x="4908" y="3318285"/>
                  </a:lnTo>
                  <a:lnTo>
                    <a:pt x="7058" y="3270070"/>
                  </a:lnTo>
                  <a:lnTo>
                    <a:pt x="9595" y="3221957"/>
                  </a:lnTo>
                  <a:lnTo>
                    <a:pt x="12516" y="3173947"/>
                  </a:lnTo>
                  <a:lnTo>
                    <a:pt x="15820" y="3126041"/>
                  </a:lnTo>
                  <a:lnTo>
                    <a:pt x="19506" y="3078240"/>
                  </a:lnTo>
                  <a:lnTo>
                    <a:pt x="23572" y="3030548"/>
                  </a:lnTo>
                  <a:lnTo>
                    <a:pt x="28016" y="2982964"/>
                  </a:lnTo>
                  <a:lnTo>
                    <a:pt x="32837" y="2935491"/>
                  </a:lnTo>
                  <a:lnTo>
                    <a:pt x="38034" y="2888129"/>
                  </a:lnTo>
                  <a:lnTo>
                    <a:pt x="43605" y="2840882"/>
                  </a:lnTo>
                  <a:lnTo>
                    <a:pt x="49548" y="2793749"/>
                  </a:lnTo>
                  <a:lnTo>
                    <a:pt x="55862" y="2746732"/>
                  </a:lnTo>
                  <a:lnTo>
                    <a:pt x="62545" y="2699834"/>
                  </a:lnTo>
                  <a:lnTo>
                    <a:pt x="69597" y="2653055"/>
                  </a:lnTo>
                  <a:lnTo>
                    <a:pt x="77015" y="2606398"/>
                  </a:lnTo>
                  <a:lnTo>
                    <a:pt x="84798" y="2559862"/>
                  </a:lnTo>
                  <a:lnTo>
                    <a:pt x="92944" y="2513451"/>
                  </a:lnTo>
                  <a:lnTo>
                    <a:pt x="101452" y="2467166"/>
                  </a:lnTo>
                  <a:lnTo>
                    <a:pt x="110320" y="2421008"/>
                  </a:lnTo>
                  <a:lnTo>
                    <a:pt x="119547" y="2374978"/>
                  </a:lnTo>
                  <a:lnTo>
                    <a:pt x="129132" y="2329078"/>
                  </a:lnTo>
                  <a:lnTo>
                    <a:pt x="139072" y="2283310"/>
                  </a:lnTo>
                  <a:lnTo>
                    <a:pt x="149366" y="2237676"/>
                  </a:lnTo>
                  <a:lnTo>
                    <a:pt x="160014" y="2192176"/>
                  </a:lnTo>
                  <a:lnTo>
                    <a:pt x="171012" y="2146812"/>
                  </a:lnTo>
                  <a:lnTo>
                    <a:pt x="182361" y="2101585"/>
                  </a:lnTo>
                  <a:lnTo>
                    <a:pt x="194057" y="2056499"/>
                  </a:lnTo>
                  <a:lnTo>
                    <a:pt x="206100" y="2011552"/>
                  </a:lnTo>
                  <a:lnTo>
                    <a:pt x="218489" y="1966748"/>
                  </a:lnTo>
                  <a:lnTo>
                    <a:pt x="231221" y="1922088"/>
                  </a:lnTo>
                  <a:lnTo>
                    <a:pt x="244295" y="1877573"/>
                  </a:lnTo>
                  <a:lnTo>
                    <a:pt x="257710" y="1833205"/>
                  </a:lnTo>
                  <a:lnTo>
                    <a:pt x="271464" y="1788985"/>
                  </a:lnTo>
                  <a:lnTo>
                    <a:pt x="285556" y="1744915"/>
                  </a:lnTo>
                  <a:lnTo>
                    <a:pt x="299984" y="1700997"/>
                  </a:lnTo>
                  <a:lnTo>
                    <a:pt x="314746" y="1657231"/>
                  </a:lnTo>
                  <a:lnTo>
                    <a:pt x="329842" y="1613620"/>
                  </a:lnTo>
                  <a:lnTo>
                    <a:pt x="345269" y="1570164"/>
                  </a:lnTo>
                  <a:lnTo>
                    <a:pt x="361026" y="1526866"/>
                  </a:lnTo>
                  <a:lnTo>
                    <a:pt x="377111" y="1483727"/>
                  </a:lnTo>
                  <a:lnTo>
                    <a:pt x="393524" y="1440748"/>
                  </a:lnTo>
                  <a:lnTo>
                    <a:pt x="410262" y="1397931"/>
                  </a:lnTo>
                  <a:lnTo>
                    <a:pt x="427324" y="1355278"/>
                  </a:lnTo>
                  <a:lnTo>
                    <a:pt x="444709" y="1312790"/>
                  </a:lnTo>
                  <a:lnTo>
                    <a:pt x="462414" y="1270468"/>
                  </a:lnTo>
                  <a:lnTo>
                    <a:pt x="480439" y="1228314"/>
                  </a:lnTo>
                  <a:lnTo>
                    <a:pt x="498782" y="1186330"/>
                  </a:lnTo>
                  <a:lnTo>
                    <a:pt x="517442" y="1144516"/>
                  </a:lnTo>
                  <a:lnTo>
                    <a:pt x="536416" y="1102875"/>
                  </a:lnTo>
                  <a:lnTo>
                    <a:pt x="555704" y="1061409"/>
                  </a:lnTo>
                  <a:lnTo>
                    <a:pt x="575303" y="1020118"/>
                  </a:lnTo>
                  <a:lnTo>
                    <a:pt x="595213" y="979003"/>
                  </a:lnTo>
                  <a:lnTo>
                    <a:pt x="615432" y="938068"/>
                  </a:lnTo>
                  <a:lnTo>
                    <a:pt x="635958" y="897313"/>
                  </a:lnTo>
                  <a:lnTo>
                    <a:pt x="656790" y="856739"/>
                  </a:lnTo>
                  <a:lnTo>
                    <a:pt x="677926" y="816348"/>
                  </a:lnTo>
                  <a:lnTo>
                    <a:pt x="699365" y="776142"/>
                  </a:lnTo>
                  <a:lnTo>
                    <a:pt x="721106" y="736123"/>
                  </a:lnTo>
                  <a:lnTo>
                    <a:pt x="743146" y="696291"/>
                  </a:lnTo>
                  <a:lnTo>
                    <a:pt x="765484" y="656648"/>
                  </a:lnTo>
                  <a:lnTo>
                    <a:pt x="788119" y="617196"/>
                  </a:lnTo>
                  <a:lnTo>
                    <a:pt x="811049" y="577936"/>
                  </a:lnTo>
                  <a:lnTo>
                    <a:pt x="834273" y="538870"/>
                  </a:lnTo>
                  <a:lnTo>
                    <a:pt x="857790" y="499999"/>
                  </a:lnTo>
                  <a:lnTo>
                    <a:pt x="881596" y="461325"/>
                  </a:lnTo>
                  <a:lnTo>
                    <a:pt x="905692" y="422849"/>
                  </a:lnTo>
                  <a:lnTo>
                    <a:pt x="930076" y="384573"/>
                  </a:lnTo>
                  <a:lnTo>
                    <a:pt x="954746" y="346498"/>
                  </a:lnTo>
                  <a:lnTo>
                    <a:pt x="979700" y="308626"/>
                  </a:lnTo>
                  <a:lnTo>
                    <a:pt x="1004938" y="270959"/>
                  </a:lnTo>
                  <a:lnTo>
                    <a:pt x="1030457" y="233497"/>
                  </a:lnTo>
                  <a:lnTo>
                    <a:pt x="1056256" y="196243"/>
                  </a:lnTo>
                  <a:lnTo>
                    <a:pt x="1082334" y="159198"/>
                  </a:lnTo>
                  <a:lnTo>
                    <a:pt x="1108688" y="122363"/>
                  </a:lnTo>
                  <a:lnTo>
                    <a:pt x="1135319" y="85740"/>
                  </a:lnTo>
                  <a:lnTo>
                    <a:pt x="1162223" y="49330"/>
                  </a:lnTo>
                  <a:lnTo>
                    <a:pt x="1189400" y="13136"/>
                  </a:lnTo>
                  <a:lnTo>
                    <a:pt x="1199421" y="0"/>
                  </a:lnTo>
                </a:path>
                <a:path w="1199515" h="6858000">
                  <a:moveTo>
                    <a:pt x="1009896" y="6857996"/>
                  </a:moveTo>
                  <a:lnTo>
                    <a:pt x="979700" y="6813050"/>
                  </a:lnTo>
                  <a:lnTo>
                    <a:pt x="954746" y="6775178"/>
                  </a:lnTo>
                  <a:lnTo>
                    <a:pt x="930076" y="6737103"/>
                  </a:lnTo>
                  <a:lnTo>
                    <a:pt x="905692" y="6698827"/>
                  </a:lnTo>
                  <a:lnTo>
                    <a:pt x="881596" y="6660352"/>
                  </a:lnTo>
                  <a:lnTo>
                    <a:pt x="857790" y="6621678"/>
                  </a:lnTo>
                  <a:lnTo>
                    <a:pt x="834273" y="6582807"/>
                  </a:lnTo>
                  <a:lnTo>
                    <a:pt x="811049" y="6543741"/>
                  </a:lnTo>
                  <a:lnTo>
                    <a:pt x="788119" y="6504481"/>
                  </a:lnTo>
                  <a:lnTo>
                    <a:pt x="765484" y="6465029"/>
                  </a:lnTo>
                  <a:lnTo>
                    <a:pt x="743146" y="6425386"/>
                  </a:lnTo>
                  <a:lnTo>
                    <a:pt x="721106" y="6385554"/>
                  </a:lnTo>
                  <a:lnTo>
                    <a:pt x="699365" y="6345534"/>
                  </a:lnTo>
                  <a:lnTo>
                    <a:pt x="677926" y="6305328"/>
                  </a:lnTo>
                  <a:lnTo>
                    <a:pt x="656790" y="6264937"/>
                  </a:lnTo>
                  <a:lnTo>
                    <a:pt x="635958" y="6224363"/>
                  </a:lnTo>
                  <a:lnTo>
                    <a:pt x="615432" y="6183608"/>
                  </a:lnTo>
                  <a:lnTo>
                    <a:pt x="595213" y="6142672"/>
                  </a:lnTo>
                  <a:lnTo>
                    <a:pt x="575303" y="6101558"/>
                  </a:lnTo>
                  <a:lnTo>
                    <a:pt x="555704" y="6060267"/>
                  </a:lnTo>
                  <a:lnTo>
                    <a:pt x="536416" y="6018800"/>
                  </a:lnTo>
                  <a:lnTo>
                    <a:pt x="517442" y="5977159"/>
                  </a:lnTo>
                  <a:lnTo>
                    <a:pt x="498782" y="5935346"/>
                  </a:lnTo>
                  <a:lnTo>
                    <a:pt x="480439" y="5893361"/>
                  </a:lnTo>
                  <a:lnTo>
                    <a:pt x="462414" y="5851207"/>
                  </a:lnTo>
                  <a:lnTo>
                    <a:pt x="444709" y="5808885"/>
                  </a:lnTo>
                  <a:lnTo>
                    <a:pt x="427324" y="5766397"/>
                  </a:lnTo>
                  <a:lnTo>
                    <a:pt x="410262" y="5723743"/>
                  </a:lnTo>
                  <a:lnTo>
                    <a:pt x="393524" y="5680926"/>
                  </a:lnTo>
                  <a:lnTo>
                    <a:pt x="377111" y="5637947"/>
                  </a:lnTo>
                  <a:lnTo>
                    <a:pt x="361026" y="5594808"/>
                  </a:lnTo>
                  <a:lnTo>
                    <a:pt x="345269" y="5551509"/>
                  </a:lnTo>
                  <a:lnTo>
                    <a:pt x="329842" y="5508054"/>
                  </a:lnTo>
                  <a:lnTo>
                    <a:pt x="314746" y="5464442"/>
                  </a:lnTo>
                  <a:lnTo>
                    <a:pt x="299984" y="5420676"/>
                  </a:lnTo>
                  <a:lnTo>
                    <a:pt x="285556" y="5376757"/>
                  </a:lnTo>
                  <a:lnTo>
                    <a:pt x="271464" y="5332687"/>
                  </a:lnTo>
                  <a:lnTo>
                    <a:pt x="257710" y="5288467"/>
                  </a:lnTo>
                  <a:lnTo>
                    <a:pt x="244295" y="5244098"/>
                  </a:lnTo>
                  <a:lnTo>
                    <a:pt x="231221" y="5199583"/>
                  </a:lnTo>
                  <a:lnTo>
                    <a:pt x="218489" y="5154923"/>
                  </a:lnTo>
                  <a:lnTo>
                    <a:pt x="206100" y="5110118"/>
                  </a:lnTo>
                  <a:lnTo>
                    <a:pt x="194057" y="5065172"/>
                  </a:lnTo>
                  <a:lnTo>
                    <a:pt x="182361" y="5020085"/>
                  </a:lnTo>
                  <a:lnTo>
                    <a:pt x="171012" y="4974858"/>
                  </a:lnTo>
                  <a:lnTo>
                    <a:pt x="160014" y="4929494"/>
                  </a:lnTo>
                  <a:lnTo>
                    <a:pt x="149366" y="4883993"/>
                  </a:lnTo>
                  <a:lnTo>
                    <a:pt x="139072" y="4838358"/>
                  </a:lnTo>
                  <a:lnTo>
                    <a:pt x="129132" y="4792590"/>
                  </a:lnTo>
                  <a:lnTo>
                    <a:pt x="119547" y="4746690"/>
                  </a:lnTo>
                  <a:lnTo>
                    <a:pt x="110320" y="4700659"/>
                  </a:lnTo>
                  <a:lnTo>
                    <a:pt x="101452" y="4654500"/>
                  </a:lnTo>
                  <a:lnTo>
                    <a:pt x="92944" y="4608215"/>
                  </a:lnTo>
                  <a:lnTo>
                    <a:pt x="84798" y="4561803"/>
                  </a:lnTo>
                  <a:lnTo>
                    <a:pt x="77015" y="4515267"/>
                  </a:lnTo>
                  <a:lnTo>
                    <a:pt x="69597" y="4468609"/>
                  </a:lnTo>
                  <a:lnTo>
                    <a:pt x="62545" y="4421830"/>
                  </a:lnTo>
                  <a:lnTo>
                    <a:pt x="55862" y="4374931"/>
                  </a:lnTo>
                  <a:lnTo>
                    <a:pt x="49548" y="4327914"/>
                  </a:lnTo>
                  <a:lnTo>
                    <a:pt x="43605" y="4280780"/>
                  </a:lnTo>
                  <a:lnTo>
                    <a:pt x="38034" y="4233532"/>
                  </a:lnTo>
                  <a:lnTo>
                    <a:pt x="32837" y="4186170"/>
                  </a:lnTo>
                  <a:lnTo>
                    <a:pt x="28016" y="4138696"/>
                  </a:lnTo>
                  <a:lnTo>
                    <a:pt x="23572" y="4091112"/>
                  </a:lnTo>
                  <a:lnTo>
                    <a:pt x="19506" y="4043418"/>
                  </a:lnTo>
                  <a:lnTo>
                    <a:pt x="15820" y="3995618"/>
                  </a:lnTo>
                  <a:lnTo>
                    <a:pt x="12516" y="3947711"/>
                  </a:lnTo>
                  <a:lnTo>
                    <a:pt x="9595" y="3899700"/>
                  </a:lnTo>
                  <a:lnTo>
                    <a:pt x="7058" y="3851586"/>
                  </a:lnTo>
                  <a:lnTo>
                    <a:pt x="4908" y="3803370"/>
                  </a:lnTo>
                  <a:lnTo>
                    <a:pt x="3145" y="3755055"/>
                  </a:lnTo>
                  <a:lnTo>
                    <a:pt x="1771" y="3706641"/>
                  </a:lnTo>
                  <a:lnTo>
                    <a:pt x="788" y="3658131"/>
                  </a:lnTo>
                  <a:lnTo>
                    <a:pt x="197" y="3609525"/>
                  </a:lnTo>
                  <a:lnTo>
                    <a:pt x="0" y="3560826"/>
                  </a:lnTo>
                </a:path>
              </a:pathLst>
            </a:custGeom>
            <a:ln w="53340">
              <a:solidFill>
                <a:srgbClr val="FFFF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146535" y="6464985"/>
            <a:ext cx="166370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504" t="20865" r="13621" b="2109"/>
          <a:stretch/>
        </p:blipFill>
        <p:spPr>
          <a:xfrm>
            <a:off x="0" y="0"/>
            <a:ext cx="11942618" cy="694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76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5523" y="202692"/>
            <a:ext cx="923544" cy="92354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070335" y="269747"/>
            <a:ext cx="867155" cy="86715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0703814" y="0"/>
            <a:ext cx="1488440" cy="1595120"/>
          </a:xfrm>
          <a:custGeom>
            <a:avLst/>
            <a:gdLst/>
            <a:ahLst/>
            <a:cxnLst/>
            <a:rect l="l" t="t" r="r" b="b"/>
            <a:pathLst>
              <a:path w="1488440" h="1595120">
                <a:moveTo>
                  <a:pt x="0" y="652272"/>
                </a:moveTo>
                <a:lnTo>
                  <a:pt x="1226" y="603766"/>
                </a:lnTo>
                <a:lnTo>
                  <a:pt x="4866" y="555898"/>
                </a:lnTo>
                <a:lnTo>
                  <a:pt x="10860" y="508725"/>
                </a:lnTo>
                <a:lnTo>
                  <a:pt x="19150" y="462308"/>
                </a:lnTo>
                <a:lnTo>
                  <a:pt x="29675" y="416705"/>
                </a:lnTo>
                <a:lnTo>
                  <a:pt x="42377" y="371976"/>
                </a:lnTo>
                <a:lnTo>
                  <a:pt x="57197" y="328179"/>
                </a:lnTo>
                <a:lnTo>
                  <a:pt x="74074" y="285374"/>
                </a:lnTo>
                <a:lnTo>
                  <a:pt x="92951" y="243621"/>
                </a:lnTo>
                <a:lnTo>
                  <a:pt x="113767" y="202978"/>
                </a:lnTo>
                <a:lnTo>
                  <a:pt x="136464" y="163505"/>
                </a:lnTo>
                <a:lnTo>
                  <a:pt x="160982" y="125261"/>
                </a:lnTo>
                <a:lnTo>
                  <a:pt x="187262" y="88306"/>
                </a:lnTo>
                <a:lnTo>
                  <a:pt x="215245" y="52697"/>
                </a:lnTo>
                <a:lnTo>
                  <a:pt x="244871" y="18495"/>
                </a:lnTo>
                <a:lnTo>
                  <a:pt x="262505" y="0"/>
                </a:lnTo>
              </a:path>
              <a:path w="1488440" h="1595120">
                <a:moveTo>
                  <a:pt x="1488185" y="1420669"/>
                </a:moveTo>
                <a:lnTo>
                  <a:pt x="1431360" y="1458401"/>
                </a:lnTo>
                <a:lnTo>
                  <a:pt x="1391887" y="1481098"/>
                </a:lnTo>
                <a:lnTo>
                  <a:pt x="1351244" y="1501914"/>
                </a:lnTo>
                <a:lnTo>
                  <a:pt x="1309491" y="1520791"/>
                </a:lnTo>
                <a:lnTo>
                  <a:pt x="1266686" y="1537668"/>
                </a:lnTo>
                <a:lnTo>
                  <a:pt x="1222889" y="1552488"/>
                </a:lnTo>
                <a:lnTo>
                  <a:pt x="1178160" y="1565190"/>
                </a:lnTo>
                <a:lnTo>
                  <a:pt x="1132557" y="1575715"/>
                </a:lnTo>
                <a:lnTo>
                  <a:pt x="1086140" y="1584005"/>
                </a:lnTo>
                <a:lnTo>
                  <a:pt x="1038967" y="1589999"/>
                </a:lnTo>
                <a:lnTo>
                  <a:pt x="991099" y="1593639"/>
                </a:lnTo>
                <a:lnTo>
                  <a:pt x="942593" y="1594865"/>
                </a:lnTo>
                <a:lnTo>
                  <a:pt x="894088" y="1593639"/>
                </a:lnTo>
                <a:lnTo>
                  <a:pt x="846220" y="1589999"/>
                </a:lnTo>
                <a:lnTo>
                  <a:pt x="799047" y="1584005"/>
                </a:lnTo>
                <a:lnTo>
                  <a:pt x="752630" y="1575715"/>
                </a:lnTo>
                <a:lnTo>
                  <a:pt x="707027" y="1565190"/>
                </a:lnTo>
                <a:lnTo>
                  <a:pt x="662298" y="1552488"/>
                </a:lnTo>
                <a:lnTo>
                  <a:pt x="618501" y="1537668"/>
                </a:lnTo>
                <a:lnTo>
                  <a:pt x="575696" y="1520791"/>
                </a:lnTo>
                <a:lnTo>
                  <a:pt x="533943" y="1501914"/>
                </a:lnTo>
                <a:lnTo>
                  <a:pt x="493300" y="1481098"/>
                </a:lnTo>
                <a:lnTo>
                  <a:pt x="453827" y="1458401"/>
                </a:lnTo>
                <a:lnTo>
                  <a:pt x="415583" y="1433883"/>
                </a:lnTo>
                <a:lnTo>
                  <a:pt x="378628" y="1407603"/>
                </a:lnTo>
                <a:lnTo>
                  <a:pt x="343019" y="1379620"/>
                </a:lnTo>
                <a:lnTo>
                  <a:pt x="308817" y="1349994"/>
                </a:lnTo>
                <a:lnTo>
                  <a:pt x="276082" y="1318783"/>
                </a:lnTo>
                <a:lnTo>
                  <a:pt x="244871" y="1286048"/>
                </a:lnTo>
                <a:lnTo>
                  <a:pt x="215245" y="1251846"/>
                </a:lnTo>
                <a:lnTo>
                  <a:pt x="187262" y="1216237"/>
                </a:lnTo>
                <a:lnTo>
                  <a:pt x="160982" y="1179282"/>
                </a:lnTo>
                <a:lnTo>
                  <a:pt x="136464" y="1141038"/>
                </a:lnTo>
                <a:lnTo>
                  <a:pt x="113767" y="1101565"/>
                </a:lnTo>
                <a:lnTo>
                  <a:pt x="92951" y="1060922"/>
                </a:lnTo>
                <a:lnTo>
                  <a:pt x="74074" y="1019169"/>
                </a:lnTo>
                <a:lnTo>
                  <a:pt x="57197" y="976364"/>
                </a:lnTo>
                <a:lnTo>
                  <a:pt x="42377" y="932567"/>
                </a:lnTo>
                <a:lnTo>
                  <a:pt x="29675" y="887838"/>
                </a:lnTo>
                <a:lnTo>
                  <a:pt x="19150" y="842235"/>
                </a:lnTo>
                <a:lnTo>
                  <a:pt x="10860" y="795818"/>
                </a:lnTo>
                <a:lnTo>
                  <a:pt x="4866" y="748645"/>
                </a:lnTo>
                <a:lnTo>
                  <a:pt x="1226" y="700777"/>
                </a:lnTo>
                <a:lnTo>
                  <a:pt x="0" y="652272"/>
                </a:lnTo>
              </a:path>
            </a:pathLst>
          </a:custGeom>
          <a:ln w="53340">
            <a:solidFill>
              <a:srgbClr val="00CC6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672321" y="0"/>
            <a:ext cx="1885314" cy="1605915"/>
          </a:xfrm>
          <a:custGeom>
            <a:avLst/>
            <a:gdLst/>
            <a:ahLst/>
            <a:cxnLst/>
            <a:rect l="l" t="t" r="r" b="b"/>
            <a:pathLst>
              <a:path w="1885315" h="1605915">
                <a:moveTo>
                  <a:pt x="0" y="662939"/>
                </a:moveTo>
                <a:lnTo>
                  <a:pt x="1226" y="614434"/>
                </a:lnTo>
                <a:lnTo>
                  <a:pt x="4866" y="566566"/>
                </a:lnTo>
                <a:lnTo>
                  <a:pt x="10860" y="519393"/>
                </a:lnTo>
                <a:lnTo>
                  <a:pt x="19150" y="472976"/>
                </a:lnTo>
                <a:lnTo>
                  <a:pt x="29675" y="427373"/>
                </a:lnTo>
                <a:lnTo>
                  <a:pt x="42377" y="382644"/>
                </a:lnTo>
                <a:lnTo>
                  <a:pt x="57197" y="338847"/>
                </a:lnTo>
                <a:lnTo>
                  <a:pt x="74074" y="296042"/>
                </a:lnTo>
                <a:lnTo>
                  <a:pt x="92951" y="254289"/>
                </a:lnTo>
                <a:lnTo>
                  <a:pt x="113767" y="213646"/>
                </a:lnTo>
                <a:lnTo>
                  <a:pt x="136464" y="174173"/>
                </a:lnTo>
                <a:lnTo>
                  <a:pt x="160982" y="135929"/>
                </a:lnTo>
                <a:lnTo>
                  <a:pt x="187262" y="98974"/>
                </a:lnTo>
                <a:lnTo>
                  <a:pt x="215245" y="63365"/>
                </a:lnTo>
                <a:lnTo>
                  <a:pt x="244871" y="29163"/>
                </a:lnTo>
                <a:lnTo>
                  <a:pt x="272676" y="0"/>
                </a:lnTo>
              </a:path>
              <a:path w="1885315" h="1605915">
                <a:moveTo>
                  <a:pt x="1612511" y="0"/>
                </a:moveTo>
                <a:lnTo>
                  <a:pt x="1640316" y="29163"/>
                </a:lnTo>
                <a:lnTo>
                  <a:pt x="1669942" y="63365"/>
                </a:lnTo>
                <a:lnTo>
                  <a:pt x="1697925" y="98974"/>
                </a:lnTo>
                <a:lnTo>
                  <a:pt x="1724205" y="135929"/>
                </a:lnTo>
                <a:lnTo>
                  <a:pt x="1748723" y="174173"/>
                </a:lnTo>
                <a:lnTo>
                  <a:pt x="1771420" y="213646"/>
                </a:lnTo>
                <a:lnTo>
                  <a:pt x="1792236" y="254289"/>
                </a:lnTo>
                <a:lnTo>
                  <a:pt x="1811113" y="296042"/>
                </a:lnTo>
                <a:lnTo>
                  <a:pt x="1827990" y="338847"/>
                </a:lnTo>
                <a:lnTo>
                  <a:pt x="1842810" y="382644"/>
                </a:lnTo>
                <a:lnTo>
                  <a:pt x="1855512" y="427373"/>
                </a:lnTo>
                <a:lnTo>
                  <a:pt x="1866037" y="472976"/>
                </a:lnTo>
                <a:lnTo>
                  <a:pt x="1874327" y="519393"/>
                </a:lnTo>
                <a:lnTo>
                  <a:pt x="1880321" y="566566"/>
                </a:lnTo>
                <a:lnTo>
                  <a:pt x="1883961" y="614434"/>
                </a:lnTo>
                <a:lnTo>
                  <a:pt x="1885187" y="662939"/>
                </a:lnTo>
                <a:lnTo>
                  <a:pt x="1883961" y="711445"/>
                </a:lnTo>
                <a:lnTo>
                  <a:pt x="1880321" y="759313"/>
                </a:lnTo>
                <a:lnTo>
                  <a:pt x="1874327" y="806486"/>
                </a:lnTo>
                <a:lnTo>
                  <a:pt x="1866037" y="852903"/>
                </a:lnTo>
                <a:lnTo>
                  <a:pt x="1855512" y="898506"/>
                </a:lnTo>
                <a:lnTo>
                  <a:pt x="1842810" y="943235"/>
                </a:lnTo>
                <a:lnTo>
                  <a:pt x="1827990" y="987032"/>
                </a:lnTo>
                <a:lnTo>
                  <a:pt x="1811113" y="1029837"/>
                </a:lnTo>
                <a:lnTo>
                  <a:pt x="1792236" y="1071590"/>
                </a:lnTo>
                <a:lnTo>
                  <a:pt x="1771420" y="1112233"/>
                </a:lnTo>
                <a:lnTo>
                  <a:pt x="1748723" y="1151706"/>
                </a:lnTo>
                <a:lnTo>
                  <a:pt x="1724205" y="1189950"/>
                </a:lnTo>
                <a:lnTo>
                  <a:pt x="1697925" y="1226905"/>
                </a:lnTo>
                <a:lnTo>
                  <a:pt x="1669942" y="1262514"/>
                </a:lnTo>
                <a:lnTo>
                  <a:pt x="1640316" y="1296716"/>
                </a:lnTo>
                <a:lnTo>
                  <a:pt x="1609105" y="1329451"/>
                </a:lnTo>
                <a:lnTo>
                  <a:pt x="1576370" y="1360662"/>
                </a:lnTo>
                <a:lnTo>
                  <a:pt x="1542168" y="1390288"/>
                </a:lnTo>
                <a:lnTo>
                  <a:pt x="1506559" y="1418271"/>
                </a:lnTo>
                <a:lnTo>
                  <a:pt x="1469604" y="1444551"/>
                </a:lnTo>
                <a:lnTo>
                  <a:pt x="1431360" y="1469069"/>
                </a:lnTo>
                <a:lnTo>
                  <a:pt x="1391887" y="1491766"/>
                </a:lnTo>
                <a:lnTo>
                  <a:pt x="1351244" y="1512582"/>
                </a:lnTo>
                <a:lnTo>
                  <a:pt x="1309491" y="1531459"/>
                </a:lnTo>
                <a:lnTo>
                  <a:pt x="1266686" y="1548336"/>
                </a:lnTo>
                <a:lnTo>
                  <a:pt x="1222889" y="1563156"/>
                </a:lnTo>
                <a:lnTo>
                  <a:pt x="1178160" y="1575858"/>
                </a:lnTo>
                <a:lnTo>
                  <a:pt x="1132557" y="1586383"/>
                </a:lnTo>
                <a:lnTo>
                  <a:pt x="1086140" y="1594673"/>
                </a:lnTo>
                <a:lnTo>
                  <a:pt x="1038967" y="1600667"/>
                </a:lnTo>
                <a:lnTo>
                  <a:pt x="991099" y="1604307"/>
                </a:lnTo>
                <a:lnTo>
                  <a:pt x="942594" y="1605534"/>
                </a:lnTo>
                <a:lnTo>
                  <a:pt x="894088" y="1604307"/>
                </a:lnTo>
                <a:lnTo>
                  <a:pt x="846220" y="1600667"/>
                </a:lnTo>
                <a:lnTo>
                  <a:pt x="799047" y="1594673"/>
                </a:lnTo>
                <a:lnTo>
                  <a:pt x="752630" y="1586383"/>
                </a:lnTo>
                <a:lnTo>
                  <a:pt x="707027" y="1575858"/>
                </a:lnTo>
                <a:lnTo>
                  <a:pt x="662298" y="1563156"/>
                </a:lnTo>
                <a:lnTo>
                  <a:pt x="618501" y="1548336"/>
                </a:lnTo>
                <a:lnTo>
                  <a:pt x="575696" y="1531459"/>
                </a:lnTo>
                <a:lnTo>
                  <a:pt x="533943" y="1512582"/>
                </a:lnTo>
                <a:lnTo>
                  <a:pt x="493300" y="1491766"/>
                </a:lnTo>
                <a:lnTo>
                  <a:pt x="453827" y="1469069"/>
                </a:lnTo>
                <a:lnTo>
                  <a:pt x="415583" y="1444551"/>
                </a:lnTo>
                <a:lnTo>
                  <a:pt x="378628" y="1418271"/>
                </a:lnTo>
                <a:lnTo>
                  <a:pt x="343019" y="1390288"/>
                </a:lnTo>
                <a:lnTo>
                  <a:pt x="308817" y="1360662"/>
                </a:lnTo>
                <a:lnTo>
                  <a:pt x="276082" y="1329451"/>
                </a:lnTo>
                <a:lnTo>
                  <a:pt x="244871" y="1296716"/>
                </a:lnTo>
                <a:lnTo>
                  <a:pt x="215245" y="1262514"/>
                </a:lnTo>
                <a:lnTo>
                  <a:pt x="187262" y="1226905"/>
                </a:lnTo>
                <a:lnTo>
                  <a:pt x="160982" y="1189950"/>
                </a:lnTo>
                <a:lnTo>
                  <a:pt x="136464" y="1151706"/>
                </a:lnTo>
                <a:lnTo>
                  <a:pt x="113767" y="1112233"/>
                </a:lnTo>
                <a:lnTo>
                  <a:pt x="92951" y="1071590"/>
                </a:lnTo>
                <a:lnTo>
                  <a:pt x="74074" y="1029837"/>
                </a:lnTo>
                <a:lnTo>
                  <a:pt x="57197" y="987032"/>
                </a:lnTo>
                <a:lnTo>
                  <a:pt x="42377" y="943235"/>
                </a:lnTo>
                <a:lnTo>
                  <a:pt x="29675" y="898506"/>
                </a:lnTo>
                <a:lnTo>
                  <a:pt x="19150" y="852903"/>
                </a:lnTo>
                <a:lnTo>
                  <a:pt x="10860" y="806486"/>
                </a:lnTo>
                <a:lnTo>
                  <a:pt x="4866" y="759313"/>
                </a:lnTo>
                <a:lnTo>
                  <a:pt x="1226" y="711445"/>
                </a:lnTo>
                <a:lnTo>
                  <a:pt x="0" y="662939"/>
                </a:lnTo>
              </a:path>
            </a:pathLst>
          </a:custGeom>
          <a:ln w="53340">
            <a:solidFill>
              <a:srgbClr val="66CC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4677628" y="1378940"/>
            <a:ext cx="6462423" cy="5242814"/>
            <a:chOff x="7065264" y="2122932"/>
            <a:chExt cx="4848225" cy="420497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65264" y="2122932"/>
              <a:ext cx="4847844" cy="28575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08108" y="4422648"/>
              <a:ext cx="1905000" cy="1905000"/>
            </a:xfrm>
            <a:prstGeom prst="rect">
              <a:avLst/>
            </a:prstGeom>
          </p:spPr>
        </p:pic>
      </p:grpSp>
      <p:sp>
        <p:nvSpPr>
          <p:cNvPr id="9" name="object 9"/>
          <p:cNvSpPr/>
          <p:nvPr/>
        </p:nvSpPr>
        <p:spPr>
          <a:xfrm>
            <a:off x="591312" y="2235707"/>
            <a:ext cx="800100" cy="771525"/>
          </a:xfrm>
          <a:custGeom>
            <a:avLst/>
            <a:gdLst/>
            <a:ahLst/>
            <a:cxnLst/>
            <a:rect l="l" t="t" r="r" b="b"/>
            <a:pathLst>
              <a:path w="800100" h="771525">
                <a:moveTo>
                  <a:pt x="400050" y="0"/>
                </a:moveTo>
                <a:lnTo>
                  <a:pt x="349868" y="3003"/>
                </a:lnTo>
                <a:lnTo>
                  <a:pt x="301547" y="11773"/>
                </a:lnTo>
                <a:lnTo>
                  <a:pt x="255460" y="25949"/>
                </a:lnTo>
                <a:lnTo>
                  <a:pt x="211984" y="45169"/>
                </a:lnTo>
                <a:lnTo>
                  <a:pt x="171492" y="69072"/>
                </a:lnTo>
                <a:lnTo>
                  <a:pt x="134360" y="97298"/>
                </a:lnTo>
                <a:lnTo>
                  <a:pt x="100963" y="129484"/>
                </a:lnTo>
                <a:lnTo>
                  <a:pt x="71675" y="165271"/>
                </a:lnTo>
                <a:lnTo>
                  <a:pt x="46872" y="204297"/>
                </a:lnTo>
                <a:lnTo>
                  <a:pt x="26927" y="246201"/>
                </a:lnTo>
                <a:lnTo>
                  <a:pt x="12217" y="290623"/>
                </a:lnTo>
                <a:lnTo>
                  <a:pt x="3116" y="337200"/>
                </a:lnTo>
                <a:lnTo>
                  <a:pt x="0" y="385571"/>
                </a:lnTo>
                <a:lnTo>
                  <a:pt x="3116" y="433943"/>
                </a:lnTo>
                <a:lnTo>
                  <a:pt x="12217" y="480520"/>
                </a:lnTo>
                <a:lnTo>
                  <a:pt x="26927" y="524942"/>
                </a:lnTo>
                <a:lnTo>
                  <a:pt x="46872" y="566846"/>
                </a:lnTo>
                <a:lnTo>
                  <a:pt x="71675" y="605872"/>
                </a:lnTo>
                <a:lnTo>
                  <a:pt x="100963" y="641659"/>
                </a:lnTo>
                <a:lnTo>
                  <a:pt x="134360" y="673845"/>
                </a:lnTo>
                <a:lnTo>
                  <a:pt x="171492" y="702071"/>
                </a:lnTo>
                <a:lnTo>
                  <a:pt x="211984" y="725974"/>
                </a:lnTo>
                <a:lnTo>
                  <a:pt x="255460" y="745194"/>
                </a:lnTo>
                <a:lnTo>
                  <a:pt x="301547" y="759370"/>
                </a:lnTo>
                <a:lnTo>
                  <a:pt x="349868" y="768140"/>
                </a:lnTo>
                <a:lnTo>
                  <a:pt x="400050" y="771143"/>
                </a:lnTo>
                <a:lnTo>
                  <a:pt x="450231" y="768140"/>
                </a:lnTo>
                <a:lnTo>
                  <a:pt x="498552" y="759370"/>
                </a:lnTo>
                <a:lnTo>
                  <a:pt x="544639" y="745194"/>
                </a:lnTo>
                <a:lnTo>
                  <a:pt x="588115" y="725974"/>
                </a:lnTo>
                <a:lnTo>
                  <a:pt x="628607" y="702071"/>
                </a:lnTo>
                <a:lnTo>
                  <a:pt x="665739" y="673845"/>
                </a:lnTo>
                <a:lnTo>
                  <a:pt x="699136" y="641659"/>
                </a:lnTo>
                <a:lnTo>
                  <a:pt x="728424" y="605872"/>
                </a:lnTo>
                <a:lnTo>
                  <a:pt x="753227" y="566846"/>
                </a:lnTo>
                <a:lnTo>
                  <a:pt x="773172" y="524942"/>
                </a:lnTo>
                <a:lnTo>
                  <a:pt x="787882" y="480520"/>
                </a:lnTo>
                <a:lnTo>
                  <a:pt x="796983" y="433943"/>
                </a:lnTo>
                <a:lnTo>
                  <a:pt x="800100" y="385571"/>
                </a:lnTo>
                <a:lnTo>
                  <a:pt x="796983" y="337200"/>
                </a:lnTo>
                <a:lnTo>
                  <a:pt x="787882" y="290623"/>
                </a:lnTo>
                <a:lnTo>
                  <a:pt x="773172" y="246201"/>
                </a:lnTo>
                <a:lnTo>
                  <a:pt x="753227" y="204297"/>
                </a:lnTo>
                <a:lnTo>
                  <a:pt x="728424" y="165271"/>
                </a:lnTo>
                <a:lnTo>
                  <a:pt x="699136" y="129484"/>
                </a:lnTo>
                <a:lnTo>
                  <a:pt x="665739" y="97298"/>
                </a:lnTo>
                <a:lnTo>
                  <a:pt x="628607" y="69072"/>
                </a:lnTo>
                <a:lnTo>
                  <a:pt x="588115" y="45169"/>
                </a:lnTo>
                <a:lnTo>
                  <a:pt x="544639" y="25949"/>
                </a:lnTo>
                <a:lnTo>
                  <a:pt x="498552" y="11773"/>
                </a:lnTo>
                <a:lnTo>
                  <a:pt x="450231" y="3003"/>
                </a:lnTo>
                <a:lnTo>
                  <a:pt x="400050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91312" y="3665220"/>
            <a:ext cx="800100" cy="800100"/>
          </a:xfrm>
          <a:custGeom>
            <a:avLst/>
            <a:gdLst/>
            <a:ahLst/>
            <a:cxnLst/>
            <a:rect l="l" t="t" r="r" b="b"/>
            <a:pathLst>
              <a:path w="800100" h="800100">
                <a:moveTo>
                  <a:pt x="400050" y="0"/>
                </a:moveTo>
                <a:lnTo>
                  <a:pt x="353395" y="2690"/>
                </a:lnTo>
                <a:lnTo>
                  <a:pt x="308322" y="10563"/>
                </a:lnTo>
                <a:lnTo>
                  <a:pt x="265129" y="23318"/>
                </a:lnTo>
                <a:lnTo>
                  <a:pt x="224117" y="40654"/>
                </a:lnTo>
                <a:lnTo>
                  <a:pt x="185587" y="62273"/>
                </a:lnTo>
                <a:lnTo>
                  <a:pt x="149838" y="87874"/>
                </a:lnTo>
                <a:lnTo>
                  <a:pt x="117171" y="117157"/>
                </a:lnTo>
                <a:lnTo>
                  <a:pt x="87886" y="149822"/>
                </a:lnTo>
                <a:lnTo>
                  <a:pt x="62282" y="185570"/>
                </a:lnTo>
                <a:lnTo>
                  <a:pt x="40661" y="224101"/>
                </a:lnTo>
                <a:lnTo>
                  <a:pt x="23322" y="265114"/>
                </a:lnTo>
                <a:lnTo>
                  <a:pt x="10565" y="308310"/>
                </a:lnTo>
                <a:lnTo>
                  <a:pt x="2691" y="353388"/>
                </a:lnTo>
                <a:lnTo>
                  <a:pt x="0" y="400049"/>
                </a:lnTo>
                <a:lnTo>
                  <a:pt x="2691" y="446711"/>
                </a:lnTo>
                <a:lnTo>
                  <a:pt x="10565" y="491789"/>
                </a:lnTo>
                <a:lnTo>
                  <a:pt x="23322" y="534985"/>
                </a:lnTo>
                <a:lnTo>
                  <a:pt x="40661" y="575998"/>
                </a:lnTo>
                <a:lnTo>
                  <a:pt x="62282" y="614529"/>
                </a:lnTo>
                <a:lnTo>
                  <a:pt x="87886" y="650277"/>
                </a:lnTo>
                <a:lnTo>
                  <a:pt x="117171" y="682942"/>
                </a:lnTo>
                <a:lnTo>
                  <a:pt x="149838" y="712225"/>
                </a:lnTo>
                <a:lnTo>
                  <a:pt x="185587" y="737826"/>
                </a:lnTo>
                <a:lnTo>
                  <a:pt x="224117" y="759445"/>
                </a:lnTo>
                <a:lnTo>
                  <a:pt x="265129" y="776781"/>
                </a:lnTo>
                <a:lnTo>
                  <a:pt x="308322" y="789536"/>
                </a:lnTo>
                <a:lnTo>
                  <a:pt x="353395" y="797409"/>
                </a:lnTo>
                <a:lnTo>
                  <a:pt x="400050" y="800099"/>
                </a:lnTo>
                <a:lnTo>
                  <a:pt x="446704" y="797409"/>
                </a:lnTo>
                <a:lnTo>
                  <a:pt x="491777" y="789536"/>
                </a:lnTo>
                <a:lnTo>
                  <a:pt x="534970" y="776781"/>
                </a:lnTo>
                <a:lnTo>
                  <a:pt x="575982" y="759445"/>
                </a:lnTo>
                <a:lnTo>
                  <a:pt x="614512" y="737826"/>
                </a:lnTo>
                <a:lnTo>
                  <a:pt x="650261" y="712225"/>
                </a:lnTo>
                <a:lnTo>
                  <a:pt x="682928" y="682942"/>
                </a:lnTo>
                <a:lnTo>
                  <a:pt x="712213" y="650277"/>
                </a:lnTo>
                <a:lnTo>
                  <a:pt x="737817" y="614529"/>
                </a:lnTo>
                <a:lnTo>
                  <a:pt x="759438" y="575998"/>
                </a:lnTo>
                <a:lnTo>
                  <a:pt x="776777" y="534985"/>
                </a:lnTo>
                <a:lnTo>
                  <a:pt x="789534" y="491789"/>
                </a:lnTo>
                <a:lnTo>
                  <a:pt x="797408" y="446711"/>
                </a:lnTo>
                <a:lnTo>
                  <a:pt x="800100" y="400049"/>
                </a:lnTo>
                <a:lnTo>
                  <a:pt x="797408" y="353388"/>
                </a:lnTo>
                <a:lnTo>
                  <a:pt x="789534" y="308310"/>
                </a:lnTo>
                <a:lnTo>
                  <a:pt x="776777" y="265114"/>
                </a:lnTo>
                <a:lnTo>
                  <a:pt x="759438" y="224101"/>
                </a:lnTo>
                <a:lnTo>
                  <a:pt x="737817" y="185570"/>
                </a:lnTo>
                <a:lnTo>
                  <a:pt x="712213" y="149822"/>
                </a:lnTo>
                <a:lnTo>
                  <a:pt x="682928" y="117157"/>
                </a:lnTo>
                <a:lnTo>
                  <a:pt x="650261" y="87874"/>
                </a:lnTo>
                <a:lnTo>
                  <a:pt x="614512" y="62273"/>
                </a:lnTo>
                <a:lnTo>
                  <a:pt x="575982" y="40654"/>
                </a:lnTo>
                <a:lnTo>
                  <a:pt x="534970" y="23318"/>
                </a:lnTo>
                <a:lnTo>
                  <a:pt x="491777" y="10563"/>
                </a:lnTo>
                <a:lnTo>
                  <a:pt x="446704" y="2690"/>
                </a:lnTo>
                <a:lnTo>
                  <a:pt x="400050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73023" y="5772911"/>
            <a:ext cx="800100" cy="798830"/>
          </a:xfrm>
          <a:custGeom>
            <a:avLst/>
            <a:gdLst/>
            <a:ahLst/>
            <a:cxnLst/>
            <a:rect l="l" t="t" r="r" b="b"/>
            <a:pathLst>
              <a:path w="800100" h="798829">
                <a:moveTo>
                  <a:pt x="400050" y="0"/>
                </a:moveTo>
                <a:lnTo>
                  <a:pt x="353395" y="2686"/>
                </a:lnTo>
                <a:lnTo>
                  <a:pt x="308322" y="10545"/>
                </a:lnTo>
                <a:lnTo>
                  <a:pt x="265129" y="23277"/>
                </a:lnTo>
                <a:lnTo>
                  <a:pt x="224117" y="40583"/>
                </a:lnTo>
                <a:lnTo>
                  <a:pt x="185587" y="62163"/>
                </a:lnTo>
                <a:lnTo>
                  <a:pt x="149838" y="87718"/>
                </a:lnTo>
                <a:lnTo>
                  <a:pt x="117171" y="116947"/>
                </a:lnTo>
                <a:lnTo>
                  <a:pt x="87886" y="149552"/>
                </a:lnTo>
                <a:lnTo>
                  <a:pt x="62282" y="185233"/>
                </a:lnTo>
                <a:lnTo>
                  <a:pt x="40661" y="223690"/>
                </a:lnTo>
                <a:lnTo>
                  <a:pt x="23322" y="264623"/>
                </a:lnTo>
                <a:lnTo>
                  <a:pt x="10565" y="307734"/>
                </a:lnTo>
                <a:lnTo>
                  <a:pt x="2691" y="352722"/>
                </a:lnTo>
                <a:lnTo>
                  <a:pt x="0" y="399288"/>
                </a:lnTo>
                <a:lnTo>
                  <a:pt x="2691" y="445853"/>
                </a:lnTo>
                <a:lnTo>
                  <a:pt x="10565" y="490841"/>
                </a:lnTo>
                <a:lnTo>
                  <a:pt x="23322" y="533952"/>
                </a:lnTo>
                <a:lnTo>
                  <a:pt x="40661" y="574885"/>
                </a:lnTo>
                <a:lnTo>
                  <a:pt x="62282" y="613342"/>
                </a:lnTo>
                <a:lnTo>
                  <a:pt x="87886" y="649023"/>
                </a:lnTo>
                <a:lnTo>
                  <a:pt x="117171" y="681628"/>
                </a:lnTo>
                <a:lnTo>
                  <a:pt x="149838" y="710857"/>
                </a:lnTo>
                <a:lnTo>
                  <a:pt x="185587" y="736412"/>
                </a:lnTo>
                <a:lnTo>
                  <a:pt x="224117" y="757992"/>
                </a:lnTo>
                <a:lnTo>
                  <a:pt x="265129" y="775298"/>
                </a:lnTo>
                <a:lnTo>
                  <a:pt x="308322" y="788030"/>
                </a:lnTo>
                <a:lnTo>
                  <a:pt x="353395" y="795889"/>
                </a:lnTo>
                <a:lnTo>
                  <a:pt x="400050" y="798576"/>
                </a:lnTo>
                <a:lnTo>
                  <a:pt x="446704" y="795889"/>
                </a:lnTo>
                <a:lnTo>
                  <a:pt x="491777" y="788030"/>
                </a:lnTo>
                <a:lnTo>
                  <a:pt x="534970" y="775298"/>
                </a:lnTo>
                <a:lnTo>
                  <a:pt x="575982" y="757992"/>
                </a:lnTo>
                <a:lnTo>
                  <a:pt x="614512" y="736412"/>
                </a:lnTo>
                <a:lnTo>
                  <a:pt x="650261" y="710857"/>
                </a:lnTo>
                <a:lnTo>
                  <a:pt x="682928" y="681628"/>
                </a:lnTo>
                <a:lnTo>
                  <a:pt x="712213" y="649023"/>
                </a:lnTo>
                <a:lnTo>
                  <a:pt x="737817" y="613342"/>
                </a:lnTo>
                <a:lnTo>
                  <a:pt x="759438" y="574885"/>
                </a:lnTo>
                <a:lnTo>
                  <a:pt x="776777" y="533952"/>
                </a:lnTo>
                <a:lnTo>
                  <a:pt x="789534" y="490841"/>
                </a:lnTo>
                <a:lnTo>
                  <a:pt x="797408" y="445853"/>
                </a:lnTo>
                <a:lnTo>
                  <a:pt x="800100" y="399288"/>
                </a:lnTo>
                <a:lnTo>
                  <a:pt x="797408" y="352722"/>
                </a:lnTo>
                <a:lnTo>
                  <a:pt x="789534" y="307734"/>
                </a:lnTo>
                <a:lnTo>
                  <a:pt x="776777" y="264623"/>
                </a:lnTo>
                <a:lnTo>
                  <a:pt x="759438" y="223690"/>
                </a:lnTo>
                <a:lnTo>
                  <a:pt x="737817" y="185233"/>
                </a:lnTo>
                <a:lnTo>
                  <a:pt x="712213" y="149552"/>
                </a:lnTo>
                <a:lnTo>
                  <a:pt x="682928" y="116947"/>
                </a:lnTo>
                <a:lnTo>
                  <a:pt x="650261" y="87718"/>
                </a:lnTo>
                <a:lnTo>
                  <a:pt x="614512" y="62163"/>
                </a:lnTo>
                <a:lnTo>
                  <a:pt x="575982" y="40583"/>
                </a:lnTo>
                <a:lnTo>
                  <a:pt x="534970" y="23277"/>
                </a:lnTo>
                <a:lnTo>
                  <a:pt x="491777" y="10545"/>
                </a:lnTo>
                <a:lnTo>
                  <a:pt x="446704" y="2686"/>
                </a:lnTo>
                <a:lnTo>
                  <a:pt x="400050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205445" y="655764"/>
            <a:ext cx="9863622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pc="-15" dirty="0" smtClean="0"/>
              <a:t>Обращение Президента Российской Федерации</a:t>
            </a:r>
            <a:endParaRPr spc="-10" dirty="0"/>
          </a:p>
        </p:txBody>
      </p:sp>
      <p:sp>
        <p:nvSpPr>
          <p:cNvPr id="20" name="object 20"/>
          <p:cNvSpPr/>
          <p:nvPr/>
        </p:nvSpPr>
        <p:spPr>
          <a:xfrm>
            <a:off x="761" y="1524761"/>
            <a:ext cx="7987030" cy="0"/>
          </a:xfrm>
          <a:custGeom>
            <a:avLst/>
            <a:gdLst/>
            <a:ahLst/>
            <a:cxnLst/>
            <a:rect l="l" t="t" r="r" b="b"/>
            <a:pathLst>
              <a:path w="7987030">
                <a:moveTo>
                  <a:pt x="0" y="0"/>
                </a:moveTo>
                <a:lnTo>
                  <a:pt x="7986522" y="0"/>
                </a:lnTo>
              </a:path>
            </a:pathLst>
          </a:custGeom>
          <a:ln w="38100">
            <a:solidFill>
              <a:srgbClr val="66CC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82168" y="4710684"/>
            <a:ext cx="800100" cy="800100"/>
          </a:xfrm>
          <a:custGeom>
            <a:avLst/>
            <a:gdLst/>
            <a:ahLst/>
            <a:cxnLst/>
            <a:rect l="l" t="t" r="r" b="b"/>
            <a:pathLst>
              <a:path w="800100" h="800100">
                <a:moveTo>
                  <a:pt x="400050" y="0"/>
                </a:moveTo>
                <a:lnTo>
                  <a:pt x="353395" y="2690"/>
                </a:lnTo>
                <a:lnTo>
                  <a:pt x="308322" y="10563"/>
                </a:lnTo>
                <a:lnTo>
                  <a:pt x="265129" y="23318"/>
                </a:lnTo>
                <a:lnTo>
                  <a:pt x="224117" y="40654"/>
                </a:lnTo>
                <a:lnTo>
                  <a:pt x="185587" y="62273"/>
                </a:lnTo>
                <a:lnTo>
                  <a:pt x="149838" y="87874"/>
                </a:lnTo>
                <a:lnTo>
                  <a:pt x="117171" y="117157"/>
                </a:lnTo>
                <a:lnTo>
                  <a:pt x="87886" y="149822"/>
                </a:lnTo>
                <a:lnTo>
                  <a:pt x="62282" y="185570"/>
                </a:lnTo>
                <a:lnTo>
                  <a:pt x="40661" y="224101"/>
                </a:lnTo>
                <a:lnTo>
                  <a:pt x="23322" y="265114"/>
                </a:lnTo>
                <a:lnTo>
                  <a:pt x="10565" y="308310"/>
                </a:lnTo>
                <a:lnTo>
                  <a:pt x="2691" y="353388"/>
                </a:lnTo>
                <a:lnTo>
                  <a:pt x="0" y="400050"/>
                </a:lnTo>
                <a:lnTo>
                  <a:pt x="2691" y="446711"/>
                </a:lnTo>
                <a:lnTo>
                  <a:pt x="10565" y="491789"/>
                </a:lnTo>
                <a:lnTo>
                  <a:pt x="23322" y="534985"/>
                </a:lnTo>
                <a:lnTo>
                  <a:pt x="40661" y="575998"/>
                </a:lnTo>
                <a:lnTo>
                  <a:pt x="62282" y="614529"/>
                </a:lnTo>
                <a:lnTo>
                  <a:pt x="87886" y="650277"/>
                </a:lnTo>
                <a:lnTo>
                  <a:pt x="117171" y="682942"/>
                </a:lnTo>
                <a:lnTo>
                  <a:pt x="149838" y="712225"/>
                </a:lnTo>
                <a:lnTo>
                  <a:pt x="185587" y="737826"/>
                </a:lnTo>
                <a:lnTo>
                  <a:pt x="224117" y="759445"/>
                </a:lnTo>
                <a:lnTo>
                  <a:pt x="265129" y="776781"/>
                </a:lnTo>
                <a:lnTo>
                  <a:pt x="308322" y="789536"/>
                </a:lnTo>
                <a:lnTo>
                  <a:pt x="353395" y="797409"/>
                </a:lnTo>
                <a:lnTo>
                  <a:pt x="400050" y="800100"/>
                </a:lnTo>
                <a:lnTo>
                  <a:pt x="446704" y="797409"/>
                </a:lnTo>
                <a:lnTo>
                  <a:pt x="491777" y="789536"/>
                </a:lnTo>
                <a:lnTo>
                  <a:pt x="534970" y="776781"/>
                </a:lnTo>
                <a:lnTo>
                  <a:pt x="575982" y="759445"/>
                </a:lnTo>
                <a:lnTo>
                  <a:pt x="614512" y="737826"/>
                </a:lnTo>
                <a:lnTo>
                  <a:pt x="650261" y="712225"/>
                </a:lnTo>
                <a:lnTo>
                  <a:pt x="682928" y="682942"/>
                </a:lnTo>
                <a:lnTo>
                  <a:pt x="712213" y="650277"/>
                </a:lnTo>
                <a:lnTo>
                  <a:pt x="737817" y="614529"/>
                </a:lnTo>
                <a:lnTo>
                  <a:pt x="759438" y="575998"/>
                </a:lnTo>
                <a:lnTo>
                  <a:pt x="776777" y="534985"/>
                </a:lnTo>
                <a:lnTo>
                  <a:pt x="789534" y="491789"/>
                </a:lnTo>
                <a:lnTo>
                  <a:pt x="797408" y="446711"/>
                </a:lnTo>
                <a:lnTo>
                  <a:pt x="800100" y="400050"/>
                </a:lnTo>
                <a:lnTo>
                  <a:pt x="797408" y="353388"/>
                </a:lnTo>
                <a:lnTo>
                  <a:pt x="789534" y="308310"/>
                </a:lnTo>
                <a:lnTo>
                  <a:pt x="776777" y="265114"/>
                </a:lnTo>
                <a:lnTo>
                  <a:pt x="759438" y="224101"/>
                </a:lnTo>
                <a:lnTo>
                  <a:pt x="737817" y="185570"/>
                </a:lnTo>
                <a:lnTo>
                  <a:pt x="712213" y="149822"/>
                </a:lnTo>
                <a:lnTo>
                  <a:pt x="682928" y="117157"/>
                </a:lnTo>
                <a:lnTo>
                  <a:pt x="650261" y="87874"/>
                </a:lnTo>
                <a:lnTo>
                  <a:pt x="614512" y="62273"/>
                </a:lnTo>
                <a:lnTo>
                  <a:pt x="575982" y="40654"/>
                </a:lnTo>
                <a:lnTo>
                  <a:pt x="534970" y="23318"/>
                </a:lnTo>
                <a:lnTo>
                  <a:pt x="491777" y="10563"/>
                </a:lnTo>
                <a:lnTo>
                  <a:pt x="446704" y="2690"/>
                </a:lnTo>
                <a:lnTo>
                  <a:pt x="400050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24" name="object 24"/>
          <p:cNvSpPr txBox="1"/>
          <p:nvPr/>
        </p:nvSpPr>
        <p:spPr>
          <a:xfrm>
            <a:off x="2039843" y="5361329"/>
            <a:ext cx="656958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/>
                <a:cs typeface="Calibri"/>
                <a:hlinkClick r:id="rId6"/>
              </a:rPr>
              <a:t>http://kremlin.ru/events/president</a:t>
            </a:r>
            <a:r>
              <a:rPr sz="1400" spc="-10" dirty="0" smtClean="0">
                <a:latin typeface="Calibri"/>
                <a:cs typeface="Calibri"/>
                <a:hlinkClick r:id="rId6"/>
              </a:rPr>
              <a:t>/</a:t>
            </a:r>
            <a:endParaRPr sz="1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3187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8124" t="14881" r="4376" b="9949"/>
          <a:stretch/>
        </p:blipFill>
        <p:spPr>
          <a:xfrm>
            <a:off x="-1129145" y="152400"/>
            <a:ext cx="13335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880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5240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8119872" cy="68579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885431" y="0"/>
              <a:ext cx="5306695" cy="6858000"/>
            </a:xfrm>
            <a:custGeom>
              <a:avLst/>
              <a:gdLst/>
              <a:ahLst/>
              <a:cxnLst/>
              <a:rect l="l" t="t" r="r" b="b"/>
              <a:pathLst>
                <a:path w="5306695" h="6858000">
                  <a:moveTo>
                    <a:pt x="5306568" y="0"/>
                  </a:moveTo>
                  <a:lnTo>
                    <a:pt x="1232809" y="0"/>
                  </a:lnTo>
                  <a:lnTo>
                    <a:pt x="1208745" y="29375"/>
                  </a:lnTo>
                  <a:lnTo>
                    <a:pt x="1180545" y="64384"/>
                  </a:lnTo>
                  <a:lnTo>
                    <a:pt x="1152631" y="99631"/>
                  </a:lnTo>
                  <a:lnTo>
                    <a:pt x="1125004" y="135115"/>
                  </a:lnTo>
                  <a:lnTo>
                    <a:pt x="1097667" y="170834"/>
                  </a:lnTo>
                  <a:lnTo>
                    <a:pt x="1070620" y="206785"/>
                  </a:lnTo>
                  <a:lnTo>
                    <a:pt x="1043866" y="242968"/>
                  </a:lnTo>
                  <a:lnTo>
                    <a:pt x="1017407" y="279380"/>
                  </a:lnTo>
                  <a:lnTo>
                    <a:pt x="991244" y="316019"/>
                  </a:lnTo>
                  <a:lnTo>
                    <a:pt x="965379" y="352884"/>
                  </a:lnTo>
                  <a:lnTo>
                    <a:pt x="939813" y="389974"/>
                  </a:lnTo>
                  <a:lnTo>
                    <a:pt x="914549" y="427286"/>
                  </a:lnTo>
                  <a:lnTo>
                    <a:pt x="889589" y="464818"/>
                  </a:lnTo>
                  <a:lnTo>
                    <a:pt x="864933" y="502569"/>
                  </a:lnTo>
                  <a:lnTo>
                    <a:pt x="840584" y="540537"/>
                  </a:lnTo>
                  <a:lnTo>
                    <a:pt x="816543" y="578720"/>
                  </a:lnTo>
                  <a:lnTo>
                    <a:pt x="792813" y="617117"/>
                  </a:lnTo>
                  <a:lnTo>
                    <a:pt x="769395" y="655726"/>
                  </a:lnTo>
                  <a:lnTo>
                    <a:pt x="746291" y="694545"/>
                  </a:lnTo>
                  <a:lnTo>
                    <a:pt x="723502" y="733572"/>
                  </a:lnTo>
                  <a:lnTo>
                    <a:pt x="701031" y="772805"/>
                  </a:lnTo>
                  <a:lnTo>
                    <a:pt x="678879" y="812243"/>
                  </a:lnTo>
                  <a:lnTo>
                    <a:pt x="657047" y="851884"/>
                  </a:lnTo>
                  <a:lnTo>
                    <a:pt x="635539" y="891727"/>
                  </a:lnTo>
                  <a:lnTo>
                    <a:pt x="614354" y="931768"/>
                  </a:lnTo>
                  <a:lnTo>
                    <a:pt x="593496" y="972008"/>
                  </a:lnTo>
                  <a:lnTo>
                    <a:pt x="572965" y="1012443"/>
                  </a:lnTo>
                  <a:lnTo>
                    <a:pt x="552765" y="1053073"/>
                  </a:lnTo>
                  <a:lnTo>
                    <a:pt x="532895" y="1093895"/>
                  </a:lnTo>
                  <a:lnTo>
                    <a:pt x="513359" y="1134908"/>
                  </a:lnTo>
                  <a:lnTo>
                    <a:pt x="494158" y="1176109"/>
                  </a:lnTo>
                  <a:lnTo>
                    <a:pt x="475293" y="1217498"/>
                  </a:lnTo>
                  <a:lnTo>
                    <a:pt x="456767" y="1259072"/>
                  </a:lnTo>
                  <a:lnTo>
                    <a:pt x="438581" y="1300830"/>
                  </a:lnTo>
                  <a:lnTo>
                    <a:pt x="420737" y="1342769"/>
                  </a:lnTo>
                  <a:lnTo>
                    <a:pt x="403237" y="1384889"/>
                  </a:lnTo>
                  <a:lnTo>
                    <a:pt x="386082" y="1427187"/>
                  </a:lnTo>
                  <a:lnTo>
                    <a:pt x="369274" y="1469661"/>
                  </a:lnTo>
                  <a:lnTo>
                    <a:pt x="352816" y="1512310"/>
                  </a:lnTo>
                  <a:lnTo>
                    <a:pt x="336708" y="1555133"/>
                  </a:lnTo>
                  <a:lnTo>
                    <a:pt x="320952" y="1598127"/>
                  </a:lnTo>
                  <a:lnTo>
                    <a:pt x="305551" y="1641290"/>
                  </a:lnTo>
                  <a:lnTo>
                    <a:pt x="290506" y="1684621"/>
                  </a:lnTo>
                  <a:lnTo>
                    <a:pt x="275819" y="1728118"/>
                  </a:lnTo>
                  <a:lnTo>
                    <a:pt x="261491" y="1771779"/>
                  </a:lnTo>
                  <a:lnTo>
                    <a:pt x="247525" y="1815603"/>
                  </a:lnTo>
                  <a:lnTo>
                    <a:pt x="233922" y="1859588"/>
                  </a:lnTo>
                  <a:lnTo>
                    <a:pt x="220683" y="1903731"/>
                  </a:lnTo>
                  <a:lnTo>
                    <a:pt x="207811" y="1948032"/>
                  </a:lnTo>
                  <a:lnTo>
                    <a:pt x="195308" y="1992488"/>
                  </a:lnTo>
                  <a:lnTo>
                    <a:pt x="183175" y="2037098"/>
                  </a:lnTo>
                  <a:lnTo>
                    <a:pt x="171413" y="2081860"/>
                  </a:lnTo>
                  <a:lnTo>
                    <a:pt x="160025" y="2126772"/>
                  </a:lnTo>
                  <a:lnTo>
                    <a:pt x="149013" y="2171833"/>
                  </a:lnTo>
                  <a:lnTo>
                    <a:pt x="138377" y="2217040"/>
                  </a:lnTo>
                  <a:lnTo>
                    <a:pt x="128121" y="2262392"/>
                  </a:lnTo>
                  <a:lnTo>
                    <a:pt x="118245" y="2307887"/>
                  </a:lnTo>
                  <a:lnTo>
                    <a:pt x="108752" y="2353524"/>
                  </a:lnTo>
                  <a:lnTo>
                    <a:pt x="99642" y="2399300"/>
                  </a:lnTo>
                  <a:lnTo>
                    <a:pt x="90919" y="2445214"/>
                  </a:lnTo>
                  <a:lnTo>
                    <a:pt x="82584" y="2491264"/>
                  </a:lnTo>
                  <a:lnTo>
                    <a:pt x="74637" y="2537449"/>
                  </a:lnTo>
                  <a:lnTo>
                    <a:pt x="67083" y="2583766"/>
                  </a:lnTo>
                  <a:lnTo>
                    <a:pt x="59921" y="2630214"/>
                  </a:lnTo>
                  <a:lnTo>
                    <a:pt x="53154" y="2676791"/>
                  </a:lnTo>
                  <a:lnTo>
                    <a:pt x="46783" y="2723496"/>
                  </a:lnTo>
                  <a:lnTo>
                    <a:pt x="40811" y="2770326"/>
                  </a:lnTo>
                  <a:lnTo>
                    <a:pt x="35238" y="2817279"/>
                  </a:lnTo>
                  <a:lnTo>
                    <a:pt x="30068" y="2864355"/>
                  </a:lnTo>
                  <a:lnTo>
                    <a:pt x="25301" y="2911551"/>
                  </a:lnTo>
                  <a:lnTo>
                    <a:pt x="20939" y="2958866"/>
                  </a:lnTo>
                  <a:lnTo>
                    <a:pt x="16984" y="3006297"/>
                  </a:lnTo>
                  <a:lnTo>
                    <a:pt x="13438" y="3053844"/>
                  </a:lnTo>
                  <a:lnTo>
                    <a:pt x="10303" y="3101503"/>
                  </a:lnTo>
                  <a:lnTo>
                    <a:pt x="7580" y="3149274"/>
                  </a:lnTo>
                  <a:lnTo>
                    <a:pt x="5271" y="3197155"/>
                  </a:lnTo>
                  <a:lnTo>
                    <a:pt x="3378" y="3245144"/>
                  </a:lnTo>
                  <a:lnTo>
                    <a:pt x="1903" y="3293239"/>
                  </a:lnTo>
                  <a:lnTo>
                    <a:pt x="846" y="3341438"/>
                  </a:lnTo>
                  <a:lnTo>
                    <a:pt x="212" y="3389740"/>
                  </a:lnTo>
                  <a:lnTo>
                    <a:pt x="0" y="3438144"/>
                  </a:lnTo>
                  <a:lnTo>
                    <a:pt x="212" y="3486547"/>
                  </a:lnTo>
                  <a:lnTo>
                    <a:pt x="846" y="3534850"/>
                  </a:lnTo>
                  <a:lnTo>
                    <a:pt x="1903" y="3583050"/>
                  </a:lnTo>
                  <a:lnTo>
                    <a:pt x="3378" y="3631145"/>
                  </a:lnTo>
                  <a:lnTo>
                    <a:pt x="5271" y="3679135"/>
                  </a:lnTo>
                  <a:lnTo>
                    <a:pt x="7580" y="3727016"/>
                  </a:lnTo>
                  <a:lnTo>
                    <a:pt x="10303" y="3774788"/>
                  </a:lnTo>
                  <a:lnTo>
                    <a:pt x="13438" y="3822448"/>
                  </a:lnTo>
                  <a:lnTo>
                    <a:pt x="16984" y="3869995"/>
                  </a:lnTo>
                  <a:lnTo>
                    <a:pt x="20939" y="3917427"/>
                  </a:lnTo>
                  <a:lnTo>
                    <a:pt x="25301" y="3964742"/>
                  </a:lnTo>
                  <a:lnTo>
                    <a:pt x="30068" y="4011938"/>
                  </a:lnTo>
                  <a:lnTo>
                    <a:pt x="35238" y="4059014"/>
                  </a:lnTo>
                  <a:lnTo>
                    <a:pt x="40811" y="4105969"/>
                  </a:lnTo>
                  <a:lnTo>
                    <a:pt x="46783" y="4152799"/>
                  </a:lnTo>
                  <a:lnTo>
                    <a:pt x="53154" y="4199504"/>
                  </a:lnTo>
                  <a:lnTo>
                    <a:pt x="59921" y="4246081"/>
                  </a:lnTo>
                  <a:lnTo>
                    <a:pt x="67083" y="4292530"/>
                  </a:lnTo>
                  <a:lnTo>
                    <a:pt x="74637" y="4338847"/>
                  </a:lnTo>
                  <a:lnTo>
                    <a:pt x="82584" y="4385032"/>
                  </a:lnTo>
                  <a:lnTo>
                    <a:pt x="90919" y="4431083"/>
                  </a:lnTo>
                  <a:lnTo>
                    <a:pt x="99642" y="4476998"/>
                  </a:lnTo>
                  <a:lnTo>
                    <a:pt x="108752" y="4522774"/>
                  </a:lnTo>
                  <a:lnTo>
                    <a:pt x="118245" y="4568411"/>
                  </a:lnTo>
                  <a:lnTo>
                    <a:pt x="128121" y="4613907"/>
                  </a:lnTo>
                  <a:lnTo>
                    <a:pt x="138377" y="4659259"/>
                  </a:lnTo>
                  <a:lnTo>
                    <a:pt x="149013" y="4704467"/>
                  </a:lnTo>
                  <a:lnTo>
                    <a:pt x="160025" y="4749527"/>
                  </a:lnTo>
                  <a:lnTo>
                    <a:pt x="171413" y="4794440"/>
                  </a:lnTo>
                  <a:lnTo>
                    <a:pt x="183175" y="4839202"/>
                  </a:lnTo>
                  <a:lnTo>
                    <a:pt x="195308" y="4883812"/>
                  </a:lnTo>
                  <a:lnTo>
                    <a:pt x="207811" y="4928269"/>
                  </a:lnTo>
                  <a:lnTo>
                    <a:pt x="220683" y="4972570"/>
                  </a:lnTo>
                  <a:lnTo>
                    <a:pt x="233922" y="5016713"/>
                  </a:lnTo>
                  <a:lnTo>
                    <a:pt x="247525" y="5060698"/>
                  </a:lnTo>
                  <a:lnTo>
                    <a:pt x="261491" y="5104522"/>
                  </a:lnTo>
                  <a:lnTo>
                    <a:pt x="275819" y="5148184"/>
                  </a:lnTo>
                  <a:lnTo>
                    <a:pt x="290506" y="5191681"/>
                  </a:lnTo>
                  <a:lnTo>
                    <a:pt x="305551" y="5235012"/>
                  </a:lnTo>
                  <a:lnTo>
                    <a:pt x="320952" y="5278176"/>
                  </a:lnTo>
                  <a:lnTo>
                    <a:pt x="336708" y="5321169"/>
                  </a:lnTo>
                  <a:lnTo>
                    <a:pt x="352816" y="5363992"/>
                  </a:lnTo>
                  <a:lnTo>
                    <a:pt x="369274" y="5406642"/>
                  </a:lnTo>
                  <a:lnTo>
                    <a:pt x="386082" y="5449116"/>
                  </a:lnTo>
                  <a:lnTo>
                    <a:pt x="403237" y="5491414"/>
                  </a:lnTo>
                  <a:lnTo>
                    <a:pt x="420737" y="5533534"/>
                  </a:lnTo>
                  <a:lnTo>
                    <a:pt x="438581" y="5575474"/>
                  </a:lnTo>
                  <a:lnTo>
                    <a:pt x="456767" y="5617231"/>
                  </a:lnTo>
                  <a:lnTo>
                    <a:pt x="475293" y="5658806"/>
                  </a:lnTo>
                  <a:lnTo>
                    <a:pt x="494158" y="5700194"/>
                  </a:lnTo>
                  <a:lnTo>
                    <a:pt x="513359" y="5741396"/>
                  </a:lnTo>
                  <a:lnTo>
                    <a:pt x="532895" y="5782409"/>
                  </a:lnTo>
                  <a:lnTo>
                    <a:pt x="552765" y="5823231"/>
                  </a:lnTo>
                  <a:lnTo>
                    <a:pt x="572965" y="5863860"/>
                  </a:lnTo>
                  <a:lnTo>
                    <a:pt x="593496" y="5904296"/>
                  </a:lnTo>
                  <a:lnTo>
                    <a:pt x="614354" y="5944535"/>
                  </a:lnTo>
                  <a:lnTo>
                    <a:pt x="635539" y="5984577"/>
                  </a:lnTo>
                  <a:lnTo>
                    <a:pt x="657047" y="6024420"/>
                  </a:lnTo>
                  <a:lnTo>
                    <a:pt x="678879" y="6064061"/>
                  </a:lnTo>
                  <a:lnTo>
                    <a:pt x="701031" y="6103499"/>
                  </a:lnTo>
                  <a:lnTo>
                    <a:pt x="723502" y="6142732"/>
                  </a:lnTo>
                  <a:lnTo>
                    <a:pt x="746291" y="6181759"/>
                  </a:lnTo>
                  <a:lnTo>
                    <a:pt x="769395" y="6220578"/>
                  </a:lnTo>
                  <a:lnTo>
                    <a:pt x="792813" y="6259187"/>
                  </a:lnTo>
                  <a:lnTo>
                    <a:pt x="816543" y="6297584"/>
                  </a:lnTo>
                  <a:lnTo>
                    <a:pt x="840584" y="6335767"/>
                  </a:lnTo>
                  <a:lnTo>
                    <a:pt x="864933" y="6373735"/>
                  </a:lnTo>
                  <a:lnTo>
                    <a:pt x="889589" y="6411486"/>
                  </a:lnTo>
                  <a:lnTo>
                    <a:pt x="914549" y="6449018"/>
                  </a:lnTo>
                  <a:lnTo>
                    <a:pt x="939813" y="6486330"/>
                  </a:lnTo>
                  <a:lnTo>
                    <a:pt x="965379" y="6523419"/>
                  </a:lnTo>
                  <a:lnTo>
                    <a:pt x="991244" y="6560284"/>
                  </a:lnTo>
                  <a:lnTo>
                    <a:pt x="1017407" y="6596924"/>
                  </a:lnTo>
                  <a:lnTo>
                    <a:pt x="1043866" y="6633336"/>
                  </a:lnTo>
                  <a:lnTo>
                    <a:pt x="1070620" y="6669518"/>
                  </a:lnTo>
                  <a:lnTo>
                    <a:pt x="1097667" y="6705469"/>
                  </a:lnTo>
                  <a:lnTo>
                    <a:pt x="1125004" y="6741188"/>
                  </a:lnTo>
                  <a:lnTo>
                    <a:pt x="1152631" y="6776672"/>
                  </a:lnTo>
                  <a:lnTo>
                    <a:pt x="1180545" y="6811919"/>
                  </a:lnTo>
                  <a:lnTo>
                    <a:pt x="1208745" y="6846928"/>
                  </a:lnTo>
                  <a:lnTo>
                    <a:pt x="1217812" y="6857996"/>
                  </a:lnTo>
                  <a:lnTo>
                    <a:pt x="5306568" y="6857996"/>
                  </a:lnTo>
                  <a:lnTo>
                    <a:pt x="53065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803642" y="697484"/>
            <a:ext cx="249110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600" spc="-160" dirty="0"/>
              <a:t>Р</a:t>
            </a:r>
            <a:r>
              <a:rPr sz="3600" spc="-5" dirty="0"/>
              <a:t>есп</a:t>
            </a:r>
            <a:r>
              <a:rPr sz="3600" spc="25" dirty="0"/>
              <a:t>у</a:t>
            </a:r>
            <a:r>
              <a:rPr sz="3600" spc="-155" dirty="0"/>
              <a:t>б</a:t>
            </a:r>
            <a:r>
              <a:rPr sz="3600" spc="-5" dirty="0"/>
              <a:t>лики  ДНР</a:t>
            </a:r>
            <a:r>
              <a:rPr sz="3600" spc="-40" dirty="0"/>
              <a:t> </a:t>
            </a:r>
            <a:r>
              <a:rPr sz="3600" dirty="0"/>
              <a:t>и</a:t>
            </a:r>
            <a:r>
              <a:rPr sz="3600" spc="-40" dirty="0"/>
              <a:t> </a:t>
            </a:r>
            <a:r>
              <a:rPr sz="3600" spc="-5" dirty="0"/>
              <a:t>ЛНР</a:t>
            </a:r>
            <a:endParaRPr sz="3600"/>
          </a:p>
        </p:txBody>
      </p:sp>
      <p:sp>
        <p:nvSpPr>
          <p:cNvPr id="6" name="object 6"/>
          <p:cNvSpPr txBox="1"/>
          <p:nvPr/>
        </p:nvSpPr>
        <p:spPr>
          <a:xfrm>
            <a:off x="7775829" y="2029205"/>
            <a:ext cx="4251325" cy="40976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050"/>
              </a:lnSpc>
              <a:spcBef>
                <a:spcPts val="100"/>
              </a:spcBef>
            </a:pPr>
            <a:r>
              <a:rPr sz="1800" spc="-220" dirty="0">
                <a:latin typeface="Arial"/>
                <a:cs typeface="Arial"/>
              </a:rPr>
              <a:t>В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90" dirty="0">
                <a:latin typeface="Arial"/>
                <a:cs typeface="Arial"/>
              </a:rPr>
              <a:t>201</a:t>
            </a:r>
            <a:r>
              <a:rPr sz="1800" spc="-185" dirty="0">
                <a:latin typeface="Arial"/>
                <a:cs typeface="Arial"/>
              </a:rPr>
              <a:t>4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spc="-125" dirty="0">
                <a:latin typeface="Arial"/>
                <a:cs typeface="Arial"/>
              </a:rPr>
              <a:t>г</a:t>
            </a:r>
            <a:r>
              <a:rPr sz="1800" spc="-90" dirty="0">
                <a:latin typeface="Arial"/>
                <a:cs typeface="Arial"/>
              </a:rPr>
              <a:t>.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по</a:t>
            </a:r>
            <a:r>
              <a:rPr sz="1800" spc="-165" dirty="0">
                <a:latin typeface="Arial"/>
                <a:cs typeface="Arial"/>
              </a:rPr>
              <a:t>с</a:t>
            </a:r>
            <a:r>
              <a:rPr sz="1800" spc="-195" dirty="0">
                <a:latin typeface="Arial"/>
                <a:cs typeface="Arial"/>
              </a:rPr>
              <a:t>л</a:t>
            </a:r>
            <a:r>
              <a:rPr sz="1800" spc="-185" dirty="0">
                <a:latin typeface="Arial"/>
                <a:cs typeface="Arial"/>
              </a:rPr>
              <a:t>е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св</a:t>
            </a:r>
            <a:r>
              <a:rPr sz="1800" spc="-195" dirty="0">
                <a:latin typeface="Arial"/>
                <a:cs typeface="Arial"/>
              </a:rPr>
              <a:t>е</a:t>
            </a:r>
            <a:r>
              <a:rPr sz="1800" spc="-190" dirty="0">
                <a:latin typeface="Arial"/>
                <a:cs typeface="Arial"/>
              </a:rPr>
              <a:t>р</a:t>
            </a:r>
            <a:r>
              <a:rPr sz="1800" spc="-229" dirty="0">
                <a:latin typeface="Arial"/>
                <a:cs typeface="Arial"/>
              </a:rPr>
              <a:t>ж</a:t>
            </a:r>
            <a:r>
              <a:rPr sz="1800" spc="-185" dirty="0">
                <a:latin typeface="Arial"/>
                <a:cs typeface="Arial"/>
              </a:rPr>
              <a:t>ени</a:t>
            </a:r>
            <a:r>
              <a:rPr sz="1800" spc="-180" dirty="0">
                <a:latin typeface="Arial"/>
                <a:cs typeface="Arial"/>
              </a:rPr>
              <a:t>я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155" dirty="0">
                <a:latin typeface="Arial"/>
                <a:cs typeface="Arial"/>
              </a:rPr>
              <a:t>з</a:t>
            </a:r>
            <a:r>
              <a:rPr sz="1800" spc="-195" dirty="0">
                <a:latin typeface="Arial"/>
                <a:cs typeface="Arial"/>
              </a:rPr>
              <a:t>а</a:t>
            </a:r>
            <a:r>
              <a:rPr sz="1800" spc="-180" dirty="0">
                <a:latin typeface="Arial"/>
                <a:cs typeface="Arial"/>
              </a:rPr>
              <a:t>конно</a:t>
            </a:r>
            <a:r>
              <a:rPr sz="1800" spc="-185" dirty="0">
                <a:latin typeface="Arial"/>
                <a:cs typeface="Arial"/>
              </a:rPr>
              <a:t>й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вл</a:t>
            </a:r>
            <a:r>
              <a:rPr sz="1800" spc="-190" dirty="0">
                <a:latin typeface="Arial"/>
                <a:cs typeface="Arial"/>
              </a:rPr>
              <a:t>а</a:t>
            </a:r>
            <a:r>
              <a:rPr sz="1800" spc="-165" dirty="0">
                <a:latin typeface="Arial"/>
                <a:cs typeface="Arial"/>
              </a:rPr>
              <a:t>с</a:t>
            </a:r>
            <a:r>
              <a:rPr sz="1800" spc="-170" dirty="0">
                <a:latin typeface="Arial"/>
                <a:cs typeface="Arial"/>
              </a:rPr>
              <a:t>ти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945"/>
              </a:lnSpc>
            </a:pPr>
            <a:r>
              <a:rPr sz="1800" spc="-180" dirty="0">
                <a:latin typeface="Arial"/>
                <a:cs typeface="Arial"/>
              </a:rPr>
              <a:t>на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Ук</a:t>
            </a:r>
            <a:r>
              <a:rPr sz="1800" spc="-185" dirty="0">
                <a:latin typeface="Arial"/>
                <a:cs typeface="Arial"/>
              </a:rPr>
              <a:t>р</a:t>
            </a:r>
            <a:r>
              <a:rPr sz="1800" spc="-190" dirty="0">
                <a:latin typeface="Arial"/>
                <a:cs typeface="Arial"/>
              </a:rPr>
              <a:t>а</a:t>
            </a:r>
            <a:r>
              <a:rPr sz="1800" spc="-185" dirty="0">
                <a:latin typeface="Arial"/>
                <a:cs typeface="Arial"/>
              </a:rPr>
              <a:t>ин</a:t>
            </a:r>
            <a:r>
              <a:rPr sz="1800" spc="-180" dirty="0">
                <a:latin typeface="Arial"/>
                <a:cs typeface="Arial"/>
              </a:rPr>
              <a:t>е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на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spc="-155" dirty="0">
                <a:latin typeface="Arial"/>
                <a:cs typeface="Arial"/>
              </a:rPr>
              <a:t>т</a:t>
            </a:r>
            <a:r>
              <a:rPr sz="1800" spc="-190" dirty="0">
                <a:latin typeface="Arial"/>
                <a:cs typeface="Arial"/>
              </a:rPr>
              <a:t>ерр</a:t>
            </a:r>
            <a:r>
              <a:rPr sz="1800" spc="-170" dirty="0">
                <a:latin typeface="Arial"/>
                <a:cs typeface="Arial"/>
              </a:rPr>
              <a:t>ит</a:t>
            </a:r>
            <a:r>
              <a:rPr sz="1800" spc="-190" dirty="0">
                <a:latin typeface="Arial"/>
                <a:cs typeface="Arial"/>
              </a:rPr>
              <a:t>ор</a:t>
            </a:r>
            <a:r>
              <a:rPr sz="1800" spc="-185" dirty="0">
                <a:latin typeface="Arial"/>
                <a:cs typeface="Arial"/>
              </a:rPr>
              <a:t>и</a:t>
            </a:r>
            <a:r>
              <a:rPr sz="1800" spc="-175" dirty="0">
                <a:latin typeface="Arial"/>
                <a:cs typeface="Arial"/>
              </a:rPr>
              <a:t>я</a:t>
            </a:r>
            <a:r>
              <a:rPr sz="1800" spc="-165" dirty="0">
                <a:latin typeface="Arial"/>
                <a:cs typeface="Arial"/>
              </a:rPr>
              <a:t>х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225" dirty="0">
                <a:latin typeface="Arial"/>
                <a:cs typeface="Arial"/>
              </a:rPr>
              <a:t>Д</a:t>
            </a:r>
            <a:r>
              <a:rPr sz="1800" spc="-195" dirty="0">
                <a:latin typeface="Arial"/>
                <a:cs typeface="Arial"/>
              </a:rPr>
              <a:t>о</a:t>
            </a:r>
            <a:r>
              <a:rPr sz="1800" spc="-180" dirty="0">
                <a:latin typeface="Arial"/>
                <a:cs typeface="Arial"/>
              </a:rPr>
              <a:t>н</a:t>
            </a:r>
            <a:r>
              <a:rPr sz="1800" spc="-190" dirty="0">
                <a:latin typeface="Arial"/>
                <a:cs typeface="Arial"/>
              </a:rPr>
              <a:t>е</a:t>
            </a:r>
            <a:r>
              <a:rPr sz="1800" spc="-195" dirty="0">
                <a:latin typeface="Arial"/>
                <a:cs typeface="Arial"/>
              </a:rPr>
              <a:t>ц</a:t>
            </a:r>
            <a:r>
              <a:rPr sz="1800" spc="-175" dirty="0">
                <a:latin typeface="Arial"/>
                <a:cs typeface="Arial"/>
              </a:rPr>
              <a:t>кой</a:t>
            </a:r>
            <a:endParaRPr sz="1800">
              <a:latin typeface="Arial"/>
              <a:cs typeface="Arial"/>
            </a:endParaRPr>
          </a:p>
          <a:p>
            <a:pPr marL="12700" marR="419734">
              <a:lnSpc>
                <a:spcPts val="1939"/>
              </a:lnSpc>
              <a:spcBef>
                <a:spcPts val="140"/>
              </a:spcBef>
            </a:pPr>
            <a:r>
              <a:rPr sz="1800" spc="-185" dirty="0">
                <a:latin typeface="Arial"/>
                <a:cs typeface="Arial"/>
              </a:rPr>
              <a:t>и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220" dirty="0">
                <a:latin typeface="Arial"/>
                <a:cs typeface="Arial"/>
              </a:rPr>
              <a:t>Л</a:t>
            </a:r>
            <a:r>
              <a:rPr sz="1800" spc="-160" dirty="0">
                <a:latin typeface="Arial"/>
                <a:cs typeface="Arial"/>
              </a:rPr>
              <a:t>у</a:t>
            </a:r>
            <a:r>
              <a:rPr sz="1800" spc="-165" dirty="0">
                <a:latin typeface="Arial"/>
                <a:cs typeface="Arial"/>
              </a:rPr>
              <a:t>ганс</a:t>
            </a:r>
            <a:r>
              <a:rPr sz="1800" spc="-145" dirty="0">
                <a:latin typeface="Arial"/>
                <a:cs typeface="Arial"/>
              </a:rPr>
              <a:t>к</a:t>
            </a:r>
            <a:r>
              <a:rPr sz="1800" spc="-190" dirty="0">
                <a:latin typeface="Arial"/>
                <a:cs typeface="Arial"/>
              </a:rPr>
              <a:t>о</a:t>
            </a:r>
            <a:r>
              <a:rPr sz="1800" spc="-185" dirty="0">
                <a:latin typeface="Arial"/>
                <a:cs typeface="Arial"/>
              </a:rPr>
              <a:t>й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190" dirty="0">
                <a:latin typeface="Arial"/>
                <a:cs typeface="Arial"/>
              </a:rPr>
              <a:t>о</a:t>
            </a:r>
            <a:r>
              <a:rPr sz="1800" spc="-204" dirty="0">
                <a:latin typeface="Arial"/>
                <a:cs typeface="Arial"/>
              </a:rPr>
              <a:t>б</a:t>
            </a:r>
            <a:r>
              <a:rPr sz="1800" spc="-175" dirty="0">
                <a:latin typeface="Arial"/>
                <a:cs typeface="Arial"/>
              </a:rPr>
              <a:t>ластей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spc="-195" dirty="0">
                <a:latin typeface="Arial"/>
                <a:cs typeface="Arial"/>
              </a:rPr>
              <a:t>б</a:t>
            </a:r>
            <a:r>
              <a:rPr sz="1800" spc="-210" dirty="0">
                <a:latin typeface="Arial"/>
                <a:cs typeface="Arial"/>
              </a:rPr>
              <a:t>ы</a:t>
            </a:r>
            <a:r>
              <a:rPr sz="1800" spc="-195" dirty="0">
                <a:latin typeface="Arial"/>
                <a:cs typeface="Arial"/>
              </a:rPr>
              <a:t>л</a:t>
            </a:r>
            <a:r>
              <a:rPr sz="1800" spc="-185" dirty="0">
                <a:latin typeface="Arial"/>
                <a:cs typeface="Arial"/>
              </a:rPr>
              <a:t>о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пров</a:t>
            </a:r>
            <a:r>
              <a:rPr sz="1800" spc="-190" dirty="0">
                <a:latin typeface="Arial"/>
                <a:cs typeface="Arial"/>
              </a:rPr>
              <a:t>о</a:t>
            </a:r>
            <a:r>
              <a:rPr sz="1800" spc="-160" dirty="0">
                <a:latin typeface="Arial"/>
                <a:cs typeface="Arial"/>
              </a:rPr>
              <a:t>з</a:t>
            </a:r>
            <a:r>
              <a:rPr sz="1800" spc="-125" dirty="0">
                <a:latin typeface="Arial"/>
                <a:cs typeface="Arial"/>
              </a:rPr>
              <a:t>г</a:t>
            </a:r>
            <a:r>
              <a:rPr sz="1800" spc="-190" dirty="0">
                <a:latin typeface="Arial"/>
                <a:cs typeface="Arial"/>
              </a:rPr>
              <a:t>л</a:t>
            </a:r>
            <a:r>
              <a:rPr sz="1800" spc="-229" dirty="0">
                <a:latin typeface="Arial"/>
                <a:cs typeface="Arial"/>
              </a:rPr>
              <a:t>аш</a:t>
            </a:r>
            <a:r>
              <a:rPr sz="1800" spc="-195" dirty="0">
                <a:latin typeface="Arial"/>
                <a:cs typeface="Arial"/>
              </a:rPr>
              <a:t>е</a:t>
            </a:r>
            <a:r>
              <a:rPr sz="1800" spc="-135" dirty="0">
                <a:latin typeface="Arial"/>
                <a:cs typeface="Arial"/>
              </a:rPr>
              <a:t>но  </a:t>
            </a:r>
            <a:r>
              <a:rPr sz="1800" spc="-180" dirty="0">
                <a:latin typeface="Arial"/>
                <a:cs typeface="Arial"/>
              </a:rPr>
              <a:t>создание</a:t>
            </a:r>
            <a:r>
              <a:rPr sz="1800" spc="-175" dirty="0">
                <a:latin typeface="Arial"/>
                <a:cs typeface="Arial"/>
              </a:rPr>
              <a:t> </a:t>
            </a:r>
            <a:r>
              <a:rPr sz="1800" spc="-190" dirty="0">
                <a:latin typeface="Arial"/>
                <a:cs typeface="Arial"/>
              </a:rPr>
              <a:t>Донецкой</a:t>
            </a:r>
            <a:r>
              <a:rPr sz="1800" spc="-185" dirty="0">
                <a:latin typeface="Arial"/>
                <a:cs typeface="Arial"/>
              </a:rPr>
              <a:t> и </a:t>
            </a:r>
            <a:r>
              <a:rPr sz="1800" spc="-175" dirty="0">
                <a:latin typeface="Arial"/>
                <a:cs typeface="Arial"/>
              </a:rPr>
              <a:t>Луганской </a:t>
            </a:r>
            <a:r>
              <a:rPr sz="1800" spc="-190" dirty="0">
                <a:latin typeface="Arial"/>
                <a:cs typeface="Arial"/>
              </a:rPr>
              <a:t>народных </a:t>
            </a:r>
            <a:r>
              <a:rPr sz="1800" spc="-185" dirty="0">
                <a:latin typeface="Arial"/>
                <a:cs typeface="Arial"/>
              </a:rPr>
              <a:t> </a:t>
            </a:r>
            <a:r>
              <a:rPr sz="1800" spc="-170" dirty="0">
                <a:latin typeface="Arial"/>
                <a:cs typeface="Arial"/>
              </a:rPr>
              <a:t>республик.</a:t>
            </a:r>
            <a:endParaRPr sz="1800">
              <a:latin typeface="Arial"/>
              <a:cs typeface="Arial"/>
            </a:endParaRPr>
          </a:p>
          <a:p>
            <a:pPr marL="12700" marR="843915">
              <a:lnSpc>
                <a:spcPts val="1939"/>
              </a:lnSpc>
              <a:spcBef>
                <a:spcPts val="1620"/>
              </a:spcBef>
            </a:pPr>
            <a:r>
              <a:rPr sz="1800" spc="-220" dirty="0">
                <a:latin typeface="Arial"/>
                <a:cs typeface="Arial"/>
              </a:rPr>
              <a:t>В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95" dirty="0">
                <a:latin typeface="Arial"/>
                <a:cs typeface="Arial"/>
              </a:rPr>
              <a:t>мае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90" dirty="0">
                <a:latin typeface="Arial"/>
                <a:cs typeface="Arial"/>
              </a:rPr>
              <a:t>201</a:t>
            </a:r>
            <a:r>
              <a:rPr sz="1800" spc="-185" dirty="0">
                <a:latin typeface="Arial"/>
                <a:cs typeface="Arial"/>
              </a:rPr>
              <a:t>4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spc="-125" dirty="0">
                <a:latin typeface="Arial"/>
                <a:cs typeface="Arial"/>
              </a:rPr>
              <a:t>г</a:t>
            </a:r>
            <a:r>
              <a:rPr sz="1800" spc="-90" dirty="0">
                <a:latin typeface="Arial"/>
                <a:cs typeface="Arial"/>
              </a:rPr>
              <a:t>.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в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spc="-210" dirty="0">
                <a:latin typeface="Arial"/>
                <a:cs typeface="Arial"/>
              </a:rPr>
              <a:t>Л</a:t>
            </a:r>
            <a:r>
              <a:rPr sz="1800" spc="-229" dirty="0">
                <a:latin typeface="Arial"/>
                <a:cs typeface="Arial"/>
              </a:rPr>
              <a:t>НР</a:t>
            </a:r>
            <a:r>
              <a:rPr sz="1800" spc="-105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и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235" dirty="0">
                <a:latin typeface="Arial"/>
                <a:cs typeface="Arial"/>
              </a:rPr>
              <a:t>ДН</a:t>
            </a:r>
            <a:r>
              <a:rPr sz="1800" spc="-220" dirty="0">
                <a:latin typeface="Arial"/>
                <a:cs typeface="Arial"/>
              </a:rPr>
              <a:t>Р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65" dirty="0">
                <a:latin typeface="Arial"/>
                <a:cs typeface="Arial"/>
              </a:rPr>
              <a:t>с</a:t>
            </a:r>
            <a:r>
              <a:rPr sz="1800" spc="-170" dirty="0">
                <a:latin typeface="Arial"/>
                <a:cs typeface="Arial"/>
              </a:rPr>
              <a:t>ост</a:t>
            </a:r>
            <a:r>
              <a:rPr sz="1800" spc="-195" dirty="0">
                <a:latin typeface="Arial"/>
                <a:cs typeface="Arial"/>
              </a:rPr>
              <a:t>о</a:t>
            </a:r>
            <a:r>
              <a:rPr sz="1800" spc="-185" dirty="0">
                <a:latin typeface="Arial"/>
                <a:cs typeface="Arial"/>
              </a:rPr>
              <a:t>ял</a:t>
            </a:r>
            <a:r>
              <a:rPr sz="1800" spc="-190" dirty="0">
                <a:latin typeface="Arial"/>
                <a:cs typeface="Arial"/>
              </a:rPr>
              <a:t>и</a:t>
            </a:r>
            <a:r>
              <a:rPr sz="1800" spc="-160" dirty="0">
                <a:latin typeface="Arial"/>
                <a:cs typeface="Arial"/>
              </a:rPr>
              <a:t>с</a:t>
            </a:r>
            <a:r>
              <a:rPr sz="1800" spc="-120" dirty="0">
                <a:latin typeface="Arial"/>
                <a:cs typeface="Arial"/>
              </a:rPr>
              <a:t>ь  </a:t>
            </a:r>
            <a:r>
              <a:rPr sz="1800" spc="-190" dirty="0">
                <a:latin typeface="Arial"/>
                <a:cs typeface="Arial"/>
              </a:rPr>
              <a:t>р</a:t>
            </a:r>
            <a:r>
              <a:rPr sz="1800" spc="-195" dirty="0">
                <a:latin typeface="Arial"/>
                <a:cs typeface="Arial"/>
              </a:rPr>
              <a:t>е</a:t>
            </a:r>
            <a:r>
              <a:rPr sz="1800" spc="-270" dirty="0">
                <a:latin typeface="Arial"/>
                <a:cs typeface="Arial"/>
              </a:rPr>
              <a:t>ф</a:t>
            </a:r>
            <a:r>
              <a:rPr sz="1800" spc="-195" dirty="0">
                <a:latin typeface="Arial"/>
                <a:cs typeface="Arial"/>
              </a:rPr>
              <a:t>е</a:t>
            </a:r>
            <a:r>
              <a:rPr sz="1800" spc="-190" dirty="0">
                <a:latin typeface="Arial"/>
                <a:cs typeface="Arial"/>
              </a:rPr>
              <a:t>р</a:t>
            </a:r>
            <a:r>
              <a:rPr sz="1800" spc="-195" dirty="0">
                <a:latin typeface="Arial"/>
                <a:cs typeface="Arial"/>
              </a:rPr>
              <a:t>е</a:t>
            </a:r>
            <a:r>
              <a:rPr sz="1800" spc="-185" dirty="0">
                <a:latin typeface="Arial"/>
                <a:cs typeface="Arial"/>
              </a:rPr>
              <a:t>нд</a:t>
            </a:r>
            <a:r>
              <a:rPr sz="1800" spc="-160" dirty="0">
                <a:latin typeface="Arial"/>
                <a:cs typeface="Arial"/>
              </a:rPr>
              <a:t>у</a:t>
            </a:r>
            <a:r>
              <a:rPr sz="1800" spc="-210" dirty="0">
                <a:latin typeface="Arial"/>
                <a:cs typeface="Arial"/>
              </a:rPr>
              <a:t>мы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о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spc="-160" dirty="0">
                <a:latin typeface="Arial"/>
                <a:cs typeface="Arial"/>
              </a:rPr>
              <a:t>с</a:t>
            </a:r>
            <a:r>
              <a:rPr sz="1800" spc="-200" dirty="0">
                <a:latin typeface="Arial"/>
                <a:cs typeface="Arial"/>
              </a:rPr>
              <a:t>амо</a:t>
            </a:r>
            <a:r>
              <a:rPr sz="1800" spc="-195" dirty="0">
                <a:latin typeface="Arial"/>
                <a:cs typeface="Arial"/>
              </a:rPr>
              <a:t>о</a:t>
            </a:r>
            <a:r>
              <a:rPr sz="1800" spc="-190" dirty="0">
                <a:latin typeface="Arial"/>
                <a:cs typeface="Arial"/>
              </a:rPr>
              <a:t>пред</a:t>
            </a:r>
            <a:r>
              <a:rPr sz="1800" spc="-195" dirty="0">
                <a:latin typeface="Arial"/>
                <a:cs typeface="Arial"/>
              </a:rPr>
              <a:t>е</a:t>
            </a:r>
            <a:r>
              <a:rPr sz="1800" spc="-185" dirty="0">
                <a:latin typeface="Arial"/>
                <a:cs typeface="Arial"/>
              </a:rPr>
              <a:t>лени</a:t>
            </a:r>
            <a:r>
              <a:rPr sz="1800" spc="-180" dirty="0">
                <a:latin typeface="Arial"/>
                <a:cs typeface="Arial"/>
              </a:rPr>
              <a:t>и</a:t>
            </a:r>
            <a:r>
              <a:rPr sz="1800" spc="-90" dirty="0"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810"/>
              </a:lnSpc>
            </a:pPr>
            <a:r>
              <a:rPr sz="1800" spc="-204" dirty="0">
                <a:latin typeface="Arial"/>
                <a:cs typeface="Arial"/>
              </a:rPr>
              <a:t>По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90" dirty="0">
                <a:latin typeface="Arial"/>
                <a:cs typeface="Arial"/>
              </a:rPr>
              <a:t>р</a:t>
            </a:r>
            <a:r>
              <a:rPr sz="1800" spc="-195" dirty="0">
                <a:latin typeface="Arial"/>
                <a:cs typeface="Arial"/>
              </a:rPr>
              <a:t>е</a:t>
            </a:r>
            <a:r>
              <a:rPr sz="1800" spc="-165" dirty="0">
                <a:latin typeface="Arial"/>
                <a:cs typeface="Arial"/>
              </a:rPr>
              <a:t>зу</a:t>
            </a:r>
            <a:r>
              <a:rPr sz="1800" spc="-190" dirty="0">
                <a:latin typeface="Arial"/>
                <a:cs typeface="Arial"/>
              </a:rPr>
              <a:t>л</a:t>
            </a:r>
            <a:r>
              <a:rPr sz="1800" spc="-165" dirty="0">
                <a:latin typeface="Arial"/>
                <a:cs typeface="Arial"/>
              </a:rPr>
              <a:t>ьт</a:t>
            </a:r>
            <a:r>
              <a:rPr sz="1800" spc="-195" dirty="0">
                <a:latin typeface="Arial"/>
                <a:cs typeface="Arial"/>
              </a:rPr>
              <a:t>а</a:t>
            </a:r>
            <a:r>
              <a:rPr sz="1800" spc="-155" dirty="0">
                <a:latin typeface="Arial"/>
                <a:cs typeface="Arial"/>
              </a:rPr>
              <a:t>т</a:t>
            </a:r>
            <a:r>
              <a:rPr sz="1800" spc="-195" dirty="0">
                <a:latin typeface="Arial"/>
                <a:cs typeface="Arial"/>
              </a:rPr>
              <a:t>а</a:t>
            </a:r>
            <a:r>
              <a:rPr sz="1800" spc="-225" dirty="0">
                <a:latin typeface="Arial"/>
                <a:cs typeface="Arial"/>
              </a:rPr>
              <a:t>м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всен</a:t>
            </a:r>
            <a:r>
              <a:rPr sz="1800" spc="-195" dirty="0">
                <a:latin typeface="Arial"/>
                <a:cs typeface="Arial"/>
              </a:rPr>
              <a:t>а</a:t>
            </a:r>
            <a:r>
              <a:rPr sz="1800" spc="-190" dirty="0">
                <a:latin typeface="Arial"/>
                <a:cs typeface="Arial"/>
              </a:rPr>
              <a:t>р</a:t>
            </a:r>
            <a:r>
              <a:rPr sz="1800" spc="-195" dirty="0">
                <a:latin typeface="Arial"/>
                <a:cs typeface="Arial"/>
              </a:rPr>
              <a:t>о</a:t>
            </a:r>
            <a:r>
              <a:rPr sz="1800" spc="-175" dirty="0">
                <a:latin typeface="Arial"/>
                <a:cs typeface="Arial"/>
              </a:rPr>
              <a:t>дног</a:t>
            </a:r>
            <a:r>
              <a:rPr sz="1800" spc="-185" dirty="0">
                <a:latin typeface="Arial"/>
                <a:cs typeface="Arial"/>
              </a:rPr>
              <a:t>о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в</a:t>
            </a:r>
            <a:r>
              <a:rPr sz="1800" spc="-195" dirty="0">
                <a:latin typeface="Arial"/>
                <a:cs typeface="Arial"/>
              </a:rPr>
              <a:t>о</a:t>
            </a:r>
            <a:r>
              <a:rPr sz="1800" spc="-185" dirty="0">
                <a:latin typeface="Arial"/>
                <a:cs typeface="Arial"/>
              </a:rPr>
              <a:t>леизъ</a:t>
            </a:r>
            <a:r>
              <a:rPr sz="1800" spc="-175" dirty="0">
                <a:latin typeface="Arial"/>
                <a:cs typeface="Arial"/>
              </a:rPr>
              <a:t>я</a:t>
            </a:r>
            <a:r>
              <a:rPr sz="1800" spc="-185" dirty="0">
                <a:latin typeface="Arial"/>
                <a:cs typeface="Arial"/>
              </a:rPr>
              <a:t>вл</a:t>
            </a:r>
            <a:r>
              <a:rPr sz="1800" spc="-190" dirty="0">
                <a:latin typeface="Arial"/>
                <a:cs typeface="Arial"/>
              </a:rPr>
              <a:t>е</a:t>
            </a:r>
            <a:r>
              <a:rPr sz="1800" spc="-180" dirty="0">
                <a:latin typeface="Arial"/>
                <a:cs typeface="Arial"/>
              </a:rPr>
              <a:t>ния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945"/>
              </a:lnSpc>
            </a:pPr>
            <a:r>
              <a:rPr sz="1800" spc="-185" dirty="0">
                <a:latin typeface="Arial"/>
                <a:cs typeface="Arial"/>
              </a:rPr>
              <a:t>пр</a:t>
            </a:r>
            <a:r>
              <a:rPr sz="1800" spc="-190" dirty="0">
                <a:latin typeface="Arial"/>
                <a:cs typeface="Arial"/>
              </a:rPr>
              <a:t>ед</a:t>
            </a:r>
            <a:r>
              <a:rPr sz="1800" spc="-160" dirty="0">
                <a:latin typeface="Arial"/>
                <a:cs typeface="Arial"/>
              </a:rPr>
              <a:t>с</a:t>
            </a:r>
            <a:r>
              <a:rPr sz="1800" spc="-155" dirty="0">
                <a:latin typeface="Arial"/>
                <a:cs typeface="Arial"/>
              </a:rPr>
              <a:t>т</a:t>
            </a:r>
            <a:r>
              <a:rPr sz="1800" spc="-190" dirty="0">
                <a:latin typeface="Arial"/>
                <a:cs typeface="Arial"/>
              </a:rPr>
              <a:t>а</a:t>
            </a:r>
            <a:r>
              <a:rPr sz="1800" spc="-180" dirty="0">
                <a:latin typeface="Arial"/>
                <a:cs typeface="Arial"/>
              </a:rPr>
              <a:t>в</a:t>
            </a:r>
            <a:r>
              <a:rPr sz="1800" spc="-170" dirty="0">
                <a:latin typeface="Arial"/>
                <a:cs typeface="Arial"/>
              </a:rPr>
              <a:t>ит</a:t>
            </a:r>
            <a:r>
              <a:rPr sz="1800" spc="-190" dirty="0">
                <a:latin typeface="Arial"/>
                <a:cs typeface="Arial"/>
              </a:rPr>
              <a:t>е</a:t>
            </a:r>
            <a:r>
              <a:rPr sz="1800" spc="-195" dirty="0">
                <a:latin typeface="Arial"/>
                <a:cs typeface="Arial"/>
              </a:rPr>
              <a:t>л</a:t>
            </a:r>
            <a:r>
              <a:rPr sz="1800" spc="-180" dirty="0">
                <a:latin typeface="Arial"/>
                <a:cs typeface="Arial"/>
              </a:rPr>
              <a:t>и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229" dirty="0">
                <a:latin typeface="Arial"/>
                <a:cs typeface="Arial"/>
              </a:rPr>
              <a:t>ЛН</a:t>
            </a:r>
            <a:r>
              <a:rPr sz="1800" spc="-220" dirty="0">
                <a:latin typeface="Arial"/>
                <a:cs typeface="Arial"/>
              </a:rPr>
              <a:t>Р</a:t>
            </a:r>
            <a:r>
              <a:rPr sz="1800" spc="-105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и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235" dirty="0">
                <a:latin typeface="Arial"/>
                <a:cs typeface="Arial"/>
              </a:rPr>
              <a:t>ДН</a:t>
            </a:r>
            <a:r>
              <a:rPr sz="1800" spc="-220" dirty="0">
                <a:latin typeface="Arial"/>
                <a:cs typeface="Arial"/>
              </a:rPr>
              <a:t>Р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в</a:t>
            </a:r>
            <a:r>
              <a:rPr sz="1800" spc="-204" dirty="0">
                <a:latin typeface="Arial"/>
                <a:cs typeface="Arial"/>
              </a:rPr>
              <a:t>ы</a:t>
            </a:r>
            <a:r>
              <a:rPr sz="1800" spc="-190" dirty="0">
                <a:latin typeface="Arial"/>
                <a:cs typeface="Arial"/>
              </a:rPr>
              <a:t>ра</a:t>
            </a:r>
            <a:r>
              <a:rPr sz="1800" spc="-180" dirty="0">
                <a:latin typeface="Arial"/>
                <a:cs typeface="Arial"/>
              </a:rPr>
              <a:t>зили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spc="-225" dirty="0">
                <a:latin typeface="Arial"/>
                <a:cs typeface="Arial"/>
              </a:rPr>
              <a:t>ж</a:t>
            </a:r>
            <a:r>
              <a:rPr sz="1800" spc="-190" dirty="0">
                <a:latin typeface="Arial"/>
                <a:cs typeface="Arial"/>
              </a:rPr>
              <a:t>е</a:t>
            </a:r>
            <a:r>
              <a:rPr sz="1800" spc="-185" dirty="0">
                <a:latin typeface="Arial"/>
                <a:cs typeface="Arial"/>
              </a:rPr>
              <a:t>лание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2055"/>
              </a:lnSpc>
            </a:pPr>
            <a:r>
              <a:rPr sz="1800" spc="-190" dirty="0">
                <a:latin typeface="Arial"/>
                <a:cs typeface="Arial"/>
              </a:rPr>
              <a:t>р</a:t>
            </a:r>
            <a:r>
              <a:rPr sz="1800" spc="-195" dirty="0">
                <a:latin typeface="Arial"/>
                <a:cs typeface="Arial"/>
              </a:rPr>
              <a:t>е</a:t>
            </a:r>
            <a:r>
              <a:rPr sz="1800" spc="-165" dirty="0">
                <a:latin typeface="Arial"/>
                <a:cs typeface="Arial"/>
              </a:rPr>
              <a:t>с</a:t>
            </a:r>
            <a:r>
              <a:rPr sz="1800" spc="-180" dirty="0">
                <a:latin typeface="Arial"/>
                <a:cs typeface="Arial"/>
              </a:rPr>
              <a:t>п</a:t>
            </a:r>
            <a:r>
              <a:rPr sz="1800" spc="-160" dirty="0">
                <a:latin typeface="Arial"/>
                <a:cs typeface="Arial"/>
              </a:rPr>
              <a:t>у</a:t>
            </a:r>
            <a:r>
              <a:rPr sz="1800" spc="-195" dirty="0">
                <a:latin typeface="Arial"/>
                <a:cs typeface="Arial"/>
              </a:rPr>
              <a:t>б</a:t>
            </a:r>
            <a:r>
              <a:rPr sz="1800" spc="-190" dirty="0">
                <a:latin typeface="Arial"/>
                <a:cs typeface="Arial"/>
              </a:rPr>
              <a:t>л</a:t>
            </a:r>
            <a:r>
              <a:rPr sz="1800" spc="-180" dirty="0">
                <a:latin typeface="Arial"/>
                <a:cs typeface="Arial"/>
              </a:rPr>
              <a:t>и</a:t>
            </a:r>
            <a:r>
              <a:rPr sz="1800" spc="-145" dirty="0">
                <a:latin typeface="Arial"/>
                <a:cs typeface="Arial"/>
              </a:rPr>
              <a:t>к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b="1" spc="-195" dirty="0">
                <a:latin typeface="Arial"/>
                <a:cs typeface="Arial"/>
              </a:rPr>
              <a:t>войти</a:t>
            </a:r>
            <a:r>
              <a:rPr sz="1800" b="1" spc="-80" dirty="0">
                <a:latin typeface="Arial"/>
                <a:cs typeface="Arial"/>
              </a:rPr>
              <a:t> </a:t>
            </a:r>
            <a:r>
              <a:rPr sz="1800" b="1" spc="-200" dirty="0">
                <a:latin typeface="Arial"/>
                <a:cs typeface="Arial"/>
              </a:rPr>
              <a:t>в</a:t>
            </a:r>
            <a:r>
              <a:rPr sz="1800" b="1" spc="-90" dirty="0">
                <a:latin typeface="Arial"/>
                <a:cs typeface="Arial"/>
              </a:rPr>
              <a:t> </a:t>
            </a:r>
            <a:r>
              <a:rPr sz="1800" b="1" spc="-195" dirty="0">
                <a:latin typeface="Arial"/>
                <a:cs typeface="Arial"/>
              </a:rPr>
              <a:t>сос</a:t>
            </a:r>
            <a:r>
              <a:rPr sz="1800" b="1" spc="-160" dirty="0">
                <a:latin typeface="Arial"/>
                <a:cs typeface="Arial"/>
              </a:rPr>
              <a:t>т</a:t>
            </a:r>
            <a:r>
              <a:rPr sz="1800" b="1" spc="-190" dirty="0">
                <a:latin typeface="Arial"/>
                <a:cs typeface="Arial"/>
              </a:rPr>
              <a:t>а</a:t>
            </a:r>
            <a:r>
              <a:rPr sz="1800" b="1" spc="-200" dirty="0">
                <a:latin typeface="Arial"/>
                <a:cs typeface="Arial"/>
              </a:rPr>
              <a:t>в</a:t>
            </a:r>
            <a:r>
              <a:rPr sz="1800" b="1" spc="-55" dirty="0">
                <a:latin typeface="Arial"/>
                <a:cs typeface="Arial"/>
              </a:rPr>
              <a:t> </a:t>
            </a:r>
            <a:r>
              <a:rPr sz="1800" b="1" spc="-210" dirty="0">
                <a:latin typeface="Arial"/>
                <a:cs typeface="Arial"/>
              </a:rPr>
              <a:t>Ро</a:t>
            </a:r>
            <a:r>
              <a:rPr sz="1800" b="1" spc="-195" dirty="0">
                <a:latin typeface="Arial"/>
                <a:cs typeface="Arial"/>
              </a:rPr>
              <a:t>ссии</a:t>
            </a:r>
            <a:r>
              <a:rPr sz="1800" spc="-90" dirty="0"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400">
              <a:latin typeface="Arial"/>
              <a:cs typeface="Arial"/>
            </a:endParaRPr>
          </a:p>
          <a:p>
            <a:pPr marL="12700">
              <a:lnSpc>
                <a:spcPts val="2055"/>
              </a:lnSpc>
              <a:spcBef>
                <a:spcPts val="5"/>
              </a:spcBef>
            </a:pPr>
            <a:r>
              <a:rPr sz="1800" spc="-180" dirty="0">
                <a:latin typeface="Arial"/>
                <a:cs typeface="Arial"/>
              </a:rPr>
              <a:t>Украинские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власти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заявили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о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непризнании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945"/>
              </a:lnSpc>
            </a:pPr>
            <a:r>
              <a:rPr sz="1800" spc="-204" dirty="0">
                <a:latin typeface="Arial"/>
                <a:cs typeface="Arial"/>
              </a:rPr>
              <a:t>мн</a:t>
            </a:r>
            <a:r>
              <a:rPr sz="1800" spc="-185" dirty="0">
                <a:latin typeface="Arial"/>
                <a:cs typeface="Arial"/>
              </a:rPr>
              <a:t>ени</a:t>
            </a:r>
            <a:r>
              <a:rPr sz="1800" spc="-180" dirty="0">
                <a:latin typeface="Arial"/>
                <a:cs typeface="Arial"/>
              </a:rPr>
              <a:t>я</a:t>
            </a:r>
            <a:r>
              <a:rPr sz="1800" spc="-105" dirty="0">
                <a:latin typeface="Arial"/>
                <a:cs typeface="Arial"/>
              </a:rPr>
              <a:t> </a:t>
            </a:r>
            <a:r>
              <a:rPr sz="1800" spc="-190" dirty="0">
                <a:latin typeface="Arial"/>
                <a:cs typeface="Arial"/>
              </a:rPr>
              <a:t>жит</a:t>
            </a:r>
            <a:r>
              <a:rPr sz="1800" spc="-195" dirty="0">
                <a:latin typeface="Arial"/>
                <a:cs typeface="Arial"/>
              </a:rPr>
              <a:t>е</a:t>
            </a:r>
            <a:r>
              <a:rPr sz="1800" spc="-185" dirty="0">
                <a:latin typeface="Arial"/>
                <a:cs typeface="Arial"/>
              </a:rPr>
              <a:t>лей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spc="-225" dirty="0">
                <a:latin typeface="Arial"/>
                <a:cs typeface="Arial"/>
              </a:rPr>
              <a:t>Д</a:t>
            </a:r>
            <a:r>
              <a:rPr sz="1800" spc="-195" dirty="0">
                <a:latin typeface="Arial"/>
                <a:cs typeface="Arial"/>
              </a:rPr>
              <a:t>о</a:t>
            </a:r>
            <a:r>
              <a:rPr sz="1800" spc="-180" dirty="0">
                <a:latin typeface="Arial"/>
                <a:cs typeface="Arial"/>
              </a:rPr>
              <a:t>не</a:t>
            </a:r>
            <a:r>
              <a:rPr sz="1800" spc="-204" dirty="0">
                <a:latin typeface="Arial"/>
                <a:cs typeface="Arial"/>
              </a:rPr>
              <a:t>ц</a:t>
            </a:r>
            <a:r>
              <a:rPr sz="1800" spc="-150" dirty="0">
                <a:latin typeface="Arial"/>
                <a:cs typeface="Arial"/>
              </a:rPr>
              <a:t>к</a:t>
            </a:r>
            <a:r>
              <a:rPr sz="1800" spc="-185" dirty="0">
                <a:latin typeface="Arial"/>
                <a:cs typeface="Arial"/>
              </a:rPr>
              <a:t>а</a:t>
            </a:r>
            <a:r>
              <a:rPr sz="1800" spc="-50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и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220" dirty="0">
                <a:latin typeface="Arial"/>
                <a:cs typeface="Arial"/>
              </a:rPr>
              <a:t>Л</a:t>
            </a:r>
            <a:r>
              <a:rPr sz="1800" spc="-160" dirty="0">
                <a:latin typeface="Arial"/>
                <a:cs typeface="Arial"/>
              </a:rPr>
              <a:t>у</a:t>
            </a:r>
            <a:r>
              <a:rPr sz="1800" spc="-165" dirty="0">
                <a:latin typeface="Arial"/>
                <a:cs typeface="Arial"/>
              </a:rPr>
              <a:t>ганска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ts val="1939"/>
              </a:lnSpc>
              <a:spcBef>
                <a:spcPts val="140"/>
              </a:spcBef>
            </a:pPr>
            <a:r>
              <a:rPr sz="1800" spc="-185" dirty="0">
                <a:latin typeface="Arial"/>
                <a:cs typeface="Arial"/>
              </a:rPr>
              <a:t>и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190" dirty="0">
                <a:latin typeface="Arial"/>
                <a:cs typeface="Arial"/>
              </a:rPr>
              <a:t>р</a:t>
            </a:r>
            <a:r>
              <a:rPr sz="1800" spc="-195" dirty="0">
                <a:latin typeface="Arial"/>
                <a:cs typeface="Arial"/>
              </a:rPr>
              <a:t>а</a:t>
            </a:r>
            <a:r>
              <a:rPr sz="1800" spc="-155" dirty="0">
                <a:latin typeface="Arial"/>
                <a:cs typeface="Arial"/>
              </a:rPr>
              <a:t>з</a:t>
            </a:r>
            <a:r>
              <a:rPr sz="1800" spc="-185" dirty="0">
                <a:latin typeface="Arial"/>
                <a:cs typeface="Arial"/>
              </a:rPr>
              <a:t>в</a:t>
            </a:r>
            <a:r>
              <a:rPr sz="1800" spc="-180" dirty="0">
                <a:latin typeface="Arial"/>
                <a:cs typeface="Arial"/>
              </a:rPr>
              <a:t>язал</a:t>
            </a:r>
            <a:r>
              <a:rPr sz="1800" spc="-185" dirty="0">
                <a:latin typeface="Arial"/>
                <a:cs typeface="Arial"/>
              </a:rPr>
              <a:t>и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про</a:t>
            </a:r>
            <a:r>
              <a:rPr sz="1800" spc="-160" dirty="0">
                <a:latin typeface="Arial"/>
                <a:cs typeface="Arial"/>
              </a:rPr>
              <a:t>т</a:t>
            </a:r>
            <a:r>
              <a:rPr sz="1800" spc="-190" dirty="0">
                <a:latin typeface="Arial"/>
                <a:cs typeface="Arial"/>
              </a:rPr>
              <a:t>и</a:t>
            </a:r>
            <a:r>
              <a:rPr sz="1800" spc="-175" dirty="0">
                <a:latin typeface="Arial"/>
                <a:cs typeface="Arial"/>
              </a:rPr>
              <a:t>в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них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spc="-195" dirty="0">
                <a:latin typeface="Arial"/>
                <a:cs typeface="Arial"/>
              </a:rPr>
              <a:t>«</a:t>
            </a:r>
            <a:r>
              <a:rPr sz="1800" spc="-185" dirty="0">
                <a:latin typeface="Arial"/>
                <a:cs typeface="Arial"/>
              </a:rPr>
              <a:t>ан</a:t>
            </a:r>
            <a:r>
              <a:rPr sz="1800" spc="-160" dirty="0">
                <a:latin typeface="Arial"/>
                <a:cs typeface="Arial"/>
              </a:rPr>
              <a:t>т</a:t>
            </a:r>
            <a:r>
              <a:rPr sz="1800" spc="-175" dirty="0">
                <a:latin typeface="Arial"/>
                <a:cs typeface="Arial"/>
              </a:rPr>
              <a:t>ите</a:t>
            </a:r>
            <a:r>
              <a:rPr sz="1800" spc="-190" dirty="0">
                <a:latin typeface="Arial"/>
                <a:cs typeface="Arial"/>
              </a:rPr>
              <a:t>рр</a:t>
            </a:r>
            <a:r>
              <a:rPr sz="1800" spc="-195" dirty="0">
                <a:latin typeface="Arial"/>
                <a:cs typeface="Arial"/>
              </a:rPr>
              <a:t>о</a:t>
            </a:r>
            <a:r>
              <a:rPr sz="1800" spc="-180" dirty="0">
                <a:latin typeface="Arial"/>
                <a:cs typeface="Arial"/>
              </a:rPr>
              <a:t>ристиче</a:t>
            </a:r>
            <a:r>
              <a:rPr sz="1800" spc="-165" dirty="0">
                <a:latin typeface="Arial"/>
                <a:cs typeface="Arial"/>
              </a:rPr>
              <a:t>с</a:t>
            </a:r>
            <a:r>
              <a:rPr sz="1800" spc="-150" dirty="0">
                <a:latin typeface="Arial"/>
                <a:cs typeface="Arial"/>
              </a:rPr>
              <a:t>к</a:t>
            </a:r>
            <a:r>
              <a:rPr sz="1800" spc="-160" dirty="0">
                <a:latin typeface="Arial"/>
                <a:cs typeface="Arial"/>
              </a:rPr>
              <a:t>у</a:t>
            </a:r>
            <a:r>
              <a:rPr sz="1800" spc="-145" dirty="0">
                <a:latin typeface="Arial"/>
                <a:cs typeface="Arial"/>
              </a:rPr>
              <a:t>ю  </a:t>
            </a:r>
            <a:r>
              <a:rPr sz="1800" spc="-185" dirty="0">
                <a:latin typeface="Arial"/>
                <a:cs typeface="Arial"/>
              </a:rPr>
              <a:t>опе</a:t>
            </a:r>
            <a:r>
              <a:rPr sz="1800" spc="-190" dirty="0">
                <a:latin typeface="Arial"/>
                <a:cs typeface="Arial"/>
              </a:rPr>
              <a:t>р</a:t>
            </a:r>
            <a:r>
              <a:rPr sz="1800" spc="-185" dirty="0">
                <a:latin typeface="Arial"/>
                <a:cs typeface="Arial"/>
              </a:rPr>
              <a:t>а</a:t>
            </a:r>
            <a:r>
              <a:rPr sz="1800" spc="-204" dirty="0">
                <a:latin typeface="Arial"/>
                <a:cs typeface="Arial"/>
              </a:rPr>
              <a:t>ц</a:t>
            </a:r>
            <a:r>
              <a:rPr sz="1800" spc="-210" dirty="0">
                <a:latin typeface="Arial"/>
                <a:cs typeface="Arial"/>
              </a:rPr>
              <a:t>ию»</a:t>
            </a:r>
            <a:r>
              <a:rPr sz="1800" spc="-90" dirty="0">
                <a:latin typeface="Arial"/>
                <a:cs typeface="Arial"/>
              </a:rPr>
              <a:t>,</a:t>
            </a:r>
            <a:r>
              <a:rPr sz="1800" spc="-45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а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spc="-270" dirty="0">
                <a:latin typeface="Arial"/>
                <a:cs typeface="Arial"/>
              </a:rPr>
              <a:t>ф</a:t>
            </a:r>
            <a:r>
              <a:rPr sz="1800" spc="-195" dirty="0">
                <a:latin typeface="Arial"/>
                <a:cs typeface="Arial"/>
              </a:rPr>
              <a:t>а</a:t>
            </a:r>
            <a:r>
              <a:rPr sz="1800" spc="-170" dirty="0">
                <a:latin typeface="Arial"/>
                <a:cs typeface="Arial"/>
              </a:rPr>
              <a:t>ктичес</a:t>
            </a:r>
            <a:r>
              <a:rPr sz="1800" spc="-140" dirty="0">
                <a:latin typeface="Arial"/>
                <a:cs typeface="Arial"/>
              </a:rPr>
              <a:t>к</a:t>
            </a:r>
            <a:r>
              <a:rPr sz="1800" spc="-185" dirty="0">
                <a:latin typeface="Arial"/>
                <a:cs typeface="Arial"/>
              </a:rPr>
              <a:t>и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–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55" dirty="0">
                <a:latin typeface="Arial"/>
                <a:cs typeface="Arial"/>
              </a:rPr>
              <a:t>гр</a:t>
            </a:r>
            <a:r>
              <a:rPr sz="1800" spc="-190" dirty="0">
                <a:latin typeface="Arial"/>
                <a:cs typeface="Arial"/>
              </a:rPr>
              <a:t>а</a:t>
            </a:r>
            <a:r>
              <a:rPr sz="1800" spc="-195" dirty="0">
                <a:latin typeface="Arial"/>
                <a:cs typeface="Arial"/>
              </a:rPr>
              <a:t>жданс</a:t>
            </a:r>
            <a:r>
              <a:rPr sz="1800" spc="-145" dirty="0">
                <a:latin typeface="Arial"/>
                <a:cs typeface="Arial"/>
              </a:rPr>
              <a:t>к</a:t>
            </a:r>
            <a:r>
              <a:rPr sz="1800" spc="-165" dirty="0">
                <a:latin typeface="Arial"/>
                <a:cs typeface="Arial"/>
              </a:rPr>
              <a:t>у</a:t>
            </a:r>
            <a:r>
              <a:rPr sz="1800" spc="-245" dirty="0">
                <a:latin typeface="Arial"/>
                <a:cs typeface="Arial"/>
              </a:rPr>
              <a:t>ю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в</a:t>
            </a:r>
            <a:r>
              <a:rPr sz="1800" spc="-195" dirty="0">
                <a:latin typeface="Arial"/>
                <a:cs typeface="Arial"/>
              </a:rPr>
              <a:t>о</a:t>
            </a:r>
            <a:r>
              <a:rPr sz="1800" spc="-160" dirty="0">
                <a:latin typeface="Arial"/>
                <a:cs typeface="Arial"/>
              </a:rPr>
              <a:t>йну.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800593" y="1907285"/>
            <a:ext cx="4391660" cy="0"/>
          </a:xfrm>
          <a:custGeom>
            <a:avLst/>
            <a:gdLst/>
            <a:ahLst/>
            <a:cxnLst/>
            <a:rect l="l" t="t" r="r" b="b"/>
            <a:pathLst>
              <a:path w="4391659">
                <a:moveTo>
                  <a:pt x="0" y="0"/>
                </a:moveTo>
                <a:lnTo>
                  <a:pt x="4391406" y="0"/>
                </a:lnTo>
              </a:path>
            </a:pathLst>
          </a:custGeom>
          <a:ln w="38100">
            <a:solidFill>
              <a:srgbClr val="66CC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D5B86D2D-075F-AEAF-B57B-6E10C282A3C6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28601"/>
            <a:ext cx="5054600" cy="2435225"/>
            <a:chOff x="1166" y="1096"/>
            <a:chExt cx="3792" cy="1774"/>
          </a:xfrm>
        </p:grpSpPr>
        <p:sp>
          <p:nvSpPr>
            <p:cNvPr id="10245" name="Rectangle 5">
              <a:extLst>
                <a:ext uri="{FF2B5EF4-FFF2-40B4-BE49-F238E27FC236}">
                  <a16:creationId xmlns:a16="http://schemas.microsoft.com/office/drawing/2014/main" id="{44BBF053-EC72-351D-5A27-0EDB28F62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6" y="1646"/>
              <a:ext cx="3551" cy="4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/>
            <a:lstStyle/>
            <a:p>
              <a:pPr eaLnBrk="1" hangingPunct="1">
                <a:defRPr/>
              </a:pPr>
              <a:r>
                <a:rPr lang="ru-RU" altLang="ru-RU" sz="2200" dirty="0">
                  <a:solidFill>
                    <a:srgbClr val="0D86FF"/>
                  </a:solidFill>
                </a:rPr>
                <a:t>Организация Североатлантического Договора</a:t>
              </a:r>
            </a:p>
          </p:txBody>
        </p:sp>
        <p:sp>
          <p:nvSpPr>
            <p:cNvPr id="9222" name="Rectangle 6">
              <a:extLst>
                <a:ext uri="{FF2B5EF4-FFF2-40B4-BE49-F238E27FC236}">
                  <a16:creationId xmlns:a16="http://schemas.microsoft.com/office/drawing/2014/main" id="{740FE290-2190-98C1-7CA4-C68C0A47C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3" y="1096"/>
              <a:ext cx="2088" cy="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8000" b="1">
                  <a:solidFill>
                    <a:srgbClr val="0066CC"/>
                  </a:solidFill>
                  <a:latin typeface="Arial Black" panose="020B0A04020102020204" pitchFamily="34" charset="0"/>
                </a:rPr>
                <a:t>NATO</a:t>
              </a:r>
              <a:endParaRPr lang="ru-RU" altLang="ru-RU" sz="8000" b="1">
                <a:solidFill>
                  <a:srgbClr val="0066CC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9223" name="Picture 7" descr="2-3">
              <a:extLst>
                <a:ext uri="{FF2B5EF4-FFF2-40B4-BE49-F238E27FC236}">
                  <a16:creationId xmlns:a16="http://schemas.microsoft.com/office/drawing/2014/main" id="{D478F9E8-2C7A-16C1-E2DE-DFAB083762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4" y="1265"/>
              <a:ext cx="989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4" name="Line 8">
              <a:extLst>
                <a:ext uri="{FF2B5EF4-FFF2-40B4-BE49-F238E27FC236}">
                  <a16:creationId xmlns:a16="http://schemas.microsoft.com/office/drawing/2014/main" id="{9306E586-B4D6-C020-7DED-CFA009E0B0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28" y="2713"/>
              <a:ext cx="3630" cy="0"/>
            </a:xfrm>
            <a:prstGeom prst="line">
              <a:avLst/>
            </a:prstGeom>
            <a:noFill/>
            <a:ln w="34925">
              <a:solidFill>
                <a:srgbClr val="0D8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5" name="Rectangle 9">
              <a:extLst>
                <a:ext uri="{FF2B5EF4-FFF2-40B4-BE49-F238E27FC236}">
                  <a16:creationId xmlns:a16="http://schemas.microsoft.com/office/drawing/2014/main" id="{987A096A-E9AD-5515-EB24-470329D137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0" y="1881"/>
              <a:ext cx="2551" cy="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8000" b="1">
                  <a:solidFill>
                    <a:srgbClr val="0066CC"/>
                  </a:solidFill>
                  <a:latin typeface="Arial Black" panose="020B0A04020102020204" pitchFamily="34" charset="0"/>
                </a:rPr>
                <a:t>НАТО</a:t>
              </a:r>
            </a:p>
          </p:txBody>
        </p:sp>
        <p:sp>
          <p:nvSpPr>
            <p:cNvPr id="9226" name="Line 10">
              <a:extLst>
                <a:ext uri="{FF2B5EF4-FFF2-40B4-BE49-F238E27FC236}">
                  <a16:creationId xmlns:a16="http://schemas.microsoft.com/office/drawing/2014/main" id="{05AEA26C-E7F2-F0E4-5D46-0E79E5782D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7" y="2220"/>
              <a:ext cx="0" cy="650"/>
            </a:xfrm>
            <a:prstGeom prst="line">
              <a:avLst/>
            </a:prstGeom>
            <a:noFill/>
            <a:ln w="34925">
              <a:solidFill>
                <a:srgbClr val="0D8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068" name="Rectangle 12">
            <a:extLst>
              <a:ext uri="{FF2B5EF4-FFF2-40B4-BE49-F238E27FC236}">
                <a16:creationId xmlns:a16="http://schemas.microsoft.com/office/drawing/2014/main" id="{200DC2CA-2BED-A640-E3F9-DFC93DCF3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69469"/>
            <a:ext cx="9296400" cy="2246769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eaLnBrk="1" hangingPunct="1">
              <a:defRPr/>
            </a:pPr>
            <a:r>
              <a:rPr lang="ru-RU" altLang="ru-RU" sz="2800" b="1" dirty="0">
                <a:solidFill>
                  <a:srgbClr val="0066CC"/>
                </a:solidFill>
              </a:rPr>
              <a:t>НАТО</a:t>
            </a:r>
            <a:r>
              <a:rPr lang="ru-RU" altLang="ru-RU" sz="2800" dirty="0"/>
              <a:t> </a:t>
            </a:r>
            <a:r>
              <a:rPr lang="ru-RU" altLang="ru-RU" sz="2800" dirty="0">
                <a:solidFill>
                  <a:srgbClr val="0066CC"/>
                </a:solidFill>
              </a:rPr>
              <a:t>(Организация Североатлантического Договора)</a:t>
            </a:r>
            <a:r>
              <a:rPr lang="ru-RU" altLang="ru-RU" sz="2800" dirty="0"/>
              <a:t> - это альянс, призванный защищать власть той или иной страны и ценности, на службу которым поставлена эта власть. </a:t>
            </a:r>
            <a:r>
              <a:rPr lang="ru-RU" altLang="ru-RU" sz="2800" b="1" dirty="0"/>
              <a:t>НАТО </a:t>
            </a:r>
            <a:r>
              <a:rPr lang="ru-RU" altLang="ru-RU" sz="2800" dirty="0"/>
              <a:t>защищает определённый тип человеческой культуры и цивилизации. </a:t>
            </a:r>
          </a:p>
        </p:txBody>
      </p:sp>
      <p:pic>
        <p:nvPicPr>
          <p:cNvPr id="45069" name="Picture 13">
            <a:extLst>
              <a:ext uri="{FF2B5EF4-FFF2-40B4-BE49-F238E27FC236}">
                <a16:creationId xmlns:a16="http://schemas.microsoft.com/office/drawing/2014/main" id="{E6007F3B-3BF4-4CFF-342B-F855A3F9B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57200"/>
            <a:ext cx="2819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10000" y="5791821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altLang="ru-RU" sz="2000" dirty="0">
                <a:solidFill>
                  <a:srgbClr val="0066CC"/>
                </a:solidFill>
              </a:rPr>
              <a:t>Официальными</a:t>
            </a:r>
            <a:r>
              <a:rPr lang="ru-RU" altLang="ru-RU" sz="2000" dirty="0">
                <a:solidFill>
                  <a:srgbClr val="C0504D"/>
                </a:solidFill>
              </a:rPr>
              <a:t> </a:t>
            </a:r>
            <a:r>
              <a:rPr lang="ru-RU" altLang="ru-RU" sz="2000" dirty="0">
                <a:solidFill>
                  <a:srgbClr val="0066CC"/>
                </a:solidFill>
              </a:rPr>
              <a:t>языками </a:t>
            </a:r>
            <a:r>
              <a:rPr lang="ru-RU" altLang="ru-RU" sz="2000" b="1" dirty="0">
                <a:solidFill>
                  <a:srgbClr val="0066CC"/>
                </a:solidFill>
              </a:rPr>
              <a:t>НАТО</a:t>
            </a:r>
            <a:r>
              <a:rPr lang="ru-RU" altLang="ru-RU" sz="2000" dirty="0">
                <a:solidFill>
                  <a:srgbClr val="0066CC"/>
                </a:solidFill>
              </a:rPr>
              <a:t> являются английский и французский</a:t>
            </a:r>
          </a:p>
        </p:txBody>
      </p:sp>
    </p:spTree>
    <p:extLst>
      <p:ext uri="{BB962C8B-B14F-4D97-AF65-F5344CB8AC3E}">
        <p14:creationId xmlns:p14="http://schemas.microsoft.com/office/powerpoint/2010/main" val="187121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7" descr="2-3">
            <a:extLst>
              <a:ext uri="{FF2B5EF4-FFF2-40B4-BE49-F238E27FC236}">
                <a16:creationId xmlns:a16="http://schemas.microsoft.com/office/drawing/2014/main" id="{880DEF39-23A1-EC55-B0F1-8D30039F3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00025"/>
            <a:ext cx="2185988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8" name="Rectangle 8">
            <a:extLst>
              <a:ext uri="{FF2B5EF4-FFF2-40B4-BE49-F238E27FC236}">
                <a16:creationId xmlns:a16="http://schemas.microsoft.com/office/drawing/2014/main" id="{1624B687-AB07-6C45-7F79-A12EBC934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581400"/>
            <a:ext cx="3067050" cy="15621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ru-RU" sz="7200" b="1" dirty="0">
                <a:solidFill>
                  <a:schemeClr val="hlink"/>
                </a:solidFill>
              </a:rPr>
              <a:t>1949</a:t>
            </a:r>
            <a:r>
              <a:rPr lang="ru-RU" altLang="ru-RU" b="1" dirty="0">
                <a:solidFill>
                  <a:schemeClr val="hlink"/>
                </a:solidFill>
              </a:rPr>
              <a:t> год</a:t>
            </a:r>
          </a:p>
        </p:txBody>
      </p:sp>
      <p:sp>
        <p:nvSpPr>
          <p:cNvPr id="46089" name="Rectangle 9">
            <a:extLst>
              <a:ext uri="{FF2B5EF4-FFF2-40B4-BE49-F238E27FC236}">
                <a16:creationId xmlns:a16="http://schemas.microsoft.com/office/drawing/2014/main" id="{90F05471-84B5-117E-FD51-8321400135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4800601"/>
            <a:ext cx="8026400" cy="1477963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eaLnBrk="1" hangingPunct="1">
              <a:defRPr/>
            </a:pPr>
            <a:r>
              <a:rPr lang="ru-RU" altLang="ru-RU" dirty="0"/>
              <a:t> В апреле, после переговоров с США и Канадой о создании        </a:t>
            </a:r>
          </a:p>
          <a:p>
            <a:pPr eaLnBrk="1" hangingPunct="1">
              <a:defRPr/>
            </a:pPr>
            <a:r>
              <a:rPr lang="ru-RU" altLang="ru-RU" dirty="0"/>
              <a:t>единого Североатлантического союза, был подписан  </a:t>
            </a:r>
          </a:p>
          <a:p>
            <a:pPr eaLnBrk="1" hangingPunct="1">
              <a:defRPr/>
            </a:pPr>
            <a:r>
              <a:rPr lang="ru-RU" altLang="ru-RU" dirty="0"/>
              <a:t>Вашингтонский Договор о совместной обороне. </a:t>
            </a:r>
          </a:p>
          <a:p>
            <a:pPr eaLnBrk="1" hangingPunct="1">
              <a:defRPr/>
            </a:pPr>
            <a:r>
              <a:rPr lang="ru-RU" altLang="ru-RU" dirty="0"/>
              <a:t>К  нему присоединились: Дания, Исландия, Италия, Канада, Норвегия, Португалия и США.</a:t>
            </a:r>
            <a:endParaRPr lang="ru-RU" altLang="ru-RU" b="1" dirty="0">
              <a:solidFill>
                <a:schemeClr val="accent2"/>
              </a:solidFill>
            </a:endParaRPr>
          </a:p>
        </p:txBody>
      </p:sp>
      <p:sp>
        <p:nvSpPr>
          <p:cNvPr id="46090" name="Rectangle 10">
            <a:extLst>
              <a:ext uri="{FF2B5EF4-FFF2-40B4-BE49-F238E27FC236}">
                <a16:creationId xmlns:a16="http://schemas.microsoft.com/office/drawing/2014/main" id="{D2F7E974-92C9-37D5-2932-5AE5A6E6CD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1447800"/>
            <a:ext cx="3067050" cy="13335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ru-RU" sz="7200" b="1" dirty="0">
                <a:solidFill>
                  <a:schemeClr val="hlink"/>
                </a:solidFill>
              </a:rPr>
              <a:t>1948</a:t>
            </a:r>
            <a:r>
              <a:rPr lang="ru-RU" altLang="ru-RU" b="1" dirty="0">
                <a:solidFill>
                  <a:schemeClr val="hlink"/>
                </a:solidFill>
              </a:rPr>
              <a:t> год</a:t>
            </a:r>
          </a:p>
        </p:txBody>
      </p:sp>
      <p:sp>
        <p:nvSpPr>
          <p:cNvPr id="46091" name="Rectangle 11">
            <a:extLst>
              <a:ext uri="{FF2B5EF4-FFF2-40B4-BE49-F238E27FC236}">
                <a16:creationId xmlns:a16="http://schemas.microsoft.com/office/drawing/2014/main" id="{07F9207F-9FD0-1F84-6974-098A4A7EB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2457450"/>
            <a:ext cx="8686800" cy="12001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altLang="ru-RU" dirty="0"/>
              <a:t>В марте пять западноевропейских стран: </a:t>
            </a:r>
          </a:p>
          <a:p>
            <a:pPr eaLnBrk="1" hangingPunct="1">
              <a:defRPr/>
            </a:pPr>
            <a:r>
              <a:rPr lang="ru-RU" altLang="ru-RU" dirty="0"/>
              <a:t>     Бельгия, Великобритания, Люксембург, Нидерланды и   Франция подписали Брюссельский договор и создали  общую систему обороны</a:t>
            </a:r>
          </a:p>
          <a:p>
            <a:pPr eaLnBrk="1" hangingPunct="1">
              <a:defRPr/>
            </a:pPr>
            <a:r>
              <a:rPr lang="ru-RU" altLang="ru-RU" dirty="0"/>
              <a:t>     </a:t>
            </a:r>
          </a:p>
        </p:txBody>
      </p:sp>
      <p:sp>
        <p:nvSpPr>
          <p:cNvPr id="46097" name="Rectangle 17">
            <a:extLst>
              <a:ext uri="{FF2B5EF4-FFF2-40B4-BE49-F238E27FC236}">
                <a16:creationId xmlns:a16="http://schemas.microsoft.com/office/drawing/2014/main" id="{A57F6A3F-E253-ED97-14CF-EA538605D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71450"/>
            <a:ext cx="5867400" cy="120015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ru-RU" sz="2400" dirty="0">
                <a:solidFill>
                  <a:srgbClr val="003399"/>
                </a:solidFill>
              </a:rPr>
              <a:t>Североатлантический договор был подписан 4 апреля 1949 г. в штате Вашингтон. </a:t>
            </a:r>
          </a:p>
        </p:txBody>
      </p:sp>
      <p:sp>
        <p:nvSpPr>
          <p:cNvPr id="46100" name="AutoShape 20">
            <a:extLst>
              <a:ext uri="{FF2B5EF4-FFF2-40B4-BE49-F238E27FC236}">
                <a16:creationId xmlns:a16="http://schemas.microsoft.com/office/drawing/2014/main" id="{89E03475-855A-BB61-A31D-C9DA2936E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828800"/>
            <a:ext cx="1676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6101" name="AutoShape 21">
            <a:extLst>
              <a:ext uri="{FF2B5EF4-FFF2-40B4-BE49-F238E27FC236}">
                <a16:creationId xmlns:a16="http://schemas.microsoft.com/office/drawing/2014/main" id="{9C37E0F5-1332-166C-BED3-38FEE638A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114800"/>
            <a:ext cx="1676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61" name="Rectangle 24">
            <a:extLst>
              <a:ext uri="{FF2B5EF4-FFF2-40B4-BE49-F238E27FC236}">
                <a16:creationId xmlns:a16="http://schemas.microsoft.com/office/drawing/2014/main" id="{72B5FB98-E4DC-F5D3-7E26-9DB0CC8B0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3938" y="3429000"/>
            <a:ext cx="3124200" cy="13843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ru-RU" sz="1400" dirty="0"/>
              <a:t>С июля 1966 Франция вышла из военной организации НАТО, оставаясь участницей политической структуры Североатлантического договора. В 2009 вернулась во все покинутые структуры. </a:t>
            </a:r>
          </a:p>
        </p:txBody>
      </p:sp>
      <p:sp>
        <p:nvSpPr>
          <p:cNvPr id="46105" name="AutoShape 25">
            <a:extLst>
              <a:ext uri="{FF2B5EF4-FFF2-40B4-BE49-F238E27FC236}">
                <a16:creationId xmlns:a16="http://schemas.microsoft.com/office/drawing/2014/main" id="{F60C12CB-02CB-87DB-6518-7B82482CF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2506" y="3352800"/>
            <a:ext cx="3297238" cy="1460500"/>
          </a:xfrm>
          <a:prstGeom prst="roundRect">
            <a:avLst>
              <a:gd name="adj" fmla="val 16667"/>
            </a:avLst>
          </a:prstGeom>
          <a:solidFill>
            <a:srgbClr val="0000FF">
              <a:alpha val="14902"/>
            </a:srgbClr>
          </a:solidFill>
          <a:ln>
            <a:noFill/>
          </a:ln>
        </p:spPr>
        <p:txBody>
          <a:bodyPr wrap="none" anchor="ctr"/>
          <a:lstStyle/>
          <a:p>
            <a:pPr eaLnBrk="1" hangingPunct="1">
              <a:defRPr/>
            </a:pP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90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/>
      <p:bldP spid="46089" grpId="0"/>
      <p:bldP spid="46090" grpId="0"/>
      <p:bldP spid="46091" grpId="0"/>
      <p:bldP spid="46097" grpId="0"/>
      <p:bldP spid="6161" grpId="0"/>
      <p:bldP spid="4610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8" name="AutoShape 12">
            <a:extLst>
              <a:ext uri="{FF2B5EF4-FFF2-40B4-BE49-F238E27FC236}">
                <a16:creationId xmlns:a16="http://schemas.microsoft.com/office/drawing/2014/main" id="{12AB6E10-E819-174E-9640-D4EEBD8AF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2514600"/>
            <a:ext cx="3810000" cy="1447800"/>
          </a:xfrm>
          <a:prstGeom prst="flowChartAlternateProcess">
            <a:avLst/>
          </a:prstGeom>
          <a:solidFill>
            <a:srgbClr val="33CCCC">
              <a:alpha val="8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0186" name="AutoShape 10">
            <a:extLst>
              <a:ext uri="{FF2B5EF4-FFF2-40B4-BE49-F238E27FC236}">
                <a16:creationId xmlns:a16="http://schemas.microsoft.com/office/drawing/2014/main" id="{0DAFD39E-C45D-1E62-C2EB-DF44E2166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1219200"/>
            <a:ext cx="3505200" cy="914400"/>
          </a:xfrm>
          <a:prstGeom prst="flowChartAlternateProcess">
            <a:avLst/>
          </a:prstGeom>
          <a:solidFill>
            <a:srgbClr val="FF9900">
              <a:alpha val="8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50180" name="Picture 4">
            <a:extLst>
              <a:ext uri="{FF2B5EF4-FFF2-40B4-BE49-F238E27FC236}">
                <a16:creationId xmlns:a16="http://schemas.microsoft.com/office/drawing/2014/main" id="{B484CEB1-7622-7988-3BE6-3B1AF8FB1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3350"/>
            <a:ext cx="4876800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Rectangle 5">
            <a:extLst>
              <a:ext uri="{FF2B5EF4-FFF2-40B4-BE49-F238E27FC236}">
                <a16:creationId xmlns:a16="http://schemas.microsoft.com/office/drawing/2014/main" id="{C46462E7-F5F9-4C48-696B-222A05784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7901" y="133351"/>
            <a:ext cx="5103813" cy="701675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ru-RU" sz="4000" b="1" u="sng" dirty="0">
                <a:solidFill>
                  <a:srgbClr val="0066CC"/>
                </a:solidFill>
              </a:rPr>
              <a:t>Эмблема</a:t>
            </a:r>
            <a:r>
              <a:rPr lang="ru-RU" altLang="ru-RU" sz="4000" b="1" dirty="0">
                <a:solidFill>
                  <a:srgbClr val="0066CC"/>
                </a:solidFill>
              </a:rPr>
              <a:t> </a:t>
            </a:r>
            <a:r>
              <a:rPr lang="ru-RU" altLang="ru-RU" sz="4000" b="1" u="sng" dirty="0">
                <a:solidFill>
                  <a:srgbClr val="0066CC"/>
                </a:solidFill>
              </a:rPr>
              <a:t>НАТО</a:t>
            </a:r>
            <a:r>
              <a:rPr lang="ru-RU" altLang="ru-RU" sz="4000" b="1" dirty="0">
                <a:solidFill>
                  <a:srgbClr val="0066CC"/>
                </a:solidFill>
              </a:rPr>
              <a:t> </a:t>
            </a:r>
          </a:p>
        </p:txBody>
      </p:sp>
      <p:sp>
        <p:nvSpPr>
          <p:cNvPr id="50182" name="Rectangle 6">
            <a:extLst>
              <a:ext uri="{FF2B5EF4-FFF2-40B4-BE49-F238E27FC236}">
                <a16:creationId xmlns:a16="http://schemas.microsoft.com/office/drawing/2014/main" id="{E8F0D1A6-4751-9922-74DA-2C83A4D2D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8213" y="1289051"/>
            <a:ext cx="2679700" cy="1139825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/>
          <a:p>
            <a:pPr algn="ctr" eaLnBrk="1" hangingPunct="1">
              <a:defRPr/>
            </a:pPr>
            <a:r>
              <a:rPr lang="ru-RU" altLang="ru-RU" sz="2000" b="1" dirty="0"/>
              <a:t>белый компас </a:t>
            </a:r>
          </a:p>
          <a:p>
            <a:pPr algn="ctr" eaLnBrk="1" hangingPunct="1">
              <a:defRPr/>
            </a:pPr>
            <a:r>
              <a:rPr lang="ru-RU" altLang="ru-RU" sz="2000" b="1" dirty="0"/>
              <a:t>на тёмно-синем фоне</a:t>
            </a:r>
            <a:r>
              <a:rPr lang="ru-RU" altLang="ru-RU" sz="2400" b="1" dirty="0"/>
              <a:t> </a:t>
            </a:r>
          </a:p>
          <a:p>
            <a:pPr algn="ctr" eaLnBrk="1" hangingPunct="1">
              <a:defRPr/>
            </a:pPr>
            <a:endParaRPr lang="ru-RU" altLang="ru-RU" sz="2400" b="1" dirty="0"/>
          </a:p>
        </p:txBody>
      </p:sp>
      <p:sp>
        <p:nvSpPr>
          <p:cNvPr id="14343" name="AutoShape 7">
            <a:extLst>
              <a:ext uri="{FF2B5EF4-FFF2-40B4-BE49-F238E27FC236}">
                <a16:creationId xmlns:a16="http://schemas.microsoft.com/office/drawing/2014/main" id="{84ABCACF-EE07-A587-2DBB-34FA0E183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038600"/>
            <a:ext cx="8610600" cy="2209800"/>
          </a:xfrm>
          <a:prstGeom prst="flowChartAlternateProcess">
            <a:avLst/>
          </a:prstGeom>
          <a:solidFill>
            <a:srgbClr val="0000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0178" name="Rectangle 2">
            <a:extLst>
              <a:ext uri="{FF2B5EF4-FFF2-40B4-BE49-F238E27FC236}">
                <a16:creationId xmlns:a16="http://schemas.microsoft.com/office/drawing/2014/main" id="{56C01AA2-0592-B4C4-7260-7A990ABA1A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14600" y="4038601"/>
            <a:ext cx="7620000" cy="1723549"/>
          </a:xfrm>
        </p:spPr>
        <p:txBody>
          <a:bodyPr/>
          <a:lstStyle/>
          <a:p>
            <a:pPr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Была принята  4 октября 1953 г. Североатлантическим советом в качестве официального символа Североатлантического альянса, после чего в Париже</a:t>
            </a:r>
            <a:b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прошла церемония поднятия флага.</a:t>
            </a: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</a:p>
        </p:txBody>
      </p:sp>
      <p:sp>
        <p:nvSpPr>
          <p:cNvPr id="50187" name="Rectangle 11">
            <a:extLst>
              <a:ext uri="{FF2B5EF4-FFF2-40B4-BE49-F238E27FC236}">
                <a16:creationId xmlns:a16="http://schemas.microsoft.com/office/drawing/2014/main" id="{7C72D266-B82A-D916-C2FA-13763BEA6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2900" y="2770189"/>
            <a:ext cx="3822700" cy="923925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ru-RU" dirty="0"/>
              <a:t>Окружность символизирует единство и сотрудничество, а компасная роза - общий путь к миру</a:t>
            </a:r>
          </a:p>
        </p:txBody>
      </p:sp>
    </p:spTree>
    <p:extLst>
      <p:ext uri="{BB962C8B-B14F-4D97-AF65-F5344CB8AC3E}">
        <p14:creationId xmlns:p14="http://schemas.microsoft.com/office/powerpoint/2010/main" val="275602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8" grpId="0" animBg="1"/>
      <p:bldP spid="50186" grpId="0" animBg="1"/>
      <p:bldP spid="50181" grpId="0"/>
      <p:bldP spid="50182" grpId="0"/>
      <p:bldP spid="501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AutoShape 9">
            <a:extLst>
              <a:ext uri="{FF2B5EF4-FFF2-40B4-BE49-F238E27FC236}">
                <a16:creationId xmlns:a16="http://schemas.microsoft.com/office/drawing/2014/main" id="{065EBBEF-78C6-DBB8-9EAB-CCB0D79FEB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648200"/>
            <a:ext cx="1295400" cy="609600"/>
          </a:xfrm>
          <a:prstGeom prst="downArrow">
            <a:avLst>
              <a:gd name="adj1" fmla="val 46741"/>
              <a:gd name="adj2" fmla="val 50310"/>
            </a:avLst>
          </a:prstGeom>
          <a:solidFill>
            <a:srgbClr val="0000FF">
              <a:alpha val="1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03AE8B62-5DEC-81AD-AB56-44CFC6ABC0E3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562100" y="1752600"/>
            <a:ext cx="5448300" cy="1873250"/>
          </a:xfrm>
        </p:spPr>
        <p:txBody>
          <a:bodyPr rtlCol="0">
            <a:normAutofit fontScale="92500" lnSpcReduction="10000"/>
          </a:bodyPr>
          <a:lstStyle/>
          <a:p>
            <a:pPr marL="91440" indent="-91440">
              <a:spcBef>
                <a:spcPts val="600"/>
              </a:spcBef>
              <a:defRPr/>
            </a:pPr>
            <a:r>
              <a:rPr lang="ru-RU" alt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</a:t>
            </a:r>
            <a:r>
              <a:rPr lang="ru-RU" altLang="ru-RU" sz="2400" dirty="0">
                <a:solidFill>
                  <a:schemeClr val="tx1"/>
                </a:solidFill>
              </a:rPr>
              <a:t>Еще четыре европейских государства: </a:t>
            </a:r>
          </a:p>
          <a:p>
            <a:pPr>
              <a:spcBef>
                <a:spcPts val="600"/>
              </a:spcBef>
              <a:defRPr/>
            </a:pPr>
            <a:r>
              <a:rPr lang="ru-RU" altLang="ru-RU" sz="2400" dirty="0">
                <a:solidFill>
                  <a:schemeClr val="tx1"/>
                </a:solidFill>
              </a:rPr>
              <a:t>   -Греция</a:t>
            </a:r>
          </a:p>
          <a:p>
            <a:pPr marL="91440" indent="-91440">
              <a:spcBef>
                <a:spcPts val="600"/>
              </a:spcBef>
              <a:defRPr/>
            </a:pPr>
            <a:r>
              <a:rPr lang="ru-RU" altLang="ru-RU" sz="2400" dirty="0">
                <a:solidFill>
                  <a:schemeClr val="tx1"/>
                </a:solidFill>
              </a:rPr>
              <a:t>   -Турция, </a:t>
            </a:r>
          </a:p>
          <a:p>
            <a:pPr marL="91440" indent="-91440">
              <a:spcBef>
                <a:spcPts val="600"/>
              </a:spcBef>
              <a:defRPr/>
            </a:pPr>
            <a:r>
              <a:rPr lang="ru-RU" altLang="ru-RU" sz="2400" dirty="0">
                <a:solidFill>
                  <a:schemeClr val="tx1"/>
                </a:solidFill>
              </a:rPr>
              <a:t>   -ФРГ</a:t>
            </a:r>
          </a:p>
          <a:p>
            <a:pPr marL="91440" indent="-91440">
              <a:spcBef>
                <a:spcPts val="600"/>
              </a:spcBef>
              <a:defRPr/>
            </a:pPr>
            <a:r>
              <a:rPr lang="ru-RU" altLang="ru-RU" sz="2400" dirty="0">
                <a:solidFill>
                  <a:schemeClr val="tx1"/>
                </a:solidFill>
              </a:rPr>
              <a:t>   -Испания</a:t>
            </a:r>
          </a:p>
          <a:p>
            <a:pPr marL="91440" indent="-91440">
              <a:defRPr/>
            </a:pPr>
            <a:endParaRPr lang="ru-RU" alt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7108" name="Picture 4" descr="2-3">
            <a:extLst>
              <a:ext uri="{FF2B5EF4-FFF2-40B4-BE49-F238E27FC236}">
                <a16:creationId xmlns:a16="http://schemas.microsoft.com/office/drawing/2014/main" id="{ECB52405-D34C-24C0-D641-72B44A93A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632" y="152400"/>
            <a:ext cx="271938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9" name="Rectangle 5">
            <a:extLst>
              <a:ext uri="{FF2B5EF4-FFF2-40B4-BE49-F238E27FC236}">
                <a16:creationId xmlns:a16="http://schemas.microsoft.com/office/drawing/2014/main" id="{2ACB008A-FF8B-2F1B-264F-FF60D23A0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0"/>
            <a:ext cx="5943600" cy="10160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6000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 1952</a:t>
            </a:r>
            <a:r>
              <a:rPr lang="ru-RU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г. </a:t>
            </a:r>
            <a:r>
              <a:rPr lang="ru-RU" sz="6000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 1982</a:t>
            </a:r>
            <a:r>
              <a:rPr lang="ru-RU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г.</a:t>
            </a:r>
          </a:p>
        </p:txBody>
      </p:sp>
      <p:sp>
        <p:nvSpPr>
          <p:cNvPr id="47111" name="Rectangle 7">
            <a:extLst>
              <a:ext uri="{FF2B5EF4-FFF2-40B4-BE49-F238E27FC236}">
                <a16:creationId xmlns:a16="http://schemas.microsoft.com/office/drawing/2014/main" id="{BAEEDEE7-3D23-D309-5D79-B1DB7321D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5334000"/>
            <a:ext cx="289560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Польша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Венгрия</a:t>
            </a: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Чешская Республика</a:t>
            </a:r>
          </a:p>
        </p:txBody>
      </p:sp>
      <p:sp>
        <p:nvSpPr>
          <p:cNvPr id="47112" name="Rectangle 8">
            <a:extLst>
              <a:ext uri="{FF2B5EF4-FFF2-40B4-BE49-F238E27FC236}">
                <a16:creationId xmlns:a16="http://schemas.microsoft.com/office/drawing/2014/main" id="{6537952F-1283-3DBA-632E-88587660B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8788" y="3810000"/>
            <a:ext cx="3224212" cy="7699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4400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12 </a:t>
            </a:r>
            <a:r>
              <a:rPr lang="ru-RU" sz="2400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марта</a:t>
            </a:r>
            <a:r>
              <a:rPr lang="ru-RU" sz="4400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1999 </a:t>
            </a:r>
            <a:r>
              <a:rPr lang="ru-RU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г.</a:t>
            </a:r>
          </a:p>
        </p:txBody>
      </p:sp>
      <p:sp>
        <p:nvSpPr>
          <p:cNvPr id="13321" name="AutoShape 11">
            <a:extLst>
              <a:ext uri="{FF2B5EF4-FFF2-40B4-BE49-F238E27FC236}">
                <a16:creationId xmlns:a16="http://schemas.microsoft.com/office/drawing/2014/main" id="{A1CB886C-2472-4023-66F1-3241529DE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876300"/>
            <a:ext cx="838200" cy="800100"/>
          </a:xfrm>
          <a:prstGeom prst="downArrow">
            <a:avLst>
              <a:gd name="adj1" fmla="val 46741"/>
              <a:gd name="adj2" fmla="val 68606"/>
            </a:avLst>
          </a:prstGeom>
          <a:solidFill>
            <a:srgbClr val="0000FF">
              <a:alpha val="1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7116" name="Rectangle 12">
            <a:extLst>
              <a:ext uri="{FF2B5EF4-FFF2-40B4-BE49-F238E27FC236}">
                <a16:creationId xmlns:a16="http://schemas.microsoft.com/office/drawing/2014/main" id="{28464FB9-A7AF-98AA-2CFE-435C90255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3771900"/>
            <a:ext cx="2209800" cy="27749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Латвия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Литва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Эстония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Словакия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Словения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Румыния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Болгария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ru-RU" sz="2000" dirty="0"/>
          </a:p>
        </p:txBody>
      </p:sp>
      <p:sp>
        <p:nvSpPr>
          <p:cNvPr id="13322" name="Rectangle 21">
            <a:extLst>
              <a:ext uri="{FF2B5EF4-FFF2-40B4-BE49-F238E27FC236}">
                <a16:creationId xmlns:a16="http://schemas.microsoft.com/office/drawing/2014/main" id="{09FF4A28-D77B-AB34-F055-0E50A6E05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3352800"/>
            <a:ext cx="2381250" cy="8382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ru-RU" sz="4800" b="1">
                <a:solidFill>
                  <a:srgbClr val="0066CC"/>
                </a:solidFill>
              </a:rPr>
              <a:t> В 2004 </a:t>
            </a:r>
            <a:r>
              <a:rPr lang="ru-RU" altLang="ru-RU" sz="1600" b="1">
                <a:solidFill>
                  <a:srgbClr val="0066CC"/>
                </a:solidFill>
              </a:rPr>
              <a:t>г.</a:t>
            </a:r>
          </a:p>
        </p:txBody>
      </p:sp>
      <p:pic>
        <p:nvPicPr>
          <p:cNvPr id="47129" name="Picture 25" descr="NATO-Tak">
            <a:extLst>
              <a:ext uri="{FF2B5EF4-FFF2-40B4-BE49-F238E27FC236}">
                <a16:creationId xmlns:a16="http://schemas.microsoft.com/office/drawing/2014/main" id="{4EC24DA5-2F16-4ED3-AF0C-D35568A161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4114801"/>
            <a:ext cx="3159125" cy="2132013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86400" y="2086869"/>
            <a:ext cx="66762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800" b="1" dirty="0">
                <a:solidFill>
                  <a:srgbClr val="FF0000"/>
                </a:solidFill>
                <a:latin typeface="Arial"/>
                <a:cs typeface="Arial"/>
              </a:rPr>
              <a:t>По состоянию на 26 февраля 2022 года в НАТО входит 30 стран </a:t>
            </a:r>
          </a:p>
        </p:txBody>
      </p:sp>
    </p:spTree>
    <p:extLst>
      <p:ext uri="{BB962C8B-B14F-4D97-AF65-F5344CB8AC3E}">
        <p14:creationId xmlns:p14="http://schemas.microsoft.com/office/powerpoint/2010/main" val="163357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  <p:bldP spid="47111" grpId="0"/>
      <p:bldP spid="471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524001" y="1"/>
            <a:ext cx="9075738" cy="6126163"/>
          </a:xfrm>
        </p:spPr>
        <p:txBody>
          <a:bodyPr/>
          <a:lstStyle/>
          <a:p>
            <a:endParaRPr lang="ru-RU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Горизонтальный свиток 1"/>
          <p:cNvSpPr/>
          <p:nvPr/>
        </p:nvSpPr>
        <p:spPr>
          <a:xfrm>
            <a:off x="609600" y="0"/>
            <a:ext cx="10972800" cy="119583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Программа НАТО </a:t>
            </a:r>
          </a:p>
          <a:p>
            <a:pPr algn="ctr"/>
            <a:r>
              <a:rPr lang="ru-RU" sz="2800" b="1" dirty="0"/>
              <a:t>«Партнёрство ради мира»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1195832"/>
            <a:ext cx="10820400" cy="53848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200" b="1" dirty="0">
                <a:solidFill>
                  <a:schemeClr val="tx1"/>
                </a:solidFill>
              </a:rPr>
              <a:t>1994 г. главы государств -членов НАТО на сессии Североатлантического совета в Брюсселе выступили с предложением учредить программу "Партнерство ради мира". 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Суть программы </a:t>
            </a:r>
            <a:r>
              <a:rPr lang="ru-RU" sz="3200" b="1" dirty="0" smtClean="0">
                <a:solidFill>
                  <a:srgbClr val="FF0000"/>
                </a:solidFill>
              </a:rPr>
              <a:t>«Партнерство </a:t>
            </a:r>
            <a:r>
              <a:rPr lang="ru-RU" sz="3200" b="1" dirty="0">
                <a:solidFill>
                  <a:srgbClr val="FF0000"/>
                </a:solidFill>
              </a:rPr>
              <a:t>ради мира» </a:t>
            </a:r>
            <a:r>
              <a:rPr lang="ru-RU" sz="3200" b="1" dirty="0">
                <a:solidFill>
                  <a:schemeClr val="tx1"/>
                </a:solidFill>
              </a:rPr>
              <a:t>- это партнерство между отдельной страной и НАТО, создаваемое на индивидуальной основе; </a:t>
            </a:r>
          </a:p>
          <a:p>
            <a:r>
              <a:rPr lang="ru-RU" sz="2200" b="1" dirty="0">
                <a:solidFill>
                  <a:schemeClr val="tx1"/>
                </a:solidFill>
              </a:rPr>
              <a:t>К программе присоединились 31 страна: Австрия, Албания, Азербайджан, Армения, Беларусь, Венгрия, Болгария, Грузия, Ирландия, Казахстан, Киргизия, Латвия, Литва, Молдова, Польша, Республика Македония, Румыния, Россия, Словакия, Словения, Швейцария, Швеция, Таджикистан, Туркменистан, Узбекистан, Украина, Финляндия, Хорватия, Черногория, Чехия и Эстония. </a:t>
            </a:r>
          </a:p>
          <a:p>
            <a:r>
              <a:rPr lang="ru-RU" sz="2200" b="1" u="sng" dirty="0">
                <a:solidFill>
                  <a:srgbClr val="FF0000"/>
                </a:solidFill>
              </a:rPr>
              <a:t>13 из этих государств-партнеров затем стали членами НАТО.  </a:t>
            </a:r>
          </a:p>
        </p:txBody>
      </p:sp>
    </p:spTree>
    <p:extLst>
      <p:ext uri="{BB962C8B-B14F-4D97-AF65-F5344CB8AC3E}">
        <p14:creationId xmlns:p14="http://schemas.microsoft.com/office/powerpoint/2010/main" val="42598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>
            <a:extLst>
              <a:ext uri="{FF2B5EF4-FFF2-40B4-BE49-F238E27FC236}">
                <a16:creationId xmlns:a16="http://schemas.microsoft.com/office/drawing/2014/main" id="{7D92395B-C71C-BF65-2CF9-C9A638276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4926" y="838200"/>
            <a:ext cx="4537075" cy="4572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 eaLnBrk="1" hangingPunct="1">
              <a:defRPr/>
            </a:pPr>
            <a:r>
              <a:rPr lang="ru-RU" altLang="ru-RU" sz="2600" b="1" dirty="0"/>
              <a:t>СТРАТЕГИЧЕСКАЯ КОНЦЕПЦИЯ</a:t>
            </a:r>
          </a:p>
        </p:txBody>
      </p:sp>
      <p:pic>
        <p:nvPicPr>
          <p:cNvPr id="70662" name="Picture 6" descr="2-3">
            <a:extLst>
              <a:ext uri="{FF2B5EF4-FFF2-40B4-BE49-F238E27FC236}">
                <a16:creationId xmlns:a16="http://schemas.microsoft.com/office/drawing/2014/main" id="{13A354DB-B6CA-3ADA-DD61-EC5FC561D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88900"/>
            <a:ext cx="13192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3" name="Line 7">
            <a:extLst>
              <a:ext uri="{FF2B5EF4-FFF2-40B4-BE49-F238E27FC236}">
                <a16:creationId xmlns:a16="http://schemas.microsoft.com/office/drawing/2014/main" id="{C982B51A-F510-A3FB-5D78-283AE310BAC2}"/>
              </a:ext>
            </a:extLst>
          </p:cNvPr>
          <p:cNvSpPr>
            <a:spLocks noChangeShapeType="1"/>
          </p:cNvSpPr>
          <p:nvPr/>
        </p:nvSpPr>
        <p:spPr bwMode="auto">
          <a:xfrm>
            <a:off x="3881438" y="838200"/>
            <a:ext cx="4311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64" name="AutoShape 8">
            <a:extLst>
              <a:ext uri="{FF2B5EF4-FFF2-40B4-BE49-F238E27FC236}">
                <a16:creationId xmlns:a16="http://schemas.microsoft.com/office/drawing/2014/main" id="{C2E68C0F-FC1C-46DD-8EB2-F9BB8F938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2476" y="1295400"/>
            <a:ext cx="8010525" cy="858838"/>
          </a:xfrm>
          <a:prstGeom prst="flowChartAlternateProcess">
            <a:avLst/>
          </a:prstGeom>
          <a:solidFill>
            <a:schemeClr val="tx1">
              <a:lumMod val="95000"/>
              <a:lumOff val="5000"/>
              <a:alpha val="59999"/>
            </a:schemeClr>
          </a:solidFill>
          <a:ln>
            <a:noFill/>
          </a:ln>
          <a:effectLst/>
        </p:spPr>
        <p:txBody>
          <a:bodyPr wrap="none" tIns="226800" anchor="ctr" anchorCtr="1"/>
          <a:lstStyle/>
          <a:p>
            <a:pPr algn="ctr" eaLnBrk="1" hangingPunct="1">
              <a:defRPr/>
            </a:pPr>
            <a:r>
              <a:rPr lang="ru-RU" altLang="ru-RU" dirty="0">
                <a:solidFill>
                  <a:schemeClr val="bg1"/>
                </a:solidFill>
              </a:rPr>
              <a:t>Новая Стратегическая концепция, одобренная членами Альянса </a:t>
            </a:r>
          </a:p>
          <a:p>
            <a:pPr algn="ctr" eaLnBrk="1" hangingPunct="1">
              <a:defRPr/>
            </a:pPr>
            <a:r>
              <a:rPr lang="ru-RU" altLang="ru-RU" dirty="0">
                <a:solidFill>
                  <a:schemeClr val="bg1"/>
                </a:solidFill>
              </a:rPr>
              <a:t>в 1999 году, так определяет первостепенные задачи  </a:t>
            </a:r>
            <a:r>
              <a:rPr lang="ru-RU" altLang="ru-RU" b="1" dirty="0">
                <a:solidFill>
                  <a:schemeClr val="bg1"/>
                </a:solidFill>
              </a:rPr>
              <a:t>НАТО</a:t>
            </a:r>
            <a:r>
              <a:rPr lang="ru-RU" altLang="ru-RU" dirty="0">
                <a:solidFill>
                  <a:schemeClr val="bg1"/>
                </a:solidFill>
              </a:rPr>
              <a:t>:  </a:t>
            </a:r>
          </a:p>
          <a:p>
            <a:pPr algn="ctr" eaLnBrk="1" hangingPunct="1">
              <a:defRPr/>
            </a:pPr>
            <a:endParaRPr lang="ru-RU" altLang="ru-RU" dirty="0"/>
          </a:p>
        </p:txBody>
      </p:sp>
      <p:sp>
        <p:nvSpPr>
          <p:cNvPr id="70670" name="Rectangle 14">
            <a:extLst>
              <a:ext uri="{FF2B5EF4-FFF2-40B4-BE49-F238E27FC236}">
                <a16:creationId xmlns:a16="http://schemas.microsoft.com/office/drawing/2014/main" id="{533F3F6B-849A-89EE-7275-8515C0615F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1" y="2419350"/>
            <a:ext cx="75914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ru-RU" altLang="ru-RU" sz="2000" dirty="0"/>
              <a:t>выступать основой стабильности в Евроатлантическом регионе</a:t>
            </a:r>
          </a:p>
        </p:txBody>
      </p:sp>
      <p:sp>
        <p:nvSpPr>
          <p:cNvPr id="70672" name="Rectangle 16">
            <a:extLst>
              <a:ext uri="{FF2B5EF4-FFF2-40B4-BE49-F238E27FC236}">
                <a16:creationId xmlns:a16="http://schemas.microsoft.com/office/drawing/2014/main" id="{B858F3FA-71C6-6F8E-83F1-DB275CF1F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739" y="2803526"/>
            <a:ext cx="816927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742950" lvl="1" indent="-285750">
              <a:buFont typeface="Wingdings" pitchFamily="2" charset="2"/>
              <a:buChar char="Ø"/>
              <a:defRPr/>
            </a:pPr>
            <a:r>
              <a:rPr lang="ru-RU" altLang="ru-RU" sz="2000" dirty="0"/>
              <a:t>служить форумом для проведения консультаций по проблемам безопасности </a:t>
            </a:r>
          </a:p>
        </p:txBody>
      </p:sp>
      <p:sp>
        <p:nvSpPr>
          <p:cNvPr id="70674" name="Rectangle 18">
            <a:extLst>
              <a:ext uri="{FF2B5EF4-FFF2-40B4-BE49-F238E27FC236}">
                <a16:creationId xmlns:a16="http://schemas.microsoft.com/office/drawing/2014/main" id="{2C45528B-9C9F-3E83-78AB-5384EAD48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3505201"/>
            <a:ext cx="7621588" cy="7080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000" dirty="0"/>
              <a:t>осуществлять сдерживание и защиту от любой угрозы агрессии против любого из государств- членов  </a:t>
            </a:r>
            <a:r>
              <a:rPr lang="ru-RU" sz="2000" b="1" dirty="0"/>
              <a:t>НАТО</a:t>
            </a:r>
          </a:p>
        </p:txBody>
      </p:sp>
      <p:sp>
        <p:nvSpPr>
          <p:cNvPr id="70676" name="Rectangle 20">
            <a:extLst>
              <a:ext uri="{FF2B5EF4-FFF2-40B4-BE49-F238E27FC236}">
                <a16:creationId xmlns:a16="http://schemas.microsoft.com/office/drawing/2014/main" id="{26895B9E-30B3-A4C4-6744-713BA0625E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1" y="4191001"/>
            <a:ext cx="7561263" cy="7080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000" dirty="0"/>
              <a:t>способствовать эффективному предотвращению конфликтов и </a:t>
            </a:r>
          </a:p>
          <a:p>
            <a:pPr eaLnBrk="1" hangingPunct="1">
              <a:defRPr/>
            </a:pPr>
            <a:r>
              <a:rPr lang="ru-RU" sz="2000" dirty="0"/>
              <a:t>     активно участвовать в кризисном регулировании</a:t>
            </a:r>
          </a:p>
        </p:txBody>
      </p:sp>
      <p:sp>
        <p:nvSpPr>
          <p:cNvPr id="70678" name="Rectangle 22">
            <a:extLst>
              <a:ext uri="{FF2B5EF4-FFF2-40B4-BE49-F238E27FC236}">
                <a16:creationId xmlns:a16="http://schemas.microsoft.com/office/drawing/2014/main" id="{A8519DCF-1F33-36C3-B1DE-FD8AD3032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4876800"/>
            <a:ext cx="7723188" cy="1016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ru-RU" altLang="ru-RU" sz="2000" dirty="0"/>
              <a:t>содействовать развитию всестороннего партнерства, сотрудничества и  диалога с другими странами Евроатлантического региона</a:t>
            </a: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5AFC40BC-9F06-C8BA-2D85-ABC8A4626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-274638"/>
            <a:ext cx="3314700" cy="1408113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ru-RU" sz="6600" b="1" dirty="0">
                <a:solidFill>
                  <a:srgbClr val="6666FF"/>
                </a:solidFill>
              </a:rPr>
              <a:t>NATO</a:t>
            </a:r>
            <a:endParaRPr lang="ru-RU" altLang="ru-RU" sz="6600" b="1" dirty="0">
              <a:solidFill>
                <a:srgbClr val="6666FF"/>
              </a:solidFill>
            </a:endParaRPr>
          </a:p>
        </p:txBody>
      </p:sp>
      <p:sp>
        <p:nvSpPr>
          <p:cNvPr id="14" name="Line 7">
            <a:extLst>
              <a:ext uri="{FF2B5EF4-FFF2-40B4-BE49-F238E27FC236}">
                <a16:creationId xmlns:a16="http://schemas.microsoft.com/office/drawing/2014/main" id="{F0663472-A024-0BC1-6BB7-766C89FC57E9}"/>
              </a:ext>
            </a:extLst>
          </p:cNvPr>
          <p:cNvSpPr>
            <a:spLocks noChangeShapeType="1"/>
          </p:cNvSpPr>
          <p:nvPr/>
        </p:nvSpPr>
        <p:spPr bwMode="auto">
          <a:xfrm>
            <a:off x="3890963" y="838200"/>
            <a:ext cx="4311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1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4" grpId="0" animBg="1"/>
      <p:bldP spid="70670" grpId="0"/>
      <p:bldP spid="70672" grpId="0"/>
      <p:bldP spid="70674" grpId="0"/>
      <p:bldP spid="70676" grpId="0"/>
      <p:bldP spid="70678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6109" y="1155319"/>
            <a:ext cx="73837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20" dirty="0">
                <a:latin typeface="Arial"/>
                <a:cs typeface="Arial"/>
              </a:rPr>
              <a:t>единого</a:t>
            </a:r>
            <a:r>
              <a:rPr sz="2000" spc="-10" dirty="0">
                <a:latin typeface="Arial"/>
                <a:cs typeface="Arial"/>
              </a:rPr>
              <a:t> исторического,</a:t>
            </a:r>
            <a:r>
              <a:rPr sz="2000" spc="-20" dirty="0">
                <a:latin typeface="Arial"/>
                <a:cs typeface="Arial"/>
              </a:rPr>
              <a:t> </a:t>
            </a:r>
            <a:r>
              <a:rPr sz="2000" spc="-15" dirty="0">
                <a:latin typeface="Arial"/>
                <a:cs typeface="Arial"/>
              </a:rPr>
              <a:t>духовного </a:t>
            </a:r>
            <a:r>
              <a:rPr sz="2000" dirty="0">
                <a:latin typeface="Arial"/>
                <a:cs typeface="Arial"/>
              </a:rPr>
              <a:t>и</a:t>
            </a:r>
            <a:r>
              <a:rPr sz="2000" spc="5" dirty="0">
                <a:latin typeface="Arial"/>
                <a:cs typeface="Arial"/>
              </a:rPr>
              <a:t> </a:t>
            </a:r>
            <a:r>
              <a:rPr sz="2000" spc="-25" dirty="0">
                <a:latin typeface="Arial"/>
                <a:cs typeface="Arial"/>
              </a:rPr>
              <a:t>культурного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пространства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35196" y="4187950"/>
            <a:ext cx="3898392" cy="267004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209794" y="3329762"/>
            <a:ext cx="1885314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1600" spc="-180" dirty="0">
                <a:latin typeface="Arial"/>
                <a:cs typeface="Arial"/>
              </a:rPr>
              <a:t>К</a:t>
            </a:r>
            <a:r>
              <a:rPr sz="1600" spc="-170" dirty="0">
                <a:latin typeface="Arial"/>
                <a:cs typeface="Arial"/>
              </a:rPr>
              <a:t>р</a:t>
            </a:r>
            <a:r>
              <a:rPr sz="1600" spc="-165" dirty="0">
                <a:latin typeface="Arial"/>
                <a:cs typeface="Arial"/>
              </a:rPr>
              <a:t>е</a:t>
            </a:r>
            <a:r>
              <a:rPr sz="1600" spc="-180" dirty="0">
                <a:latin typeface="Arial"/>
                <a:cs typeface="Arial"/>
              </a:rPr>
              <a:t>щение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50" dirty="0">
                <a:latin typeface="Arial"/>
                <a:cs typeface="Arial"/>
              </a:rPr>
              <a:t>ки</a:t>
            </a:r>
            <a:r>
              <a:rPr sz="1600" spc="-165" dirty="0">
                <a:latin typeface="Arial"/>
                <a:cs typeface="Arial"/>
              </a:rPr>
              <a:t>е</a:t>
            </a:r>
            <a:r>
              <a:rPr sz="1600" spc="-145" dirty="0">
                <a:latin typeface="Arial"/>
                <a:cs typeface="Arial"/>
              </a:rPr>
              <a:t>влян.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spc="-195" dirty="0">
                <a:latin typeface="Arial"/>
                <a:cs typeface="Arial"/>
              </a:rPr>
              <a:t>Х</a:t>
            </a:r>
            <a:r>
              <a:rPr sz="1600" spc="-145" dirty="0">
                <a:latin typeface="Arial"/>
                <a:cs typeface="Arial"/>
              </a:rPr>
              <a:t>у</a:t>
            </a:r>
            <a:r>
              <a:rPr sz="1600" spc="-175" dirty="0">
                <a:latin typeface="Arial"/>
                <a:cs typeface="Arial"/>
              </a:rPr>
              <a:t>д</a:t>
            </a:r>
            <a:r>
              <a:rPr sz="1600" spc="-170" dirty="0">
                <a:latin typeface="Arial"/>
                <a:cs typeface="Arial"/>
              </a:rPr>
              <a:t>о</a:t>
            </a:r>
            <a:r>
              <a:rPr sz="1600" spc="-165" dirty="0">
                <a:latin typeface="Arial"/>
                <a:cs typeface="Arial"/>
              </a:rPr>
              <a:t>жник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 </a:t>
            </a:r>
            <a:r>
              <a:rPr sz="1600" spc="-180" dirty="0">
                <a:latin typeface="Arial"/>
                <a:cs typeface="Arial"/>
              </a:rPr>
              <a:t>К</a:t>
            </a:r>
            <a:r>
              <a:rPr sz="1600" spc="-120" dirty="0">
                <a:latin typeface="Arial"/>
                <a:cs typeface="Arial"/>
              </a:rPr>
              <a:t>.В.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95" dirty="0">
                <a:latin typeface="Arial"/>
                <a:cs typeface="Arial"/>
              </a:rPr>
              <a:t>Л</a:t>
            </a:r>
            <a:r>
              <a:rPr sz="1600" spc="-170" dirty="0">
                <a:latin typeface="Arial"/>
                <a:cs typeface="Arial"/>
              </a:rPr>
              <a:t>ебе</a:t>
            </a:r>
            <a:r>
              <a:rPr sz="1600" spc="-165" dirty="0">
                <a:latin typeface="Arial"/>
                <a:cs typeface="Arial"/>
              </a:rPr>
              <a:t>дев</a:t>
            </a:r>
            <a:endParaRPr sz="16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18931" y="4175758"/>
            <a:ext cx="3973068" cy="268223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9141714" y="3121532"/>
            <a:ext cx="2103755" cy="70802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5080" algn="ctr">
              <a:lnSpc>
                <a:spcPts val="1730"/>
              </a:lnSpc>
              <a:spcBef>
                <a:spcPts val="310"/>
              </a:spcBef>
            </a:pPr>
            <a:r>
              <a:rPr sz="1600" spc="-160" dirty="0">
                <a:latin typeface="Arial"/>
                <a:cs typeface="Arial"/>
              </a:rPr>
              <a:t>"Н</a:t>
            </a:r>
            <a:r>
              <a:rPr sz="1600" spc="-165" dirty="0">
                <a:latin typeface="Arial"/>
                <a:cs typeface="Arial"/>
              </a:rPr>
              <a:t>ав</a:t>
            </a:r>
            <a:r>
              <a:rPr sz="1600" spc="-160" dirty="0">
                <a:latin typeface="Arial"/>
                <a:cs typeface="Arial"/>
              </a:rPr>
              <a:t>е</a:t>
            </a:r>
            <a:r>
              <a:rPr sz="1600" spc="-135" dirty="0">
                <a:latin typeface="Arial"/>
                <a:cs typeface="Arial"/>
              </a:rPr>
              <a:t>к</a:t>
            </a:r>
            <a:r>
              <a:rPr sz="1600" spc="-165" dirty="0">
                <a:latin typeface="Arial"/>
                <a:cs typeface="Arial"/>
              </a:rPr>
              <a:t>и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50" dirty="0">
                <a:latin typeface="Arial"/>
                <a:cs typeface="Arial"/>
              </a:rPr>
              <a:t>с</a:t>
            </a:r>
            <a:r>
              <a:rPr sz="1600" spc="-70" dirty="0">
                <a:latin typeface="Arial"/>
                <a:cs typeface="Arial"/>
              </a:rPr>
              <a:t> </a:t>
            </a:r>
            <a:r>
              <a:rPr sz="1600" spc="-250" dirty="0">
                <a:latin typeface="Arial"/>
                <a:cs typeface="Arial"/>
              </a:rPr>
              <a:t>М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50" dirty="0">
                <a:latin typeface="Arial"/>
                <a:cs typeface="Arial"/>
              </a:rPr>
              <a:t>скв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70" dirty="0">
                <a:latin typeface="Arial"/>
                <a:cs typeface="Arial"/>
              </a:rPr>
              <a:t>й</a:t>
            </a:r>
            <a:r>
              <a:rPr sz="1600" spc="-85" dirty="0">
                <a:latin typeface="Arial"/>
                <a:cs typeface="Arial"/>
              </a:rPr>
              <a:t>,</a:t>
            </a:r>
            <a:r>
              <a:rPr sz="1600" spc="-100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наве</a:t>
            </a:r>
            <a:r>
              <a:rPr sz="1600" spc="-120" dirty="0">
                <a:latin typeface="Arial"/>
                <a:cs typeface="Arial"/>
              </a:rPr>
              <a:t>ки  </a:t>
            </a:r>
            <a:r>
              <a:rPr sz="1600" spc="-150" dirty="0">
                <a:latin typeface="Arial"/>
                <a:cs typeface="Arial"/>
              </a:rPr>
              <a:t>с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р</a:t>
            </a:r>
            <a:r>
              <a:rPr sz="1600" spc="-145" dirty="0">
                <a:latin typeface="Arial"/>
                <a:cs typeface="Arial"/>
              </a:rPr>
              <a:t>у</a:t>
            </a:r>
            <a:r>
              <a:rPr sz="1600" spc="-150" dirty="0">
                <a:latin typeface="Arial"/>
                <a:cs typeface="Arial"/>
              </a:rPr>
              <a:t>сс</a:t>
            </a:r>
            <a:r>
              <a:rPr sz="1600" spc="-135" dirty="0">
                <a:latin typeface="Arial"/>
                <a:cs typeface="Arial"/>
              </a:rPr>
              <a:t>к</a:t>
            </a:r>
            <a:r>
              <a:rPr sz="1600" spc="-165" dirty="0">
                <a:latin typeface="Arial"/>
                <a:cs typeface="Arial"/>
              </a:rPr>
              <a:t>и</a:t>
            </a:r>
            <a:r>
              <a:rPr sz="1600" spc="-200" dirty="0">
                <a:latin typeface="Arial"/>
                <a:cs typeface="Arial"/>
              </a:rPr>
              <a:t>м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нар</a:t>
            </a:r>
            <a:r>
              <a:rPr sz="1600" spc="-170" dirty="0">
                <a:latin typeface="Arial"/>
                <a:cs typeface="Arial"/>
              </a:rPr>
              <a:t>од</a:t>
            </a:r>
            <a:r>
              <a:rPr sz="1600" spc="-190" dirty="0">
                <a:latin typeface="Arial"/>
                <a:cs typeface="Arial"/>
              </a:rPr>
              <a:t>ом</a:t>
            </a:r>
            <a:r>
              <a:rPr sz="1600" spc="-100" dirty="0">
                <a:latin typeface="Arial"/>
                <a:cs typeface="Arial"/>
              </a:rPr>
              <a:t>"</a:t>
            </a:r>
            <a:r>
              <a:rPr sz="1600" spc="-85" dirty="0"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  <a:p>
            <a:pPr marL="48260" algn="ctr">
              <a:lnSpc>
                <a:spcPts val="1700"/>
              </a:lnSpc>
            </a:pPr>
            <a:r>
              <a:rPr sz="1600" spc="-195" dirty="0">
                <a:latin typeface="Arial"/>
                <a:cs typeface="Arial"/>
              </a:rPr>
              <a:t>Х</a:t>
            </a:r>
            <a:r>
              <a:rPr sz="1600" spc="-145" dirty="0">
                <a:latin typeface="Arial"/>
                <a:cs typeface="Arial"/>
              </a:rPr>
              <a:t>у</a:t>
            </a:r>
            <a:r>
              <a:rPr sz="1600" spc="-175" dirty="0">
                <a:latin typeface="Arial"/>
                <a:cs typeface="Arial"/>
              </a:rPr>
              <a:t>д</a:t>
            </a:r>
            <a:r>
              <a:rPr sz="1600" spc="-170" dirty="0">
                <a:latin typeface="Arial"/>
                <a:cs typeface="Arial"/>
              </a:rPr>
              <a:t>о</a:t>
            </a:r>
            <a:r>
              <a:rPr sz="1600" spc="-165" dirty="0">
                <a:latin typeface="Arial"/>
                <a:cs typeface="Arial"/>
              </a:rPr>
              <a:t>жник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М.</a:t>
            </a:r>
            <a:r>
              <a:rPr sz="1600" spc="-220" dirty="0">
                <a:latin typeface="Arial"/>
                <a:cs typeface="Arial"/>
              </a:rPr>
              <a:t>И</a:t>
            </a:r>
            <a:r>
              <a:rPr sz="1600" spc="-85" dirty="0">
                <a:latin typeface="Arial"/>
                <a:cs typeface="Arial"/>
              </a:rPr>
              <a:t>.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200" dirty="0">
                <a:latin typeface="Arial"/>
                <a:cs typeface="Arial"/>
              </a:rPr>
              <a:t>Хм</a:t>
            </a:r>
            <a:r>
              <a:rPr sz="1600" spc="-160" dirty="0">
                <a:latin typeface="Arial"/>
                <a:cs typeface="Arial"/>
              </a:rPr>
              <a:t>е</a:t>
            </a:r>
            <a:r>
              <a:rPr sz="1600" spc="-175" dirty="0">
                <a:latin typeface="Arial"/>
                <a:cs typeface="Arial"/>
              </a:rPr>
              <a:t>л</a:t>
            </a:r>
            <a:r>
              <a:rPr sz="1600" spc="-160" dirty="0">
                <a:latin typeface="Arial"/>
                <a:cs typeface="Arial"/>
              </a:rPr>
              <a:t>ь</a:t>
            </a:r>
            <a:r>
              <a:rPr sz="1600" spc="-130" dirty="0">
                <a:latin typeface="Arial"/>
                <a:cs typeface="Arial"/>
              </a:rPr>
              <a:t>к</a:t>
            </a:r>
            <a:r>
              <a:rPr sz="1600" spc="-165" dirty="0">
                <a:latin typeface="Arial"/>
                <a:cs typeface="Arial"/>
              </a:rPr>
              <a:t>о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24813" y="3349879"/>
            <a:ext cx="171577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33985">
              <a:lnSpc>
                <a:spcPct val="100000"/>
              </a:lnSpc>
              <a:spcBef>
                <a:spcPts val="95"/>
              </a:spcBef>
            </a:pPr>
            <a:r>
              <a:rPr sz="1600" spc="-210" dirty="0">
                <a:latin typeface="Arial"/>
                <a:cs typeface="Arial"/>
              </a:rPr>
              <a:t>П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80" dirty="0">
                <a:latin typeface="Arial"/>
                <a:cs typeface="Arial"/>
              </a:rPr>
              <a:t>б</a:t>
            </a:r>
            <a:r>
              <a:rPr sz="1600" spc="-170" dirty="0">
                <a:latin typeface="Arial"/>
                <a:cs typeface="Arial"/>
              </a:rPr>
              <a:t>ед</a:t>
            </a:r>
            <a:r>
              <a:rPr sz="1600" spc="-165" dirty="0">
                <a:latin typeface="Arial"/>
                <a:cs typeface="Arial"/>
              </a:rPr>
              <a:t>а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в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80" dirty="0">
                <a:latin typeface="Arial"/>
                <a:cs typeface="Arial"/>
              </a:rPr>
              <a:t>Ве</a:t>
            </a:r>
            <a:r>
              <a:rPr sz="1600" spc="-170" dirty="0">
                <a:latin typeface="Arial"/>
                <a:cs typeface="Arial"/>
              </a:rPr>
              <a:t>ли</a:t>
            </a:r>
            <a:r>
              <a:rPr sz="1600" spc="-130" dirty="0">
                <a:latin typeface="Arial"/>
                <a:cs typeface="Arial"/>
              </a:rPr>
              <a:t>кой  </a:t>
            </a:r>
            <a:r>
              <a:rPr sz="1600" spc="-185" dirty="0">
                <a:latin typeface="Arial"/>
                <a:cs typeface="Arial"/>
              </a:rPr>
              <a:t>От</a:t>
            </a:r>
            <a:r>
              <a:rPr sz="1600" spc="-160" dirty="0">
                <a:latin typeface="Arial"/>
                <a:cs typeface="Arial"/>
              </a:rPr>
              <a:t>еч</a:t>
            </a:r>
            <a:r>
              <a:rPr sz="1600" spc="-165" dirty="0">
                <a:latin typeface="Arial"/>
                <a:cs typeface="Arial"/>
              </a:rPr>
              <a:t>е</a:t>
            </a:r>
            <a:r>
              <a:rPr sz="1600" spc="-150" dirty="0">
                <a:latin typeface="Arial"/>
                <a:cs typeface="Arial"/>
              </a:rPr>
              <a:t>ств</a:t>
            </a:r>
            <a:r>
              <a:rPr sz="1600" spc="-165" dirty="0">
                <a:latin typeface="Arial"/>
                <a:cs typeface="Arial"/>
              </a:rPr>
              <a:t>ен</a:t>
            </a:r>
            <a:r>
              <a:rPr sz="1600" spc="-175" dirty="0">
                <a:latin typeface="Arial"/>
                <a:cs typeface="Arial"/>
              </a:rPr>
              <a:t>н</a:t>
            </a:r>
            <a:r>
              <a:rPr sz="1600" spc="-170" dirty="0">
                <a:latin typeface="Arial"/>
                <a:cs typeface="Arial"/>
              </a:rPr>
              <a:t>о</a:t>
            </a:r>
            <a:r>
              <a:rPr sz="1600" spc="-165" dirty="0">
                <a:latin typeface="Arial"/>
                <a:cs typeface="Arial"/>
              </a:rPr>
              <a:t>й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вой</a:t>
            </a:r>
            <a:r>
              <a:rPr sz="1600" spc="-165" dirty="0">
                <a:latin typeface="Arial"/>
                <a:cs typeface="Arial"/>
              </a:rPr>
              <a:t>не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753600" y="0"/>
            <a:ext cx="2465070" cy="2440940"/>
            <a:chOff x="9753600" y="0"/>
            <a:chExt cx="2465070" cy="244094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28731" y="423671"/>
              <a:ext cx="1318259" cy="131978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780269" y="0"/>
              <a:ext cx="2411730" cy="2387600"/>
            </a:xfrm>
            <a:custGeom>
              <a:avLst/>
              <a:gdLst/>
              <a:ahLst/>
              <a:cxnLst/>
              <a:rect l="l" t="t" r="r" b="b"/>
              <a:pathLst>
                <a:path w="2411729" h="2387600">
                  <a:moveTo>
                    <a:pt x="0" y="688086"/>
                  </a:moveTo>
                  <a:lnTo>
                    <a:pt x="675" y="639702"/>
                  </a:lnTo>
                  <a:lnTo>
                    <a:pt x="2688" y="591654"/>
                  </a:lnTo>
                  <a:lnTo>
                    <a:pt x="6023" y="543959"/>
                  </a:lnTo>
                  <a:lnTo>
                    <a:pt x="10659" y="496635"/>
                  </a:lnTo>
                  <a:lnTo>
                    <a:pt x="16581" y="449700"/>
                  </a:lnTo>
                  <a:lnTo>
                    <a:pt x="23769" y="403171"/>
                  </a:lnTo>
                  <a:lnTo>
                    <a:pt x="32206" y="357067"/>
                  </a:lnTo>
                  <a:lnTo>
                    <a:pt x="41874" y="311406"/>
                  </a:lnTo>
                  <a:lnTo>
                    <a:pt x="52755" y="266205"/>
                  </a:lnTo>
                  <a:lnTo>
                    <a:pt x="64831" y="221483"/>
                  </a:lnTo>
                  <a:lnTo>
                    <a:pt x="78084" y="177257"/>
                  </a:lnTo>
                  <a:lnTo>
                    <a:pt x="92496" y="133545"/>
                  </a:lnTo>
                  <a:lnTo>
                    <a:pt x="108050" y="90366"/>
                  </a:lnTo>
                  <a:lnTo>
                    <a:pt x="124726" y="47736"/>
                  </a:lnTo>
                  <a:lnTo>
                    <a:pt x="142509" y="5675"/>
                  </a:lnTo>
                  <a:lnTo>
                    <a:pt x="145091" y="0"/>
                  </a:lnTo>
                </a:path>
                <a:path w="2411729" h="2387600">
                  <a:moveTo>
                    <a:pt x="2411729" y="2230595"/>
                  </a:moveTo>
                  <a:lnTo>
                    <a:pt x="2338523" y="2262574"/>
                  </a:lnTo>
                  <a:lnTo>
                    <a:pt x="2295914" y="2279257"/>
                  </a:lnTo>
                  <a:lnTo>
                    <a:pt x="2252755" y="2294816"/>
                  </a:lnTo>
                  <a:lnTo>
                    <a:pt x="2209065" y="2309234"/>
                  </a:lnTo>
                  <a:lnTo>
                    <a:pt x="2164860" y="2322492"/>
                  </a:lnTo>
                  <a:lnTo>
                    <a:pt x="2120160" y="2334572"/>
                  </a:lnTo>
                  <a:lnTo>
                    <a:pt x="2074981" y="2345457"/>
                  </a:lnTo>
                  <a:lnTo>
                    <a:pt x="2029343" y="2355128"/>
                  </a:lnTo>
                  <a:lnTo>
                    <a:pt x="1983262" y="2363568"/>
                  </a:lnTo>
                  <a:lnTo>
                    <a:pt x="1936758" y="2370759"/>
                  </a:lnTo>
                  <a:lnTo>
                    <a:pt x="1889846" y="2376682"/>
                  </a:lnTo>
                  <a:lnTo>
                    <a:pt x="1842547" y="2381320"/>
                  </a:lnTo>
                  <a:lnTo>
                    <a:pt x="1794877" y="2384656"/>
                  </a:lnTo>
                  <a:lnTo>
                    <a:pt x="1746855" y="2386670"/>
                  </a:lnTo>
                  <a:lnTo>
                    <a:pt x="1698498" y="2387346"/>
                  </a:lnTo>
                  <a:lnTo>
                    <a:pt x="1650140" y="2386670"/>
                  </a:lnTo>
                  <a:lnTo>
                    <a:pt x="1602118" y="2384656"/>
                  </a:lnTo>
                  <a:lnTo>
                    <a:pt x="1554448" y="2381320"/>
                  </a:lnTo>
                  <a:lnTo>
                    <a:pt x="1507149" y="2376682"/>
                  </a:lnTo>
                  <a:lnTo>
                    <a:pt x="1460237" y="2370759"/>
                  </a:lnTo>
                  <a:lnTo>
                    <a:pt x="1413733" y="2363568"/>
                  </a:lnTo>
                  <a:lnTo>
                    <a:pt x="1367652" y="2355128"/>
                  </a:lnTo>
                  <a:lnTo>
                    <a:pt x="1322014" y="2345457"/>
                  </a:lnTo>
                  <a:lnTo>
                    <a:pt x="1276835" y="2334572"/>
                  </a:lnTo>
                  <a:lnTo>
                    <a:pt x="1232135" y="2322492"/>
                  </a:lnTo>
                  <a:lnTo>
                    <a:pt x="1187930" y="2309234"/>
                  </a:lnTo>
                  <a:lnTo>
                    <a:pt x="1144240" y="2294816"/>
                  </a:lnTo>
                  <a:lnTo>
                    <a:pt x="1101081" y="2279257"/>
                  </a:lnTo>
                  <a:lnTo>
                    <a:pt x="1058472" y="2262574"/>
                  </a:lnTo>
                  <a:lnTo>
                    <a:pt x="1016431" y="2244785"/>
                  </a:lnTo>
                  <a:lnTo>
                    <a:pt x="974975" y="2225909"/>
                  </a:lnTo>
                  <a:lnTo>
                    <a:pt x="934122" y="2205962"/>
                  </a:lnTo>
                  <a:lnTo>
                    <a:pt x="893891" y="2184963"/>
                  </a:lnTo>
                  <a:lnTo>
                    <a:pt x="854300" y="2162930"/>
                  </a:lnTo>
                  <a:lnTo>
                    <a:pt x="815365" y="2139881"/>
                  </a:lnTo>
                  <a:lnTo>
                    <a:pt x="777106" y="2115833"/>
                  </a:lnTo>
                  <a:lnTo>
                    <a:pt x="739540" y="2090805"/>
                  </a:lnTo>
                  <a:lnTo>
                    <a:pt x="702685" y="2064815"/>
                  </a:lnTo>
                  <a:lnTo>
                    <a:pt x="666559" y="2037880"/>
                  </a:lnTo>
                  <a:lnTo>
                    <a:pt x="631180" y="2010018"/>
                  </a:lnTo>
                  <a:lnTo>
                    <a:pt x="596565" y="1981248"/>
                  </a:lnTo>
                  <a:lnTo>
                    <a:pt x="562734" y="1951587"/>
                  </a:lnTo>
                  <a:lnTo>
                    <a:pt x="529703" y="1921053"/>
                  </a:lnTo>
                  <a:lnTo>
                    <a:pt x="497490" y="1889664"/>
                  </a:lnTo>
                  <a:lnTo>
                    <a:pt x="466114" y="1857439"/>
                  </a:lnTo>
                  <a:lnTo>
                    <a:pt x="435593" y="1824394"/>
                  </a:lnTo>
                  <a:lnTo>
                    <a:pt x="405944" y="1790548"/>
                  </a:lnTo>
                  <a:lnTo>
                    <a:pt x="377185" y="1755919"/>
                  </a:lnTo>
                  <a:lnTo>
                    <a:pt x="349335" y="1720524"/>
                  </a:lnTo>
                  <a:lnTo>
                    <a:pt x="322411" y="1684383"/>
                  </a:lnTo>
                  <a:lnTo>
                    <a:pt x="296430" y="1647512"/>
                  </a:lnTo>
                  <a:lnTo>
                    <a:pt x="271412" y="1609929"/>
                  </a:lnTo>
                  <a:lnTo>
                    <a:pt x="247374" y="1571653"/>
                  </a:lnTo>
                  <a:lnTo>
                    <a:pt x="224333" y="1532701"/>
                  </a:lnTo>
                  <a:lnTo>
                    <a:pt x="202309" y="1493091"/>
                  </a:lnTo>
                  <a:lnTo>
                    <a:pt x="181318" y="1452842"/>
                  </a:lnTo>
                  <a:lnTo>
                    <a:pt x="161378" y="1411971"/>
                  </a:lnTo>
                  <a:lnTo>
                    <a:pt x="142509" y="1370496"/>
                  </a:lnTo>
                  <a:lnTo>
                    <a:pt x="124726" y="1328435"/>
                  </a:lnTo>
                  <a:lnTo>
                    <a:pt x="108050" y="1285805"/>
                  </a:lnTo>
                  <a:lnTo>
                    <a:pt x="92496" y="1242626"/>
                  </a:lnTo>
                  <a:lnTo>
                    <a:pt x="78084" y="1198914"/>
                  </a:lnTo>
                  <a:lnTo>
                    <a:pt x="64831" y="1154688"/>
                  </a:lnTo>
                  <a:lnTo>
                    <a:pt x="52755" y="1109966"/>
                  </a:lnTo>
                  <a:lnTo>
                    <a:pt x="41874" y="1064765"/>
                  </a:lnTo>
                  <a:lnTo>
                    <a:pt x="32206" y="1019104"/>
                  </a:lnTo>
                  <a:lnTo>
                    <a:pt x="23769" y="973000"/>
                  </a:lnTo>
                  <a:lnTo>
                    <a:pt x="16581" y="926471"/>
                  </a:lnTo>
                  <a:lnTo>
                    <a:pt x="10659" y="879536"/>
                  </a:lnTo>
                  <a:lnTo>
                    <a:pt x="6023" y="832212"/>
                  </a:lnTo>
                  <a:lnTo>
                    <a:pt x="2688" y="784517"/>
                  </a:lnTo>
                  <a:lnTo>
                    <a:pt x="675" y="736469"/>
                  </a:lnTo>
                  <a:lnTo>
                    <a:pt x="0" y="688086"/>
                  </a:lnTo>
                </a:path>
              </a:pathLst>
            </a:custGeom>
            <a:ln w="53340">
              <a:solidFill>
                <a:srgbClr val="66CC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821537" y="478027"/>
            <a:ext cx="495554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0" dirty="0"/>
              <a:t>Украина</a:t>
            </a:r>
            <a:r>
              <a:rPr sz="4400" spc="-20" dirty="0"/>
              <a:t> </a:t>
            </a:r>
            <a:r>
              <a:rPr sz="4400" dirty="0"/>
              <a:t>и</a:t>
            </a:r>
            <a:r>
              <a:rPr sz="4400" spc="-15" dirty="0"/>
              <a:t> </a:t>
            </a:r>
            <a:r>
              <a:rPr sz="4400" spc="-35" dirty="0"/>
              <a:t>Россия </a:t>
            </a:r>
            <a:r>
              <a:rPr sz="4400" dirty="0"/>
              <a:t>-</a:t>
            </a:r>
            <a:endParaRPr sz="4400"/>
          </a:p>
        </p:txBody>
      </p:sp>
      <p:sp>
        <p:nvSpPr>
          <p:cNvPr id="13" name="object 13"/>
          <p:cNvSpPr txBox="1"/>
          <p:nvPr/>
        </p:nvSpPr>
        <p:spPr>
          <a:xfrm>
            <a:off x="6000115" y="749300"/>
            <a:ext cx="117729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Arial"/>
                <a:cs typeface="Arial"/>
              </a:rPr>
              <a:t>две</a:t>
            </a:r>
            <a:r>
              <a:rPr sz="2000" spc="-8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части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4186426"/>
            <a:ext cx="4154424" cy="2671571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973074" y="3982973"/>
            <a:ext cx="1991360" cy="0"/>
          </a:xfrm>
          <a:custGeom>
            <a:avLst/>
            <a:gdLst/>
            <a:ahLst/>
            <a:cxnLst/>
            <a:rect l="l" t="t" r="r" b="b"/>
            <a:pathLst>
              <a:path w="1991360">
                <a:moveTo>
                  <a:pt x="0" y="0"/>
                </a:moveTo>
                <a:lnTo>
                  <a:pt x="1990852" y="0"/>
                </a:lnTo>
              </a:path>
            </a:pathLst>
          </a:custGeom>
          <a:ln w="38100">
            <a:solidFill>
              <a:srgbClr val="00CC6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186934" y="3982973"/>
            <a:ext cx="1991360" cy="0"/>
          </a:xfrm>
          <a:custGeom>
            <a:avLst/>
            <a:gdLst/>
            <a:ahLst/>
            <a:cxnLst/>
            <a:rect l="l" t="t" r="r" b="b"/>
            <a:pathLst>
              <a:path w="1991359">
                <a:moveTo>
                  <a:pt x="0" y="0"/>
                </a:moveTo>
                <a:lnTo>
                  <a:pt x="1990851" y="0"/>
                </a:lnTo>
              </a:path>
            </a:pathLst>
          </a:custGeom>
          <a:ln w="38100">
            <a:solidFill>
              <a:srgbClr val="00CC6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214866" y="3982973"/>
            <a:ext cx="1991360" cy="0"/>
          </a:xfrm>
          <a:custGeom>
            <a:avLst/>
            <a:gdLst/>
            <a:ahLst/>
            <a:cxnLst/>
            <a:rect l="l" t="t" r="r" b="b"/>
            <a:pathLst>
              <a:path w="1991359">
                <a:moveTo>
                  <a:pt x="0" y="0"/>
                </a:moveTo>
                <a:lnTo>
                  <a:pt x="1990852" y="0"/>
                </a:lnTo>
              </a:path>
            </a:pathLst>
          </a:custGeom>
          <a:ln w="38100">
            <a:solidFill>
              <a:srgbClr val="00CC6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908810"/>
            <a:ext cx="8879840" cy="0"/>
          </a:xfrm>
          <a:custGeom>
            <a:avLst/>
            <a:gdLst/>
            <a:ahLst/>
            <a:cxnLst/>
            <a:rect l="l" t="t" r="r" b="b"/>
            <a:pathLst>
              <a:path w="8879840">
                <a:moveTo>
                  <a:pt x="0" y="0"/>
                </a:moveTo>
                <a:lnTo>
                  <a:pt x="8879586" y="0"/>
                </a:lnTo>
              </a:path>
            </a:pathLst>
          </a:custGeom>
          <a:ln w="38100">
            <a:solidFill>
              <a:srgbClr val="66CC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1146535" y="6464985"/>
            <a:ext cx="166370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2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и НАТО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/>
              <a:t>1997 г. - учрежден Совместный постоянный совет «Россия-НАТО» ;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2001 г. - в Москве открылось Информационное бюро НАТО; </a:t>
            </a:r>
            <a:endParaRPr lang="ru-RU" dirty="0" smtClean="0"/>
          </a:p>
          <a:p>
            <a:r>
              <a:rPr lang="ru-RU" dirty="0" smtClean="0"/>
              <a:t>В 2002 </a:t>
            </a:r>
            <a:r>
              <a:rPr lang="ru-RU" dirty="0"/>
              <a:t>г. - военное представительство, начал работу Совет Россия-НАТО ü 2004 г. - в Бельгии было открыто представительство РФ в штаб-квартире НАТО в Брюсселе; </a:t>
            </a:r>
          </a:p>
          <a:p>
            <a:r>
              <a:rPr lang="ru-RU" dirty="0" smtClean="0"/>
              <a:t>Россия </a:t>
            </a:r>
            <a:r>
              <a:rPr lang="ru-RU" dirty="0"/>
              <a:t>не приветствует расширение блока на восток и применение военной силы при решении международных конфликтов, взаимодействие сторон периодически осложняется или вовсе прерывается;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38376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b1.m24.ru/c/824081.jpg"/>
          <p:cNvPicPr>
            <a:picLocks noGrp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1" r="36943" b="6261"/>
          <a:stretch/>
        </p:blipFill>
        <p:spPr bwMode="auto">
          <a:xfrm>
            <a:off x="8707120" y="3677921"/>
            <a:ext cx="1889760" cy="2885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Vladimir Vladimirovich Putin (2nd Presidency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281" y="0"/>
            <a:ext cx="1647825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05200" y="457200"/>
            <a:ext cx="7404736" cy="294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+mj-lt"/>
              </a:rPr>
              <a:t>7 июня 2007 г. Президент России подписал федеральный закон № 99 «О ратификации соглашения между государствами - участниками Североатлантического договора и другими государствами, участвующими в программе „Партнерство ради мира», о статусе Сил от 19 июня 1995 г. и Дополнительного протокола к нему».</a:t>
            </a:r>
          </a:p>
          <a:p>
            <a:pPr algn="ctr"/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66800" y="3896361"/>
            <a:ext cx="6979919" cy="24485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Январь 2008 г. к исполнению обязанностей главы Постоянного представительства России при НАТО приступил Дмитрий Рогозин.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95071" y="3417455"/>
            <a:ext cx="5620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https://www.youtube.com/watch?v=EMjcl9l12A8&amp;t=163s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73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2062480" y="92964"/>
            <a:ext cx="7965440" cy="1033272"/>
          </a:xfrm>
          <a:prstGeom prst="horizontalScroll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white"/>
                </a:solidFill>
                <a:latin typeface="Cambria"/>
              </a:rPr>
              <a:t>Позиция России  в отношении НАТО.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62480" y="1330960"/>
            <a:ext cx="9519920" cy="47447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Cambria"/>
              </a:rPr>
              <a:t>Россия будет выстраивать отношения с НАТО с учетом степени готовности альянса к равноправному партнерству, неукоснительному соблюдению принципов и норм международного права, выполнению всеми его членами взятого на себя в рамках Совета Россия - НАТО обязательства не обеспечивать свою безопасность за счет безопасности Российской Федерации, а также обязательств по военной сдержанности. </a:t>
            </a:r>
            <a:r>
              <a:rPr lang="ru-RU" sz="2000" b="1" u="sng" dirty="0">
                <a:solidFill>
                  <a:srgbClr val="002060"/>
                </a:solidFill>
                <a:latin typeface="Cambria"/>
              </a:rPr>
              <a:t>Россия сохраняет отрицательное отношение </a:t>
            </a:r>
            <a:r>
              <a:rPr lang="ru-RU" sz="2000" b="1" dirty="0">
                <a:solidFill>
                  <a:srgbClr val="0F6FC6"/>
                </a:solidFill>
                <a:latin typeface="Cambria"/>
              </a:rPr>
              <a:t>к расширению НАТО, в частности к планам приема в члены альянса Украины и Грузии, а также </a:t>
            </a:r>
            <a:r>
              <a:rPr lang="ru-RU" sz="2000" b="1" u="sng" dirty="0">
                <a:solidFill>
                  <a:srgbClr val="002060"/>
                </a:solidFill>
                <a:latin typeface="Cambria"/>
              </a:rPr>
              <a:t>к приближению военной инфраструктуры НАТО к российским границам в целом, что нарушает принцип равной безопасности,</a:t>
            </a:r>
            <a:r>
              <a:rPr lang="ru-RU" sz="2000" b="1" dirty="0">
                <a:solidFill>
                  <a:srgbClr val="0F6FC6"/>
                </a:solidFill>
                <a:latin typeface="Cambria"/>
              </a:rPr>
              <a:t> ведет к появлению новых разъединительных линий в Европе и противоречит задачам повышения эффективности совместной работы по поиску ответов на реальные вызовы современности.». </a:t>
            </a:r>
          </a:p>
        </p:txBody>
      </p:sp>
    </p:spTree>
    <p:extLst>
      <p:ext uri="{BB962C8B-B14F-4D97-AF65-F5344CB8AC3E}">
        <p14:creationId xmlns:p14="http://schemas.microsoft.com/office/powerpoint/2010/main" val="222899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524001" y="1"/>
            <a:ext cx="9075738" cy="6126163"/>
          </a:xfrm>
        </p:spPr>
        <p:txBody>
          <a:bodyPr/>
          <a:lstStyle/>
          <a:p>
            <a:endParaRPr lang="ru-RU" sz="2000" b="1" dirty="0">
              <a:solidFill>
                <a:schemeClr val="bg1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672942"/>
            <a:ext cx="11193460" cy="572785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>
                <a:solidFill>
                  <a:schemeClr val="tx1"/>
                </a:solidFill>
              </a:rPr>
              <a:t>События в Украине, присоединение Крыма к России в марте 2014 г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Генеральный секретарь НАТО Андерс </a:t>
            </a:r>
            <a:r>
              <a:rPr lang="ru-RU" sz="2800" b="1" dirty="0" err="1">
                <a:solidFill>
                  <a:schemeClr val="tx1"/>
                </a:solidFill>
              </a:rPr>
              <a:t>Фог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Расмуссен</a:t>
            </a:r>
            <a:r>
              <a:rPr lang="ru-RU" sz="2800" b="1" dirty="0">
                <a:solidFill>
                  <a:schemeClr val="tx1"/>
                </a:solidFill>
              </a:rPr>
              <a:t> расценил как угрозу суверенитету Украины и европейской безопасности.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/>
              <a:t>В март 2014 г. - отношения между Россией и НАТО накалились из-за присоединения Крыма к России НАТО объявил о приостановке любого гражданского и военного сотрудничества с Россией.</a:t>
            </a:r>
          </a:p>
          <a:p>
            <a:pPr algn="just"/>
            <a:endParaRPr lang="ru-RU" sz="2800" b="1" dirty="0">
              <a:solidFill>
                <a:schemeClr val="tx1"/>
              </a:solidFill>
            </a:endParaRPr>
          </a:p>
          <a:p>
            <a:pPr algn="just"/>
            <a:r>
              <a:rPr lang="ru-RU" sz="2800" b="1" dirty="0">
                <a:solidFill>
                  <a:schemeClr val="tx1"/>
                </a:solidFill>
              </a:rPr>
              <a:t>1 апреля 2014 года блок НАТО в одностороннем порядке прекратил действие соглашения о партнёрстве с Россией. 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</a:rPr>
              <a:t>В сентябре 2014 года Россия не была приглашена на саммит НАТО. 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</a:rPr>
              <a:t>На саммите НАТО в июле 2016 года </a:t>
            </a:r>
            <a:r>
              <a:rPr lang="ru-RU" sz="2800" b="1" dirty="0">
                <a:solidFill>
                  <a:srgbClr val="C00000"/>
                </a:solidFill>
              </a:rPr>
              <a:t>Россия  признали основной угрозой безопасности для НАТО, а её сдерживание - новая миссия НАТО. </a:t>
            </a:r>
          </a:p>
        </p:txBody>
      </p:sp>
    </p:spTree>
    <p:extLst>
      <p:ext uri="{BB962C8B-B14F-4D97-AF65-F5344CB8AC3E}">
        <p14:creationId xmlns:p14="http://schemas.microsoft.com/office/powerpoint/2010/main" val="341221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>
            <a:extLst>
              <a:ext uri="{FF2B5EF4-FFF2-40B4-BE49-F238E27FC236}">
                <a16:creationId xmlns:a16="http://schemas.microsoft.com/office/drawing/2014/main" id="{4DC00517-4E12-0559-7B4E-52104FF7C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28600"/>
            <a:ext cx="9677400" cy="600164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А. И. Солженицын заявил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:</a:t>
            </a:r>
          </a:p>
          <a:p>
            <a:pPr>
              <a:defRPr/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 </a:t>
            </a:r>
            <a:r>
              <a:rPr lang="ru-RU" dirty="0"/>
              <a:t>В апреле 2006 года, отвечая на вопросы газеты «Московские Новости»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  <a:p>
            <a:pPr>
              <a:defRPr/>
            </a:pPr>
            <a:r>
              <a:rPr lang="ru-RU" sz="3200" b="1" dirty="0">
                <a:solidFill>
                  <a:srgbClr val="FF0000"/>
                </a:solidFill>
                <a:cs typeface="Arial" pitchFamily="34" charset="0"/>
              </a:rPr>
              <a:t> </a:t>
            </a:r>
          </a:p>
          <a:p>
            <a:pPr>
              <a:defRPr/>
            </a:pPr>
            <a:r>
              <a:rPr lang="ru-RU" sz="3200" b="1" dirty="0">
                <a:solidFill>
                  <a:srgbClr val="002060"/>
                </a:solidFill>
                <a:cs typeface="Arial" pitchFamily="34" charset="0"/>
              </a:rPr>
              <a:t>«НАТО методически и настойчиво развивает свой военный аппарат — на Восток Европы и в континентальный охват России с Юга. Тут и открытая материальная и идеологическая поддержка цветных революций, и парадоксальное внедрение Северо-атлантических интересов в Центральную Азию. Всё это не оставляет сомнений, что готовится полное окружение России, а затем потеря ею суверенитета.»</a:t>
            </a:r>
          </a:p>
        </p:txBody>
      </p:sp>
    </p:spTree>
    <p:extLst>
      <p:ext uri="{BB962C8B-B14F-4D97-AF65-F5344CB8AC3E}">
        <p14:creationId xmlns:p14="http://schemas.microsoft.com/office/powerpoint/2010/main" val="336670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727200" y="161036"/>
            <a:ext cx="8575040" cy="10332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Усиление военной активности НАТО </a:t>
            </a:r>
          </a:p>
          <a:p>
            <a:pPr algn="ctr"/>
            <a:r>
              <a:rPr lang="ru-RU" sz="2800" dirty="0"/>
              <a:t>против России.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4294967295"/>
          </p:nvPr>
        </p:nvSpPr>
        <p:spPr>
          <a:xfrm>
            <a:off x="1066800" y="1194308"/>
            <a:ext cx="9829800" cy="520649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В 2015—2017 годах была существенно усилена военная активность </a:t>
            </a:r>
            <a:r>
              <a:rPr lang="ru-RU" sz="2800" b="1" dirty="0" smtClean="0">
                <a:solidFill>
                  <a:schemeClr val="tx1"/>
                </a:solidFill>
              </a:rPr>
              <a:t>НАТО вблизи </a:t>
            </a:r>
            <a:r>
              <a:rPr lang="ru-RU" sz="2800" b="1" dirty="0">
                <a:solidFill>
                  <a:schemeClr val="tx1"/>
                </a:solidFill>
              </a:rPr>
              <a:t>границ России и началось </a:t>
            </a:r>
            <a:r>
              <a:rPr lang="ru-RU" sz="2800" b="1" dirty="0" smtClean="0">
                <a:solidFill>
                  <a:schemeClr val="tx1"/>
                </a:solidFill>
              </a:rPr>
              <a:t>расширенное присутствие объединённых </a:t>
            </a:r>
            <a:r>
              <a:rPr lang="ru-RU" sz="2800" b="1" dirty="0">
                <a:solidFill>
                  <a:schemeClr val="tx1"/>
                </a:solidFill>
              </a:rPr>
              <a:t>вооружённых сил НАТО на территории </a:t>
            </a:r>
            <a:r>
              <a:rPr lang="ru-RU" sz="2800" b="1" dirty="0" smtClean="0">
                <a:solidFill>
                  <a:schemeClr val="tx1"/>
                </a:solidFill>
              </a:rPr>
              <a:t>Литвы</a:t>
            </a:r>
            <a:r>
              <a:rPr lang="ru-RU" sz="2800" b="1" dirty="0">
                <a:solidFill>
                  <a:schemeClr val="tx1"/>
                </a:solidFill>
              </a:rPr>
              <a:t>, Латвии и Эстонии. 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К </a:t>
            </a:r>
            <a:r>
              <a:rPr lang="ru-RU" sz="2800" b="1" dirty="0">
                <a:solidFill>
                  <a:schemeClr val="tx1"/>
                </a:solidFill>
              </a:rPr>
              <a:t>2020 году </a:t>
            </a:r>
            <a:r>
              <a:rPr lang="ru-RU" sz="2800" b="1" dirty="0" smtClean="0">
                <a:solidFill>
                  <a:schemeClr val="tx1"/>
                </a:solidFill>
              </a:rPr>
              <a:t>НАТО </a:t>
            </a:r>
            <a:r>
              <a:rPr lang="ru-RU" sz="2800" b="1" dirty="0">
                <a:solidFill>
                  <a:schemeClr val="tx1"/>
                </a:solidFill>
              </a:rPr>
              <a:t>готовится принять новый план по усилению </a:t>
            </a:r>
            <a:r>
              <a:rPr lang="ru-RU" sz="2800" b="1" u="sng" dirty="0" smtClean="0">
                <a:solidFill>
                  <a:schemeClr val="tx1"/>
                </a:solidFill>
              </a:rPr>
              <a:t>оперативной группы повышенной готовности </a:t>
            </a:r>
            <a:r>
              <a:rPr lang="ru-RU" sz="2800" b="1" dirty="0" smtClean="0">
                <a:solidFill>
                  <a:schemeClr val="tx1"/>
                </a:solidFill>
              </a:rPr>
              <a:t>под </a:t>
            </a:r>
            <a:r>
              <a:rPr lang="ru-RU" sz="2800" b="1" dirty="0">
                <a:solidFill>
                  <a:schemeClr val="tx1"/>
                </a:solidFill>
              </a:rPr>
              <a:t>кодовым названием </a:t>
            </a:r>
            <a:r>
              <a:rPr lang="ru-RU" sz="2800" b="1" u="sng" dirty="0" smtClean="0">
                <a:solidFill>
                  <a:schemeClr val="tx1"/>
                </a:solidFill>
              </a:rPr>
              <a:t>«</a:t>
            </a:r>
            <a:r>
              <a:rPr lang="ru-RU" sz="2800" b="1" u="sng" dirty="0">
                <a:solidFill>
                  <a:schemeClr val="tx1"/>
                </a:solidFill>
              </a:rPr>
              <a:t>четыре по 30</a:t>
            </a:r>
            <a:r>
              <a:rPr lang="ru-RU" sz="2800" b="1" u="sng" dirty="0" smtClean="0">
                <a:solidFill>
                  <a:schemeClr val="tx1"/>
                </a:solidFill>
              </a:rPr>
              <a:t>», </a:t>
            </a:r>
            <a:r>
              <a:rPr lang="ru-RU" sz="2800" b="1" dirty="0">
                <a:solidFill>
                  <a:schemeClr val="tx1"/>
                </a:solidFill>
              </a:rPr>
              <a:t>который предусматривает развёртывание в течение </a:t>
            </a:r>
            <a:r>
              <a:rPr lang="ru-RU" sz="2800" b="1" dirty="0">
                <a:solidFill>
                  <a:srgbClr val="FF0000"/>
                </a:solidFill>
              </a:rPr>
              <a:t>30 дней 30 мотопехотных батальонов, 30 авиационных эскадрилий и 30 боевых кораблей </a:t>
            </a:r>
            <a:r>
              <a:rPr lang="ru-RU" sz="2800" b="1" dirty="0">
                <a:solidFill>
                  <a:schemeClr val="tx1"/>
                </a:solidFill>
              </a:rPr>
              <a:t>на границах с Российской Федерацией. </a:t>
            </a:r>
          </a:p>
        </p:txBody>
      </p:sp>
    </p:spTree>
    <p:extLst>
      <p:ext uri="{BB962C8B-B14F-4D97-AF65-F5344CB8AC3E}">
        <p14:creationId xmlns:p14="http://schemas.microsoft.com/office/powerpoint/2010/main" val="48266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41738"/>
            <a:ext cx="11201400" cy="669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02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1720666/pub_5dca824bf91fc7585e530bce_5dca82d9fdc2160328be50bb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2400"/>
            <a:ext cx="96012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26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2360" y="1276603"/>
            <a:ext cx="3634660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ru-RU" b="1" dirty="0"/>
              <a:t>Афганистан</a:t>
            </a:r>
          </a:p>
          <a:p>
            <a:r>
              <a:rPr lang="ru-RU" dirty="0"/>
              <a:t>"</a:t>
            </a:r>
            <a:r>
              <a:rPr lang="ru-RU" dirty="0">
                <a:hlinkClick r:id="rId2"/>
              </a:rPr>
              <a:t>Несокрушимая свобода</a:t>
            </a:r>
            <a:r>
              <a:rPr lang="ru-RU" dirty="0"/>
              <a:t>"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0123" y="497840"/>
            <a:ext cx="823658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/>
              <a:t>Последствия</a:t>
            </a:r>
            <a:r>
              <a:rPr sz="3600" spc="-35" dirty="0"/>
              <a:t> </a:t>
            </a:r>
            <a:r>
              <a:rPr sz="3600" spc="-10" dirty="0"/>
              <a:t>военных</a:t>
            </a:r>
            <a:r>
              <a:rPr sz="3600" spc="-40" dirty="0"/>
              <a:t> </a:t>
            </a:r>
            <a:r>
              <a:rPr sz="3600" spc="-5" dirty="0"/>
              <a:t>операций</a:t>
            </a:r>
            <a:r>
              <a:rPr sz="3600" spc="-35" dirty="0"/>
              <a:t> </a:t>
            </a:r>
            <a:r>
              <a:rPr sz="3600" spc="-110" dirty="0"/>
              <a:t>НАТО</a:t>
            </a:r>
            <a:endParaRPr sz="360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992878"/>
            <a:ext cx="3733800" cy="286512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00855" y="3982211"/>
            <a:ext cx="4072128" cy="287578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59852" y="3979163"/>
            <a:ext cx="4232147" cy="287883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809650" y="3328542"/>
            <a:ext cx="18605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15" dirty="0">
                <a:latin typeface="Arial"/>
                <a:cs typeface="Arial"/>
              </a:rPr>
              <a:t>Юго</a:t>
            </a:r>
            <a:r>
              <a:rPr sz="1800" spc="-160" dirty="0">
                <a:latin typeface="Arial"/>
                <a:cs typeface="Arial"/>
              </a:rPr>
              <a:t>с</a:t>
            </a:r>
            <a:r>
              <a:rPr sz="1800" spc="-190" dirty="0">
                <a:latin typeface="Arial"/>
                <a:cs typeface="Arial"/>
              </a:rPr>
              <a:t>л</a:t>
            </a:r>
            <a:r>
              <a:rPr sz="1800" spc="-185" dirty="0">
                <a:latin typeface="Arial"/>
                <a:cs typeface="Arial"/>
              </a:rPr>
              <a:t>ави</a:t>
            </a:r>
            <a:r>
              <a:rPr sz="1800" spc="-175" dirty="0">
                <a:latin typeface="Arial"/>
                <a:cs typeface="Arial"/>
              </a:rPr>
              <a:t>я</a:t>
            </a:r>
            <a:r>
              <a:rPr sz="1800" spc="-90" dirty="0">
                <a:latin typeface="Arial"/>
                <a:cs typeface="Arial"/>
              </a:rPr>
              <a:t>,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190" dirty="0">
                <a:latin typeface="Arial"/>
                <a:cs typeface="Arial"/>
              </a:rPr>
              <a:t>199</a:t>
            </a:r>
            <a:r>
              <a:rPr sz="1800" spc="-185" dirty="0">
                <a:latin typeface="Arial"/>
                <a:cs typeface="Arial"/>
              </a:rPr>
              <a:t>9</a:t>
            </a:r>
            <a:r>
              <a:rPr sz="1800" spc="-50" dirty="0">
                <a:latin typeface="Arial"/>
                <a:cs typeface="Arial"/>
              </a:rPr>
              <a:t> </a:t>
            </a:r>
            <a:r>
              <a:rPr sz="1800" spc="-170" dirty="0">
                <a:latin typeface="Arial"/>
                <a:cs typeface="Arial"/>
              </a:rPr>
              <a:t>год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34432" y="3319653"/>
            <a:ext cx="13106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40" dirty="0">
                <a:latin typeface="Arial"/>
                <a:cs typeface="Arial"/>
              </a:rPr>
              <a:t>И</a:t>
            </a:r>
            <a:r>
              <a:rPr sz="1800" spc="-195" dirty="0">
                <a:latin typeface="Arial"/>
                <a:cs typeface="Arial"/>
              </a:rPr>
              <a:t>р</a:t>
            </a:r>
            <a:r>
              <a:rPr sz="1800" spc="-170" dirty="0">
                <a:latin typeface="Arial"/>
                <a:cs typeface="Arial"/>
              </a:rPr>
              <a:t>ак</a:t>
            </a:r>
            <a:r>
              <a:rPr sz="1800" spc="-90" dirty="0">
                <a:latin typeface="Arial"/>
                <a:cs typeface="Arial"/>
              </a:rPr>
              <a:t>,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spc="-190" dirty="0">
                <a:latin typeface="Arial"/>
                <a:cs typeface="Arial"/>
              </a:rPr>
              <a:t>200</a:t>
            </a:r>
            <a:r>
              <a:rPr sz="1800" spc="-185" dirty="0">
                <a:latin typeface="Arial"/>
                <a:cs typeface="Arial"/>
              </a:rPr>
              <a:t>3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spc="-170" dirty="0">
                <a:latin typeface="Arial"/>
                <a:cs typeface="Arial"/>
              </a:rPr>
              <a:t>год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374250" y="2522726"/>
            <a:ext cx="1939036" cy="11336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ru-RU" b="1" dirty="0" smtClean="0"/>
              <a:t>Ливия</a:t>
            </a:r>
            <a:endParaRPr lang="ru-RU" b="1" dirty="0"/>
          </a:p>
          <a:p>
            <a:r>
              <a:rPr lang="ru-RU" dirty="0"/>
              <a:t>"</a:t>
            </a:r>
            <a:r>
              <a:rPr lang="ru-RU" dirty="0">
                <a:hlinkClick r:id="rId6"/>
              </a:rPr>
              <a:t>Объединенный защитник</a:t>
            </a:r>
            <a:r>
              <a:rPr lang="ru-RU" dirty="0"/>
              <a:t>"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65" dirty="0" smtClean="0">
                <a:latin typeface="Arial"/>
                <a:cs typeface="Arial"/>
              </a:rPr>
              <a:t> </a:t>
            </a:r>
            <a:r>
              <a:rPr lang="ru-RU" sz="1800" spc="-65" dirty="0" smtClean="0">
                <a:latin typeface="Arial"/>
                <a:cs typeface="Arial"/>
              </a:rPr>
              <a:t>2011 </a:t>
            </a:r>
            <a:r>
              <a:rPr sz="1800" spc="-170" dirty="0" err="1" smtClean="0">
                <a:latin typeface="Arial"/>
                <a:cs typeface="Arial"/>
              </a:rPr>
              <a:t>год</a:t>
            </a:r>
            <a:endParaRPr sz="1800" dirty="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9753600" y="0"/>
            <a:ext cx="2465070" cy="2440940"/>
            <a:chOff x="9753600" y="0"/>
            <a:chExt cx="2465070" cy="2440940"/>
          </a:xfrm>
        </p:grpSpPr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428731" y="423671"/>
              <a:ext cx="1318259" cy="131978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780269" y="0"/>
              <a:ext cx="2411730" cy="2387600"/>
            </a:xfrm>
            <a:custGeom>
              <a:avLst/>
              <a:gdLst/>
              <a:ahLst/>
              <a:cxnLst/>
              <a:rect l="l" t="t" r="r" b="b"/>
              <a:pathLst>
                <a:path w="2411729" h="2387600">
                  <a:moveTo>
                    <a:pt x="0" y="688086"/>
                  </a:moveTo>
                  <a:lnTo>
                    <a:pt x="675" y="639702"/>
                  </a:lnTo>
                  <a:lnTo>
                    <a:pt x="2688" y="591654"/>
                  </a:lnTo>
                  <a:lnTo>
                    <a:pt x="6023" y="543959"/>
                  </a:lnTo>
                  <a:lnTo>
                    <a:pt x="10659" y="496635"/>
                  </a:lnTo>
                  <a:lnTo>
                    <a:pt x="16581" y="449700"/>
                  </a:lnTo>
                  <a:lnTo>
                    <a:pt x="23769" y="403171"/>
                  </a:lnTo>
                  <a:lnTo>
                    <a:pt x="32206" y="357067"/>
                  </a:lnTo>
                  <a:lnTo>
                    <a:pt x="41874" y="311406"/>
                  </a:lnTo>
                  <a:lnTo>
                    <a:pt x="52755" y="266205"/>
                  </a:lnTo>
                  <a:lnTo>
                    <a:pt x="64831" y="221483"/>
                  </a:lnTo>
                  <a:lnTo>
                    <a:pt x="78084" y="177257"/>
                  </a:lnTo>
                  <a:lnTo>
                    <a:pt x="92496" y="133545"/>
                  </a:lnTo>
                  <a:lnTo>
                    <a:pt x="108050" y="90366"/>
                  </a:lnTo>
                  <a:lnTo>
                    <a:pt x="124726" y="47736"/>
                  </a:lnTo>
                  <a:lnTo>
                    <a:pt x="142509" y="5675"/>
                  </a:lnTo>
                  <a:lnTo>
                    <a:pt x="145091" y="0"/>
                  </a:lnTo>
                </a:path>
                <a:path w="2411729" h="2387600">
                  <a:moveTo>
                    <a:pt x="2411729" y="2230595"/>
                  </a:moveTo>
                  <a:lnTo>
                    <a:pt x="2338523" y="2262574"/>
                  </a:lnTo>
                  <a:lnTo>
                    <a:pt x="2295914" y="2279257"/>
                  </a:lnTo>
                  <a:lnTo>
                    <a:pt x="2252755" y="2294816"/>
                  </a:lnTo>
                  <a:lnTo>
                    <a:pt x="2209065" y="2309234"/>
                  </a:lnTo>
                  <a:lnTo>
                    <a:pt x="2164860" y="2322492"/>
                  </a:lnTo>
                  <a:lnTo>
                    <a:pt x="2120160" y="2334572"/>
                  </a:lnTo>
                  <a:lnTo>
                    <a:pt x="2074981" y="2345457"/>
                  </a:lnTo>
                  <a:lnTo>
                    <a:pt x="2029343" y="2355128"/>
                  </a:lnTo>
                  <a:lnTo>
                    <a:pt x="1983262" y="2363568"/>
                  </a:lnTo>
                  <a:lnTo>
                    <a:pt x="1936758" y="2370759"/>
                  </a:lnTo>
                  <a:lnTo>
                    <a:pt x="1889846" y="2376682"/>
                  </a:lnTo>
                  <a:lnTo>
                    <a:pt x="1842547" y="2381320"/>
                  </a:lnTo>
                  <a:lnTo>
                    <a:pt x="1794877" y="2384656"/>
                  </a:lnTo>
                  <a:lnTo>
                    <a:pt x="1746855" y="2386670"/>
                  </a:lnTo>
                  <a:lnTo>
                    <a:pt x="1698498" y="2387346"/>
                  </a:lnTo>
                  <a:lnTo>
                    <a:pt x="1650140" y="2386670"/>
                  </a:lnTo>
                  <a:lnTo>
                    <a:pt x="1602118" y="2384656"/>
                  </a:lnTo>
                  <a:lnTo>
                    <a:pt x="1554448" y="2381320"/>
                  </a:lnTo>
                  <a:lnTo>
                    <a:pt x="1507149" y="2376682"/>
                  </a:lnTo>
                  <a:lnTo>
                    <a:pt x="1460237" y="2370759"/>
                  </a:lnTo>
                  <a:lnTo>
                    <a:pt x="1413733" y="2363568"/>
                  </a:lnTo>
                  <a:lnTo>
                    <a:pt x="1367652" y="2355128"/>
                  </a:lnTo>
                  <a:lnTo>
                    <a:pt x="1322014" y="2345457"/>
                  </a:lnTo>
                  <a:lnTo>
                    <a:pt x="1276835" y="2334572"/>
                  </a:lnTo>
                  <a:lnTo>
                    <a:pt x="1232135" y="2322492"/>
                  </a:lnTo>
                  <a:lnTo>
                    <a:pt x="1187930" y="2309234"/>
                  </a:lnTo>
                  <a:lnTo>
                    <a:pt x="1144240" y="2294816"/>
                  </a:lnTo>
                  <a:lnTo>
                    <a:pt x="1101081" y="2279257"/>
                  </a:lnTo>
                  <a:lnTo>
                    <a:pt x="1058472" y="2262574"/>
                  </a:lnTo>
                  <a:lnTo>
                    <a:pt x="1016431" y="2244785"/>
                  </a:lnTo>
                  <a:lnTo>
                    <a:pt x="974975" y="2225909"/>
                  </a:lnTo>
                  <a:lnTo>
                    <a:pt x="934122" y="2205962"/>
                  </a:lnTo>
                  <a:lnTo>
                    <a:pt x="893891" y="2184963"/>
                  </a:lnTo>
                  <a:lnTo>
                    <a:pt x="854300" y="2162930"/>
                  </a:lnTo>
                  <a:lnTo>
                    <a:pt x="815365" y="2139881"/>
                  </a:lnTo>
                  <a:lnTo>
                    <a:pt x="777106" y="2115833"/>
                  </a:lnTo>
                  <a:lnTo>
                    <a:pt x="739540" y="2090805"/>
                  </a:lnTo>
                  <a:lnTo>
                    <a:pt x="702685" y="2064815"/>
                  </a:lnTo>
                  <a:lnTo>
                    <a:pt x="666559" y="2037880"/>
                  </a:lnTo>
                  <a:lnTo>
                    <a:pt x="631180" y="2010018"/>
                  </a:lnTo>
                  <a:lnTo>
                    <a:pt x="596565" y="1981248"/>
                  </a:lnTo>
                  <a:lnTo>
                    <a:pt x="562734" y="1951587"/>
                  </a:lnTo>
                  <a:lnTo>
                    <a:pt x="529703" y="1921053"/>
                  </a:lnTo>
                  <a:lnTo>
                    <a:pt x="497490" y="1889664"/>
                  </a:lnTo>
                  <a:lnTo>
                    <a:pt x="466114" y="1857439"/>
                  </a:lnTo>
                  <a:lnTo>
                    <a:pt x="435593" y="1824394"/>
                  </a:lnTo>
                  <a:lnTo>
                    <a:pt x="405944" y="1790548"/>
                  </a:lnTo>
                  <a:lnTo>
                    <a:pt x="377185" y="1755919"/>
                  </a:lnTo>
                  <a:lnTo>
                    <a:pt x="349335" y="1720524"/>
                  </a:lnTo>
                  <a:lnTo>
                    <a:pt x="322411" y="1684383"/>
                  </a:lnTo>
                  <a:lnTo>
                    <a:pt x="296430" y="1647512"/>
                  </a:lnTo>
                  <a:lnTo>
                    <a:pt x="271412" y="1609929"/>
                  </a:lnTo>
                  <a:lnTo>
                    <a:pt x="247374" y="1571653"/>
                  </a:lnTo>
                  <a:lnTo>
                    <a:pt x="224333" y="1532701"/>
                  </a:lnTo>
                  <a:lnTo>
                    <a:pt x="202309" y="1493091"/>
                  </a:lnTo>
                  <a:lnTo>
                    <a:pt x="181318" y="1452842"/>
                  </a:lnTo>
                  <a:lnTo>
                    <a:pt x="161378" y="1411971"/>
                  </a:lnTo>
                  <a:lnTo>
                    <a:pt x="142509" y="1370496"/>
                  </a:lnTo>
                  <a:lnTo>
                    <a:pt x="124726" y="1328435"/>
                  </a:lnTo>
                  <a:lnTo>
                    <a:pt x="108050" y="1285805"/>
                  </a:lnTo>
                  <a:lnTo>
                    <a:pt x="92496" y="1242626"/>
                  </a:lnTo>
                  <a:lnTo>
                    <a:pt x="78084" y="1198914"/>
                  </a:lnTo>
                  <a:lnTo>
                    <a:pt x="64831" y="1154688"/>
                  </a:lnTo>
                  <a:lnTo>
                    <a:pt x="52755" y="1109966"/>
                  </a:lnTo>
                  <a:lnTo>
                    <a:pt x="41874" y="1064765"/>
                  </a:lnTo>
                  <a:lnTo>
                    <a:pt x="32206" y="1019104"/>
                  </a:lnTo>
                  <a:lnTo>
                    <a:pt x="23769" y="973000"/>
                  </a:lnTo>
                  <a:lnTo>
                    <a:pt x="16581" y="926471"/>
                  </a:lnTo>
                  <a:lnTo>
                    <a:pt x="10659" y="879536"/>
                  </a:lnTo>
                  <a:lnTo>
                    <a:pt x="6023" y="832212"/>
                  </a:lnTo>
                  <a:lnTo>
                    <a:pt x="2688" y="784517"/>
                  </a:lnTo>
                  <a:lnTo>
                    <a:pt x="675" y="736469"/>
                  </a:lnTo>
                  <a:lnTo>
                    <a:pt x="0" y="688086"/>
                  </a:lnTo>
                </a:path>
              </a:pathLst>
            </a:custGeom>
            <a:ln w="53340">
              <a:solidFill>
                <a:srgbClr val="66CC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/>
          <p:nvPr/>
        </p:nvSpPr>
        <p:spPr>
          <a:xfrm>
            <a:off x="744473" y="3800094"/>
            <a:ext cx="1991360" cy="0"/>
          </a:xfrm>
          <a:custGeom>
            <a:avLst/>
            <a:gdLst/>
            <a:ahLst/>
            <a:cxnLst/>
            <a:rect l="l" t="t" r="r" b="b"/>
            <a:pathLst>
              <a:path w="1991360">
                <a:moveTo>
                  <a:pt x="0" y="0"/>
                </a:moveTo>
                <a:lnTo>
                  <a:pt x="1990852" y="0"/>
                </a:lnTo>
              </a:path>
            </a:pathLst>
          </a:custGeom>
          <a:ln w="38100">
            <a:solidFill>
              <a:srgbClr val="00000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58334" y="3800094"/>
            <a:ext cx="1991360" cy="0"/>
          </a:xfrm>
          <a:custGeom>
            <a:avLst/>
            <a:gdLst/>
            <a:ahLst/>
            <a:cxnLst/>
            <a:rect l="l" t="t" r="r" b="b"/>
            <a:pathLst>
              <a:path w="1991359">
                <a:moveTo>
                  <a:pt x="0" y="0"/>
                </a:moveTo>
                <a:lnTo>
                  <a:pt x="1990851" y="0"/>
                </a:lnTo>
              </a:path>
            </a:pathLst>
          </a:custGeom>
          <a:ln w="38100">
            <a:solidFill>
              <a:srgbClr val="00000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986266" y="3800094"/>
            <a:ext cx="1991360" cy="0"/>
          </a:xfrm>
          <a:custGeom>
            <a:avLst/>
            <a:gdLst/>
            <a:ahLst/>
            <a:cxnLst/>
            <a:rect l="l" t="t" r="r" b="b"/>
            <a:pathLst>
              <a:path w="1991359">
                <a:moveTo>
                  <a:pt x="0" y="0"/>
                </a:moveTo>
                <a:lnTo>
                  <a:pt x="1990852" y="0"/>
                </a:lnTo>
              </a:path>
            </a:pathLst>
          </a:custGeom>
          <a:ln w="38100">
            <a:solidFill>
              <a:srgbClr val="000000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28</a:t>
            </a:fld>
            <a:endParaRPr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895600" y="1193800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NotoSans"/>
              </a:rPr>
              <a:t>(</a:t>
            </a:r>
            <a:r>
              <a:rPr lang="ru-RU" dirty="0" smtClean="0">
                <a:solidFill>
                  <a:srgbClr val="000000"/>
                </a:solidFill>
                <a:latin typeface="NotoSans"/>
              </a:rPr>
              <a:t>2001-2014)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191000" y="1554375"/>
            <a:ext cx="297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Montserrat"/>
              </a:rPr>
              <a:t>Босния и Герцеговина</a:t>
            </a:r>
          </a:p>
          <a:p>
            <a:r>
              <a:rPr lang="ru-RU" dirty="0">
                <a:solidFill>
                  <a:srgbClr val="000000"/>
                </a:solidFill>
                <a:latin typeface="NotoSans"/>
              </a:rPr>
              <a:t>"</a:t>
            </a:r>
            <a:r>
              <a:rPr lang="ru-RU" dirty="0">
                <a:solidFill>
                  <a:srgbClr val="0075FF"/>
                </a:solidFill>
                <a:latin typeface="NotoSans"/>
                <a:hlinkClick r:id="rId8"/>
              </a:rPr>
              <a:t>Обдуманная </a:t>
            </a:r>
            <a:r>
              <a:rPr lang="ru-RU" dirty="0" smtClean="0">
                <a:solidFill>
                  <a:srgbClr val="0075FF"/>
                </a:solidFill>
                <a:latin typeface="NotoSans"/>
                <a:hlinkClick r:id="rId8"/>
              </a:rPr>
              <a:t>сила</a:t>
            </a:r>
            <a:r>
              <a:rPr lang="ru-RU" dirty="0" smtClean="0">
                <a:solidFill>
                  <a:srgbClr val="000000"/>
                </a:solidFill>
                <a:latin typeface="NotoSans"/>
              </a:rPr>
              <a:t>»  1995</a:t>
            </a:r>
            <a:endParaRPr lang="ru-RU" b="0" i="0" dirty="0">
              <a:solidFill>
                <a:srgbClr val="000000"/>
              </a:solidFill>
              <a:effectLst/>
              <a:latin typeface="NotoSan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39000" y="1276603"/>
            <a:ext cx="304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Montserrat"/>
              </a:rPr>
              <a:t>Ирак</a:t>
            </a:r>
          </a:p>
          <a:p>
            <a:r>
              <a:rPr lang="ru-RU" b="1" dirty="0">
                <a:solidFill>
                  <a:srgbClr val="000000"/>
                </a:solidFill>
                <a:latin typeface="NotoSans"/>
              </a:rPr>
              <a:t>"Буря в </a:t>
            </a:r>
            <a:r>
              <a:rPr lang="ru-RU" b="1" dirty="0" smtClean="0">
                <a:solidFill>
                  <a:srgbClr val="000000"/>
                </a:solidFill>
                <a:latin typeface="NotoSans"/>
              </a:rPr>
              <a:t>пустыне» 1991</a:t>
            </a:r>
          </a:p>
          <a:p>
            <a:r>
              <a:rPr lang="ru-RU" dirty="0"/>
              <a:t>"</a:t>
            </a:r>
            <a:r>
              <a:rPr lang="ru-RU" dirty="0">
                <a:hlinkClick r:id="rId9"/>
              </a:rPr>
              <a:t>Лиса </a:t>
            </a:r>
            <a:r>
              <a:rPr lang="ru-RU" dirty="0" smtClean="0">
                <a:hlinkClick r:id="rId9"/>
              </a:rPr>
              <a:t>пустыни</a:t>
            </a:r>
            <a:r>
              <a:rPr lang="ru-RU" dirty="0" smtClean="0"/>
              <a:t>« 1998</a:t>
            </a:r>
            <a:endParaRPr lang="ru-RU" b="0" i="0" dirty="0">
              <a:solidFill>
                <a:srgbClr val="000000"/>
              </a:solidFill>
              <a:effectLst/>
              <a:latin typeface="NotoSan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4800" y="226402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NotoSans"/>
              </a:rPr>
              <a:t>США и их союзники с августа 2014 года </a:t>
            </a:r>
            <a:r>
              <a:rPr lang="ru-RU" dirty="0">
                <a:solidFill>
                  <a:srgbClr val="0075FF"/>
                </a:solidFill>
                <a:latin typeface="NotoSans"/>
                <a:hlinkClick r:id="rId10"/>
              </a:rPr>
              <a:t>проводят в Сирии и Ираке операцию против террористической группировки "Исламское государство"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284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782"/>
            <a:ext cx="1156553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00086" y="5562600"/>
            <a:ext cx="100489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242F33"/>
                </a:solidFill>
                <a:latin typeface="PT Serif"/>
              </a:rPr>
              <a:t> </a:t>
            </a:r>
            <a:r>
              <a:rPr lang="ru-RU" b="1" dirty="0">
                <a:solidFill>
                  <a:srgbClr val="242F33"/>
                </a:solidFill>
                <a:latin typeface="PT Serif"/>
              </a:rPr>
              <a:t>При этом за последние 20 лет Соединенные штаты открыто (не устраивая революций чужими руками) развязала или вмешались в 8 вооруженных конфликтов по всему миру. Американская армия воевала практически на всех континентах, и до сих пор за рубежом остаётся более 200 тысяч солдат.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5896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4058920" cy="4253865"/>
          </a:xfrm>
          <a:custGeom>
            <a:avLst/>
            <a:gdLst/>
            <a:ahLst/>
            <a:cxnLst/>
            <a:rect l="l" t="t" r="r" b="b"/>
            <a:pathLst>
              <a:path w="4058920" h="4253865">
                <a:moveTo>
                  <a:pt x="3350692" y="0"/>
                </a:moveTo>
                <a:lnTo>
                  <a:pt x="0" y="0"/>
                </a:lnTo>
                <a:lnTo>
                  <a:pt x="0" y="3960127"/>
                </a:lnTo>
                <a:lnTo>
                  <a:pt x="72617" y="3994257"/>
                </a:lnTo>
                <a:lnTo>
                  <a:pt x="115213" y="4013088"/>
                </a:lnTo>
                <a:lnTo>
                  <a:pt x="158208" y="4031266"/>
                </a:lnTo>
                <a:lnTo>
                  <a:pt x="201594" y="4048784"/>
                </a:lnTo>
                <a:lnTo>
                  <a:pt x="245363" y="4065635"/>
                </a:lnTo>
                <a:lnTo>
                  <a:pt x="289509" y="4081812"/>
                </a:lnTo>
                <a:lnTo>
                  <a:pt x="334024" y="4097308"/>
                </a:lnTo>
                <a:lnTo>
                  <a:pt x="378899" y="4112116"/>
                </a:lnTo>
                <a:lnTo>
                  <a:pt x="424128" y="4126229"/>
                </a:lnTo>
                <a:lnTo>
                  <a:pt x="469703" y="4139640"/>
                </a:lnTo>
                <a:lnTo>
                  <a:pt x="515616" y="4152342"/>
                </a:lnTo>
                <a:lnTo>
                  <a:pt x="561860" y="4164328"/>
                </a:lnTo>
                <a:lnTo>
                  <a:pt x="608427" y="4175592"/>
                </a:lnTo>
                <a:lnTo>
                  <a:pt x="655309" y="4186125"/>
                </a:lnTo>
                <a:lnTo>
                  <a:pt x="702500" y="4195922"/>
                </a:lnTo>
                <a:lnTo>
                  <a:pt x="749991" y="4204976"/>
                </a:lnTo>
                <a:lnTo>
                  <a:pt x="797775" y="4213278"/>
                </a:lnTo>
                <a:lnTo>
                  <a:pt x="845845" y="4220823"/>
                </a:lnTo>
                <a:lnTo>
                  <a:pt x="894192" y="4227603"/>
                </a:lnTo>
                <a:lnTo>
                  <a:pt x="942810" y="4233612"/>
                </a:lnTo>
                <a:lnTo>
                  <a:pt x="991690" y="4238842"/>
                </a:lnTo>
                <a:lnTo>
                  <a:pt x="1040826" y="4243287"/>
                </a:lnTo>
                <a:lnTo>
                  <a:pt x="1090209" y="4246939"/>
                </a:lnTo>
                <a:lnTo>
                  <a:pt x="1139832" y="4249792"/>
                </a:lnTo>
                <a:lnTo>
                  <a:pt x="1189688" y="4251838"/>
                </a:lnTo>
                <a:lnTo>
                  <a:pt x="1239768" y="4253071"/>
                </a:lnTo>
                <a:lnTo>
                  <a:pt x="1290066" y="4253483"/>
                </a:lnTo>
                <a:lnTo>
                  <a:pt x="1340364" y="4253071"/>
                </a:lnTo>
                <a:lnTo>
                  <a:pt x="1390446" y="4251838"/>
                </a:lnTo>
                <a:lnTo>
                  <a:pt x="1440302" y="4249792"/>
                </a:lnTo>
                <a:lnTo>
                  <a:pt x="1489927" y="4246939"/>
                </a:lnTo>
                <a:lnTo>
                  <a:pt x="1539311" y="4243287"/>
                </a:lnTo>
                <a:lnTo>
                  <a:pt x="1588447" y="4238842"/>
                </a:lnTo>
                <a:lnTo>
                  <a:pt x="1637328" y="4233612"/>
                </a:lnTo>
                <a:lnTo>
                  <a:pt x="1685947" y="4227603"/>
                </a:lnTo>
                <a:lnTo>
                  <a:pt x="1734295" y="4220823"/>
                </a:lnTo>
                <a:lnTo>
                  <a:pt x="1782365" y="4213278"/>
                </a:lnTo>
                <a:lnTo>
                  <a:pt x="1830150" y="4204976"/>
                </a:lnTo>
                <a:lnTo>
                  <a:pt x="1877642" y="4195922"/>
                </a:lnTo>
                <a:lnTo>
                  <a:pt x="1924834" y="4186125"/>
                </a:lnTo>
                <a:lnTo>
                  <a:pt x="1971717" y="4175592"/>
                </a:lnTo>
                <a:lnTo>
                  <a:pt x="2018285" y="4164328"/>
                </a:lnTo>
                <a:lnTo>
                  <a:pt x="2064529" y="4152342"/>
                </a:lnTo>
                <a:lnTo>
                  <a:pt x="2110442" y="4139640"/>
                </a:lnTo>
                <a:lnTo>
                  <a:pt x="2156018" y="4126229"/>
                </a:lnTo>
                <a:lnTo>
                  <a:pt x="2201247" y="4112116"/>
                </a:lnTo>
                <a:lnTo>
                  <a:pt x="2246123" y="4097308"/>
                </a:lnTo>
                <a:lnTo>
                  <a:pt x="2290637" y="4081812"/>
                </a:lnTo>
                <a:lnTo>
                  <a:pt x="2334783" y="4065635"/>
                </a:lnTo>
                <a:lnTo>
                  <a:pt x="2378553" y="4048784"/>
                </a:lnTo>
                <a:lnTo>
                  <a:pt x="2421940" y="4031266"/>
                </a:lnTo>
                <a:lnTo>
                  <a:pt x="2464934" y="4013088"/>
                </a:lnTo>
                <a:lnTo>
                  <a:pt x="2507530" y="3994257"/>
                </a:lnTo>
                <a:lnTo>
                  <a:pt x="2549720" y="3974780"/>
                </a:lnTo>
                <a:lnTo>
                  <a:pt x="2591496" y="3954663"/>
                </a:lnTo>
                <a:lnTo>
                  <a:pt x="2632850" y="3933914"/>
                </a:lnTo>
                <a:lnTo>
                  <a:pt x="2673775" y="3912540"/>
                </a:lnTo>
                <a:lnTo>
                  <a:pt x="2714263" y="3890548"/>
                </a:lnTo>
                <a:lnTo>
                  <a:pt x="2754307" y="3867944"/>
                </a:lnTo>
                <a:lnTo>
                  <a:pt x="2793899" y="3844736"/>
                </a:lnTo>
                <a:lnTo>
                  <a:pt x="2833032" y="3820931"/>
                </a:lnTo>
                <a:lnTo>
                  <a:pt x="2871698" y="3796535"/>
                </a:lnTo>
                <a:lnTo>
                  <a:pt x="2909889" y="3771556"/>
                </a:lnTo>
                <a:lnTo>
                  <a:pt x="2947598" y="3746000"/>
                </a:lnTo>
                <a:lnTo>
                  <a:pt x="2984818" y="3719875"/>
                </a:lnTo>
                <a:lnTo>
                  <a:pt x="3021541" y="3693187"/>
                </a:lnTo>
                <a:lnTo>
                  <a:pt x="3057758" y="3665944"/>
                </a:lnTo>
                <a:lnTo>
                  <a:pt x="3093464" y="3638152"/>
                </a:lnTo>
                <a:lnTo>
                  <a:pt x="3128649" y="3609818"/>
                </a:lnTo>
                <a:lnTo>
                  <a:pt x="3163308" y="3580950"/>
                </a:lnTo>
                <a:lnTo>
                  <a:pt x="3197431" y="3551554"/>
                </a:lnTo>
                <a:lnTo>
                  <a:pt x="3231011" y="3521637"/>
                </a:lnTo>
                <a:lnTo>
                  <a:pt x="3264042" y="3491206"/>
                </a:lnTo>
                <a:lnTo>
                  <a:pt x="3296515" y="3460269"/>
                </a:lnTo>
                <a:lnTo>
                  <a:pt x="3328422" y="3428832"/>
                </a:lnTo>
                <a:lnTo>
                  <a:pt x="3359757" y="3396902"/>
                </a:lnTo>
                <a:lnTo>
                  <a:pt x="3390511" y="3364486"/>
                </a:lnTo>
                <a:lnTo>
                  <a:pt x="3420678" y="3331591"/>
                </a:lnTo>
                <a:lnTo>
                  <a:pt x="3450249" y="3298224"/>
                </a:lnTo>
                <a:lnTo>
                  <a:pt x="3479217" y="3264393"/>
                </a:lnTo>
                <a:lnTo>
                  <a:pt x="3507574" y="3230103"/>
                </a:lnTo>
                <a:lnTo>
                  <a:pt x="3535313" y="3195362"/>
                </a:lnTo>
                <a:lnTo>
                  <a:pt x="3562426" y="3160177"/>
                </a:lnTo>
                <a:lnTo>
                  <a:pt x="3588907" y="3124555"/>
                </a:lnTo>
                <a:lnTo>
                  <a:pt x="3614746" y="3088503"/>
                </a:lnTo>
                <a:lnTo>
                  <a:pt x="3639936" y="3052027"/>
                </a:lnTo>
                <a:lnTo>
                  <a:pt x="3664471" y="3015135"/>
                </a:lnTo>
                <a:lnTo>
                  <a:pt x="3688342" y="2977835"/>
                </a:lnTo>
                <a:lnTo>
                  <a:pt x="3711542" y="2940131"/>
                </a:lnTo>
                <a:lnTo>
                  <a:pt x="3734064" y="2902033"/>
                </a:lnTo>
                <a:lnTo>
                  <a:pt x="3755899" y="2863546"/>
                </a:lnTo>
                <a:lnTo>
                  <a:pt x="3777040" y="2824678"/>
                </a:lnTo>
                <a:lnTo>
                  <a:pt x="3797480" y="2785435"/>
                </a:lnTo>
                <a:lnTo>
                  <a:pt x="3817211" y="2745825"/>
                </a:lnTo>
                <a:lnTo>
                  <a:pt x="3836226" y="2705855"/>
                </a:lnTo>
                <a:lnTo>
                  <a:pt x="3854516" y="2665531"/>
                </a:lnTo>
                <a:lnTo>
                  <a:pt x="3872075" y="2624860"/>
                </a:lnTo>
                <a:lnTo>
                  <a:pt x="3888895" y="2583850"/>
                </a:lnTo>
                <a:lnTo>
                  <a:pt x="3904967" y="2542507"/>
                </a:lnTo>
                <a:lnTo>
                  <a:pt x="3920286" y="2500839"/>
                </a:lnTo>
                <a:lnTo>
                  <a:pt x="3934843" y="2458852"/>
                </a:lnTo>
                <a:lnTo>
                  <a:pt x="3948630" y="2416553"/>
                </a:lnTo>
                <a:lnTo>
                  <a:pt x="3961640" y="2373950"/>
                </a:lnTo>
                <a:lnTo>
                  <a:pt x="3973866" y="2331049"/>
                </a:lnTo>
                <a:lnTo>
                  <a:pt x="3985299" y="2287857"/>
                </a:lnTo>
                <a:lnTo>
                  <a:pt x="3995933" y="2244381"/>
                </a:lnTo>
                <a:lnTo>
                  <a:pt x="4005760" y="2200628"/>
                </a:lnTo>
                <a:lnTo>
                  <a:pt x="4014772" y="2156606"/>
                </a:lnTo>
                <a:lnTo>
                  <a:pt x="4022961" y="2112320"/>
                </a:lnTo>
                <a:lnTo>
                  <a:pt x="4030321" y="2067779"/>
                </a:lnTo>
                <a:lnTo>
                  <a:pt x="4036843" y="2022988"/>
                </a:lnTo>
                <a:lnTo>
                  <a:pt x="4042520" y="1977956"/>
                </a:lnTo>
                <a:lnTo>
                  <a:pt x="4047344" y="1932689"/>
                </a:lnTo>
                <a:lnTo>
                  <a:pt x="4051308" y="1887193"/>
                </a:lnTo>
                <a:lnTo>
                  <a:pt x="4054405" y="1841476"/>
                </a:lnTo>
                <a:lnTo>
                  <a:pt x="4056626" y="1795546"/>
                </a:lnTo>
                <a:lnTo>
                  <a:pt x="4057964" y="1749408"/>
                </a:lnTo>
                <a:lnTo>
                  <a:pt x="4058412" y="1703070"/>
                </a:lnTo>
                <a:lnTo>
                  <a:pt x="4057964" y="1656731"/>
                </a:lnTo>
                <a:lnTo>
                  <a:pt x="4056626" y="1610593"/>
                </a:lnTo>
                <a:lnTo>
                  <a:pt x="4054405" y="1564663"/>
                </a:lnTo>
                <a:lnTo>
                  <a:pt x="4051308" y="1518946"/>
                </a:lnTo>
                <a:lnTo>
                  <a:pt x="4047344" y="1473450"/>
                </a:lnTo>
                <a:lnTo>
                  <a:pt x="4042520" y="1428183"/>
                </a:lnTo>
                <a:lnTo>
                  <a:pt x="4036843" y="1383151"/>
                </a:lnTo>
                <a:lnTo>
                  <a:pt x="4030321" y="1338360"/>
                </a:lnTo>
                <a:lnTo>
                  <a:pt x="4022961" y="1293819"/>
                </a:lnTo>
                <a:lnTo>
                  <a:pt x="4014772" y="1249533"/>
                </a:lnTo>
                <a:lnTo>
                  <a:pt x="4005760" y="1205511"/>
                </a:lnTo>
                <a:lnTo>
                  <a:pt x="3995933" y="1161758"/>
                </a:lnTo>
                <a:lnTo>
                  <a:pt x="3985299" y="1118282"/>
                </a:lnTo>
                <a:lnTo>
                  <a:pt x="3973866" y="1075090"/>
                </a:lnTo>
                <a:lnTo>
                  <a:pt x="3961640" y="1032189"/>
                </a:lnTo>
                <a:lnTo>
                  <a:pt x="3948630" y="989586"/>
                </a:lnTo>
                <a:lnTo>
                  <a:pt x="3934843" y="947287"/>
                </a:lnTo>
                <a:lnTo>
                  <a:pt x="3920286" y="905300"/>
                </a:lnTo>
                <a:lnTo>
                  <a:pt x="3904967" y="863632"/>
                </a:lnTo>
                <a:lnTo>
                  <a:pt x="3888895" y="822289"/>
                </a:lnTo>
                <a:lnTo>
                  <a:pt x="3872075" y="781279"/>
                </a:lnTo>
                <a:lnTo>
                  <a:pt x="3854516" y="740608"/>
                </a:lnTo>
                <a:lnTo>
                  <a:pt x="3836226" y="700284"/>
                </a:lnTo>
                <a:lnTo>
                  <a:pt x="3817211" y="660314"/>
                </a:lnTo>
                <a:lnTo>
                  <a:pt x="3797480" y="620704"/>
                </a:lnTo>
                <a:lnTo>
                  <a:pt x="3777040" y="581461"/>
                </a:lnTo>
                <a:lnTo>
                  <a:pt x="3755899" y="542593"/>
                </a:lnTo>
                <a:lnTo>
                  <a:pt x="3734064" y="504106"/>
                </a:lnTo>
                <a:lnTo>
                  <a:pt x="3711542" y="466008"/>
                </a:lnTo>
                <a:lnTo>
                  <a:pt x="3688342" y="428304"/>
                </a:lnTo>
                <a:lnTo>
                  <a:pt x="3664471" y="391004"/>
                </a:lnTo>
                <a:lnTo>
                  <a:pt x="3639936" y="354112"/>
                </a:lnTo>
                <a:lnTo>
                  <a:pt x="3614746" y="317636"/>
                </a:lnTo>
                <a:lnTo>
                  <a:pt x="3588907" y="281584"/>
                </a:lnTo>
                <a:lnTo>
                  <a:pt x="3562426" y="245962"/>
                </a:lnTo>
                <a:lnTo>
                  <a:pt x="3535313" y="210777"/>
                </a:lnTo>
                <a:lnTo>
                  <a:pt x="3507574" y="176036"/>
                </a:lnTo>
                <a:lnTo>
                  <a:pt x="3479217" y="141746"/>
                </a:lnTo>
                <a:lnTo>
                  <a:pt x="3450249" y="107915"/>
                </a:lnTo>
                <a:lnTo>
                  <a:pt x="3420678" y="74548"/>
                </a:lnTo>
                <a:lnTo>
                  <a:pt x="3390511" y="41653"/>
                </a:lnTo>
                <a:lnTo>
                  <a:pt x="3359757" y="9237"/>
                </a:lnTo>
                <a:lnTo>
                  <a:pt x="3350692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4566665" y="3075432"/>
            <a:ext cx="5824220" cy="341630"/>
            <a:chOff x="4566665" y="3075432"/>
            <a:chExt cx="5824220" cy="341630"/>
          </a:xfrm>
        </p:grpSpPr>
        <p:sp>
          <p:nvSpPr>
            <p:cNvPr id="4" name="object 4"/>
            <p:cNvSpPr/>
            <p:nvPr/>
          </p:nvSpPr>
          <p:spPr>
            <a:xfrm>
              <a:off x="4566665" y="3170809"/>
              <a:ext cx="5824220" cy="147320"/>
            </a:xfrm>
            <a:custGeom>
              <a:avLst/>
              <a:gdLst/>
              <a:ahLst/>
              <a:cxnLst/>
              <a:rect l="l" t="t" r="r" b="b"/>
              <a:pathLst>
                <a:path w="5824220" h="147320">
                  <a:moveTo>
                    <a:pt x="5737352" y="60451"/>
                  </a:moveTo>
                  <a:lnTo>
                    <a:pt x="5737054" y="89506"/>
                  </a:lnTo>
                  <a:lnTo>
                    <a:pt x="5751576" y="89662"/>
                  </a:lnTo>
                  <a:lnTo>
                    <a:pt x="5751195" y="118617"/>
                  </a:lnTo>
                  <a:lnTo>
                    <a:pt x="5736756" y="118617"/>
                  </a:lnTo>
                  <a:lnTo>
                    <a:pt x="5736463" y="147319"/>
                  </a:lnTo>
                  <a:lnTo>
                    <a:pt x="5795499" y="118617"/>
                  </a:lnTo>
                  <a:lnTo>
                    <a:pt x="5751195" y="118617"/>
                  </a:lnTo>
                  <a:lnTo>
                    <a:pt x="5736758" y="118463"/>
                  </a:lnTo>
                  <a:lnTo>
                    <a:pt x="5795817" y="118463"/>
                  </a:lnTo>
                  <a:lnTo>
                    <a:pt x="5823712" y="104901"/>
                  </a:lnTo>
                  <a:lnTo>
                    <a:pt x="5737352" y="60451"/>
                  </a:lnTo>
                  <a:close/>
                </a:path>
                <a:path w="5824220" h="147320">
                  <a:moveTo>
                    <a:pt x="5737054" y="89506"/>
                  </a:moveTo>
                  <a:lnTo>
                    <a:pt x="5736758" y="118463"/>
                  </a:lnTo>
                  <a:lnTo>
                    <a:pt x="5751195" y="118617"/>
                  </a:lnTo>
                  <a:lnTo>
                    <a:pt x="5751576" y="89662"/>
                  </a:lnTo>
                  <a:lnTo>
                    <a:pt x="5737054" y="89506"/>
                  </a:lnTo>
                  <a:close/>
                </a:path>
                <a:path w="5824220" h="147320">
                  <a:moveTo>
                    <a:pt x="87036" y="28984"/>
                  </a:moveTo>
                  <a:lnTo>
                    <a:pt x="86698" y="57939"/>
                  </a:lnTo>
                  <a:lnTo>
                    <a:pt x="5736758" y="118463"/>
                  </a:lnTo>
                  <a:lnTo>
                    <a:pt x="5737054" y="89506"/>
                  </a:lnTo>
                  <a:lnTo>
                    <a:pt x="87036" y="28984"/>
                  </a:lnTo>
                  <a:close/>
                </a:path>
                <a:path w="5824220" h="147320">
                  <a:moveTo>
                    <a:pt x="87375" y="0"/>
                  </a:moveTo>
                  <a:lnTo>
                    <a:pt x="0" y="42544"/>
                  </a:lnTo>
                  <a:lnTo>
                    <a:pt x="86360" y="86867"/>
                  </a:lnTo>
                  <a:lnTo>
                    <a:pt x="86698" y="57939"/>
                  </a:lnTo>
                  <a:lnTo>
                    <a:pt x="72262" y="57785"/>
                  </a:lnTo>
                  <a:lnTo>
                    <a:pt x="72517" y="28828"/>
                  </a:lnTo>
                  <a:lnTo>
                    <a:pt x="87038" y="28828"/>
                  </a:lnTo>
                  <a:lnTo>
                    <a:pt x="87375" y="0"/>
                  </a:lnTo>
                  <a:close/>
                </a:path>
                <a:path w="5824220" h="147320">
                  <a:moveTo>
                    <a:pt x="72517" y="28828"/>
                  </a:moveTo>
                  <a:lnTo>
                    <a:pt x="72262" y="57785"/>
                  </a:lnTo>
                  <a:lnTo>
                    <a:pt x="86698" y="57939"/>
                  </a:lnTo>
                  <a:lnTo>
                    <a:pt x="87036" y="28984"/>
                  </a:lnTo>
                  <a:lnTo>
                    <a:pt x="72517" y="28828"/>
                  </a:lnTo>
                  <a:close/>
                </a:path>
                <a:path w="5824220" h="147320">
                  <a:moveTo>
                    <a:pt x="87038" y="28828"/>
                  </a:moveTo>
                  <a:lnTo>
                    <a:pt x="72517" y="28828"/>
                  </a:lnTo>
                  <a:lnTo>
                    <a:pt x="87036" y="28984"/>
                  </a:lnTo>
                  <a:lnTo>
                    <a:pt x="87038" y="2882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307836" y="3075431"/>
              <a:ext cx="2252980" cy="341630"/>
            </a:xfrm>
            <a:custGeom>
              <a:avLst/>
              <a:gdLst/>
              <a:ahLst/>
              <a:cxnLst/>
              <a:rect l="l" t="t" r="r" b="b"/>
              <a:pathLst>
                <a:path w="2252979" h="341629">
                  <a:moveTo>
                    <a:pt x="341363" y="170688"/>
                  </a:moveTo>
                  <a:lnTo>
                    <a:pt x="335267" y="125336"/>
                  </a:lnTo>
                  <a:lnTo>
                    <a:pt x="318058" y="84556"/>
                  </a:lnTo>
                  <a:lnTo>
                    <a:pt x="291363" y="50012"/>
                  </a:lnTo>
                  <a:lnTo>
                    <a:pt x="256819" y="23317"/>
                  </a:lnTo>
                  <a:lnTo>
                    <a:pt x="216039" y="6108"/>
                  </a:lnTo>
                  <a:lnTo>
                    <a:pt x="170688" y="0"/>
                  </a:lnTo>
                  <a:lnTo>
                    <a:pt x="125323" y="6108"/>
                  </a:lnTo>
                  <a:lnTo>
                    <a:pt x="84543" y="23317"/>
                  </a:lnTo>
                  <a:lnTo>
                    <a:pt x="49999" y="50012"/>
                  </a:lnTo>
                  <a:lnTo>
                    <a:pt x="23304" y="84556"/>
                  </a:lnTo>
                  <a:lnTo>
                    <a:pt x="6096" y="125336"/>
                  </a:lnTo>
                  <a:lnTo>
                    <a:pt x="0" y="170688"/>
                  </a:lnTo>
                  <a:lnTo>
                    <a:pt x="6096" y="216052"/>
                  </a:lnTo>
                  <a:lnTo>
                    <a:pt x="23304" y="256832"/>
                  </a:lnTo>
                  <a:lnTo>
                    <a:pt x="49999" y="291376"/>
                  </a:lnTo>
                  <a:lnTo>
                    <a:pt x="84543" y="318071"/>
                  </a:lnTo>
                  <a:lnTo>
                    <a:pt x="125323" y="335280"/>
                  </a:lnTo>
                  <a:lnTo>
                    <a:pt x="170688" y="341376"/>
                  </a:lnTo>
                  <a:lnTo>
                    <a:pt x="216039" y="335280"/>
                  </a:lnTo>
                  <a:lnTo>
                    <a:pt x="256819" y="318071"/>
                  </a:lnTo>
                  <a:lnTo>
                    <a:pt x="291363" y="291376"/>
                  </a:lnTo>
                  <a:lnTo>
                    <a:pt x="318058" y="256832"/>
                  </a:lnTo>
                  <a:lnTo>
                    <a:pt x="335267" y="216052"/>
                  </a:lnTo>
                  <a:lnTo>
                    <a:pt x="341363" y="170688"/>
                  </a:lnTo>
                  <a:close/>
                </a:path>
                <a:path w="2252979" h="341629">
                  <a:moveTo>
                    <a:pt x="2252472" y="170688"/>
                  </a:moveTo>
                  <a:lnTo>
                    <a:pt x="2246350" y="125336"/>
                  </a:lnTo>
                  <a:lnTo>
                    <a:pt x="2229066" y="84556"/>
                  </a:lnTo>
                  <a:lnTo>
                    <a:pt x="2202269" y="50012"/>
                  </a:lnTo>
                  <a:lnTo>
                    <a:pt x="2167572" y="23317"/>
                  </a:lnTo>
                  <a:lnTo>
                    <a:pt x="2126615" y="6108"/>
                  </a:lnTo>
                  <a:lnTo>
                    <a:pt x="2081022" y="0"/>
                  </a:lnTo>
                  <a:lnTo>
                    <a:pt x="2035416" y="6108"/>
                  </a:lnTo>
                  <a:lnTo>
                    <a:pt x="1994458" y="23317"/>
                  </a:lnTo>
                  <a:lnTo>
                    <a:pt x="1959762" y="50012"/>
                  </a:lnTo>
                  <a:lnTo>
                    <a:pt x="1932965" y="84556"/>
                  </a:lnTo>
                  <a:lnTo>
                    <a:pt x="1915680" y="125336"/>
                  </a:lnTo>
                  <a:lnTo>
                    <a:pt x="1909572" y="170688"/>
                  </a:lnTo>
                  <a:lnTo>
                    <a:pt x="1915680" y="216052"/>
                  </a:lnTo>
                  <a:lnTo>
                    <a:pt x="1932965" y="256832"/>
                  </a:lnTo>
                  <a:lnTo>
                    <a:pt x="1959762" y="291376"/>
                  </a:lnTo>
                  <a:lnTo>
                    <a:pt x="1994458" y="318071"/>
                  </a:lnTo>
                  <a:lnTo>
                    <a:pt x="2035416" y="335280"/>
                  </a:lnTo>
                  <a:lnTo>
                    <a:pt x="2081022" y="341376"/>
                  </a:lnTo>
                  <a:lnTo>
                    <a:pt x="2126615" y="335280"/>
                  </a:lnTo>
                  <a:lnTo>
                    <a:pt x="2167572" y="318071"/>
                  </a:lnTo>
                  <a:lnTo>
                    <a:pt x="2202269" y="291376"/>
                  </a:lnTo>
                  <a:lnTo>
                    <a:pt x="2229066" y="256832"/>
                  </a:lnTo>
                  <a:lnTo>
                    <a:pt x="2246350" y="216052"/>
                  </a:lnTo>
                  <a:lnTo>
                    <a:pt x="2252472" y="170688"/>
                  </a:lnTo>
                  <a:close/>
                </a:path>
              </a:pathLst>
            </a:custGeom>
            <a:solidFill>
              <a:srgbClr val="66C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4507229" y="4402073"/>
            <a:ext cx="5883910" cy="0"/>
          </a:xfrm>
          <a:custGeom>
            <a:avLst/>
            <a:gdLst/>
            <a:ahLst/>
            <a:cxnLst/>
            <a:rect l="l" t="t" r="r" b="b"/>
            <a:pathLst>
              <a:path w="5883909">
                <a:moveTo>
                  <a:pt x="0" y="0"/>
                </a:moveTo>
                <a:lnTo>
                  <a:pt x="5883529" y="0"/>
                </a:lnTo>
              </a:path>
            </a:pathLst>
          </a:custGeom>
          <a:ln w="289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465561" y="3259709"/>
            <a:ext cx="510540" cy="1146175"/>
          </a:xfrm>
          <a:custGeom>
            <a:avLst/>
            <a:gdLst/>
            <a:ahLst/>
            <a:cxnLst/>
            <a:rect l="l" t="t" r="r" b="b"/>
            <a:pathLst>
              <a:path w="510540" h="1146175">
                <a:moveTo>
                  <a:pt x="9017" y="1145666"/>
                </a:moveTo>
                <a:lnTo>
                  <a:pt x="55689" y="1137546"/>
                </a:lnTo>
                <a:lnTo>
                  <a:pt x="100827" y="1125867"/>
                </a:lnTo>
                <a:lnTo>
                  <a:pt x="144304" y="1110798"/>
                </a:lnTo>
                <a:lnTo>
                  <a:pt x="185992" y="1092505"/>
                </a:lnTo>
                <a:lnTo>
                  <a:pt x="225762" y="1071155"/>
                </a:lnTo>
                <a:lnTo>
                  <a:pt x="263487" y="1046915"/>
                </a:lnTo>
                <a:lnTo>
                  <a:pt x="299040" y="1019951"/>
                </a:lnTo>
                <a:lnTo>
                  <a:pt x="332291" y="990430"/>
                </a:lnTo>
                <a:lnTo>
                  <a:pt x="363115" y="958519"/>
                </a:lnTo>
                <a:lnTo>
                  <a:pt x="391382" y="924385"/>
                </a:lnTo>
                <a:lnTo>
                  <a:pt x="416965" y="888194"/>
                </a:lnTo>
                <a:lnTo>
                  <a:pt x="439735" y="850114"/>
                </a:lnTo>
                <a:lnTo>
                  <a:pt x="459567" y="810311"/>
                </a:lnTo>
                <a:lnTo>
                  <a:pt x="476330" y="768952"/>
                </a:lnTo>
                <a:lnTo>
                  <a:pt x="489898" y="726203"/>
                </a:lnTo>
                <a:lnTo>
                  <a:pt x="500143" y="682232"/>
                </a:lnTo>
                <a:lnTo>
                  <a:pt x="506936" y="637206"/>
                </a:lnTo>
                <a:lnTo>
                  <a:pt x="510151" y="591290"/>
                </a:lnTo>
                <a:lnTo>
                  <a:pt x="509659" y="544652"/>
                </a:lnTo>
                <a:lnTo>
                  <a:pt x="505333" y="497458"/>
                </a:lnTo>
                <a:lnTo>
                  <a:pt x="496805" y="449053"/>
                </a:lnTo>
                <a:lnTo>
                  <a:pt x="484390" y="402152"/>
                </a:lnTo>
                <a:lnTo>
                  <a:pt x="468260" y="356929"/>
                </a:lnTo>
                <a:lnTo>
                  <a:pt x="448591" y="313557"/>
                </a:lnTo>
                <a:lnTo>
                  <a:pt x="425557" y="272205"/>
                </a:lnTo>
                <a:lnTo>
                  <a:pt x="399333" y="233048"/>
                </a:lnTo>
                <a:lnTo>
                  <a:pt x="370092" y="196257"/>
                </a:lnTo>
                <a:lnTo>
                  <a:pt x="338010" y="162004"/>
                </a:lnTo>
                <a:lnTo>
                  <a:pt x="303261" y="130461"/>
                </a:lnTo>
                <a:lnTo>
                  <a:pt x="266019" y="101800"/>
                </a:lnTo>
                <a:lnTo>
                  <a:pt x="226460" y="76194"/>
                </a:lnTo>
                <a:lnTo>
                  <a:pt x="184757" y="53814"/>
                </a:lnTo>
                <a:lnTo>
                  <a:pt x="141085" y="34832"/>
                </a:lnTo>
                <a:lnTo>
                  <a:pt x="95618" y="19421"/>
                </a:lnTo>
                <a:lnTo>
                  <a:pt x="48532" y="7753"/>
                </a:lnTo>
                <a:lnTo>
                  <a:pt x="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396740" y="4203191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29" h="341629">
                <a:moveTo>
                  <a:pt x="170687" y="0"/>
                </a:moveTo>
                <a:lnTo>
                  <a:pt x="125324" y="6099"/>
                </a:lnTo>
                <a:lnTo>
                  <a:pt x="84553" y="23311"/>
                </a:lnTo>
                <a:lnTo>
                  <a:pt x="50006" y="50006"/>
                </a:lnTo>
                <a:lnTo>
                  <a:pt x="23311" y="84553"/>
                </a:lnTo>
                <a:lnTo>
                  <a:pt x="6099" y="125324"/>
                </a:lnTo>
                <a:lnTo>
                  <a:pt x="0" y="170687"/>
                </a:lnTo>
                <a:lnTo>
                  <a:pt x="6099" y="216051"/>
                </a:lnTo>
                <a:lnTo>
                  <a:pt x="23311" y="256822"/>
                </a:lnTo>
                <a:lnTo>
                  <a:pt x="50006" y="291369"/>
                </a:lnTo>
                <a:lnTo>
                  <a:pt x="84553" y="318064"/>
                </a:lnTo>
                <a:lnTo>
                  <a:pt x="125324" y="335276"/>
                </a:lnTo>
                <a:lnTo>
                  <a:pt x="170687" y="341375"/>
                </a:lnTo>
                <a:lnTo>
                  <a:pt x="216051" y="335276"/>
                </a:lnTo>
                <a:lnTo>
                  <a:pt x="256822" y="318064"/>
                </a:lnTo>
                <a:lnTo>
                  <a:pt x="291369" y="291369"/>
                </a:lnTo>
                <a:lnTo>
                  <a:pt x="318064" y="256822"/>
                </a:lnTo>
                <a:lnTo>
                  <a:pt x="335276" y="216051"/>
                </a:lnTo>
                <a:lnTo>
                  <a:pt x="341375" y="170687"/>
                </a:lnTo>
                <a:lnTo>
                  <a:pt x="335276" y="125324"/>
                </a:lnTo>
                <a:lnTo>
                  <a:pt x="318064" y="84553"/>
                </a:lnTo>
                <a:lnTo>
                  <a:pt x="291369" y="50006"/>
                </a:lnTo>
                <a:lnTo>
                  <a:pt x="256822" y="23311"/>
                </a:lnTo>
                <a:lnTo>
                  <a:pt x="216051" y="6099"/>
                </a:lnTo>
                <a:lnTo>
                  <a:pt x="170687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495546" y="4228338"/>
            <a:ext cx="1384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1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318503" y="4230623"/>
            <a:ext cx="342900" cy="341630"/>
          </a:xfrm>
          <a:custGeom>
            <a:avLst/>
            <a:gdLst/>
            <a:ahLst/>
            <a:cxnLst/>
            <a:rect l="l" t="t" r="r" b="b"/>
            <a:pathLst>
              <a:path w="342900" h="341629">
                <a:moveTo>
                  <a:pt x="171450" y="0"/>
                </a:moveTo>
                <a:lnTo>
                  <a:pt x="125853" y="6099"/>
                </a:lnTo>
                <a:lnTo>
                  <a:pt x="84892" y="23311"/>
                </a:lnTo>
                <a:lnTo>
                  <a:pt x="50196" y="50006"/>
                </a:lnTo>
                <a:lnTo>
                  <a:pt x="23396" y="84553"/>
                </a:lnTo>
                <a:lnTo>
                  <a:pt x="6120" y="125324"/>
                </a:lnTo>
                <a:lnTo>
                  <a:pt x="0" y="170687"/>
                </a:lnTo>
                <a:lnTo>
                  <a:pt x="6120" y="216051"/>
                </a:lnTo>
                <a:lnTo>
                  <a:pt x="23396" y="256822"/>
                </a:lnTo>
                <a:lnTo>
                  <a:pt x="50196" y="291369"/>
                </a:lnTo>
                <a:lnTo>
                  <a:pt x="84892" y="318064"/>
                </a:lnTo>
                <a:lnTo>
                  <a:pt x="125853" y="335276"/>
                </a:lnTo>
                <a:lnTo>
                  <a:pt x="171450" y="341375"/>
                </a:lnTo>
                <a:lnTo>
                  <a:pt x="217046" y="335276"/>
                </a:lnTo>
                <a:lnTo>
                  <a:pt x="258007" y="318064"/>
                </a:lnTo>
                <a:lnTo>
                  <a:pt x="292703" y="291369"/>
                </a:lnTo>
                <a:lnTo>
                  <a:pt x="319503" y="256822"/>
                </a:lnTo>
                <a:lnTo>
                  <a:pt x="336779" y="216051"/>
                </a:lnTo>
                <a:lnTo>
                  <a:pt x="342900" y="170687"/>
                </a:lnTo>
                <a:lnTo>
                  <a:pt x="336779" y="125324"/>
                </a:lnTo>
                <a:lnTo>
                  <a:pt x="319503" y="84553"/>
                </a:lnTo>
                <a:lnTo>
                  <a:pt x="292703" y="50006"/>
                </a:lnTo>
                <a:lnTo>
                  <a:pt x="258007" y="23311"/>
                </a:lnTo>
                <a:lnTo>
                  <a:pt x="217046" y="6099"/>
                </a:lnTo>
                <a:lnTo>
                  <a:pt x="171450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419850" y="4245990"/>
            <a:ext cx="1384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2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217407" y="423062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29" h="341629">
                <a:moveTo>
                  <a:pt x="170688" y="0"/>
                </a:moveTo>
                <a:lnTo>
                  <a:pt x="125324" y="6099"/>
                </a:lnTo>
                <a:lnTo>
                  <a:pt x="84553" y="23311"/>
                </a:lnTo>
                <a:lnTo>
                  <a:pt x="50006" y="50006"/>
                </a:lnTo>
                <a:lnTo>
                  <a:pt x="23311" y="84553"/>
                </a:lnTo>
                <a:lnTo>
                  <a:pt x="6099" y="125324"/>
                </a:lnTo>
                <a:lnTo>
                  <a:pt x="0" y="170687"/>
                </a:lnTo>
                <a:lnTo>
                  <a:pt x="6099" y="216051"/>
                </a:lnTo>
                <a:lnTo>
                  <a:pt x="23311" y="256822"/>
                </a:lnTo>
                <a:lnTo>
                  <a:pt x="50006" y="291369"/>
                </a:lnTo>
                <a:lnTo>
                  <a:pt x="84553" y="318064"/>
                </a:lnTo>
                <a:lnTo>
                  <a:pt x="125324" y="335276"/>
                </a:lnTo>
                <a:lnTo>
                  <a:pt x="170688" y="341375"/>
                </a:lnTo>
                <a:lnTo>
                  <a:pt x="216051" y="335276"/>
                </a:lnTo>
                <a:lnTo>
                  <a:pt x="256822" y="318064"/>
                </a:lnTo>
                <a:lnTo>
                  <a:pt x="291369" y="291369"/>
                </a:lnTo>
                <a:lnTo>
                  <a:pt x="318064" y="256822"/>
                </a:lnTo>
                <a:lnTo>
                  <a:pt x="335276" y="216051"/>
                </a:lnTo>
                <a:lnTo>
                  <a:pt x="341375" y="170687"/>
                </a:lnTo>
                <a:lnTo>
                  <a:pt x="335276" y="125324"/>
                </a:lnTo>
                <a:lnTo>
                  <a:pt x="318064" y="84553"/>
                </a:lnTo>
                <a:lnTo>
                  <a:pt x="291369" y="50006"/>
                </a:lnTo>
                <a:lnTo>
                  <a:pt x="256822" y="23311"/>
                </a:lnTo>
                <a:lnTo>
                  <a:pt x="216051" y="6099"/>
                </a:lnTo>
                <a:lnTo>
                  <a:pt x="170688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8323580" y="4248403"/>
            <a:ext cx="1384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3</a:t>
            </a:r>
            <a:endParaRPr sz="16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0158983" y="423062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29" h="341629">
                <a:moveTo>
                  <a:pt x="170688" y="0"/>
                </a:moveTo>
                <a:lnTo>
                  <a:pt x="125324" y="6099"/>
                </a:lnTo>
                <a:lnTo>
                  <a:pt x="84553" y="23311"/>
                </a:lnTo>
                <a:lnTo>
                  <a:pt x="50006" y="50006"/>
                </a:lnTo>
                <a:lnTo>
                  <a:pt x="23311" y="84553"/>
                </a:lnTo>
                <a:lnTo>
                  <a:pt x="6099" y="125324"/>
                </a:lnTo>
                <a:lnTo>
                  <a:pt x="0" y="170687"/>
                </a:lnTo>
                <a:lnTo>
                  <a:pt x="6099" y="216051"/>
                </a:lnTo>
                <a:lnTo>
                  <a:pt x="23311" y="256822"/>
                </a:lnTo>
                <a:lnTo>
                  <a:pt x="50006" y="291369"/>
                </a:lnTo>
                <a:lnTo>
                  <a:pt x="84553" y="318064"/>
                </a:lnTo>
                <a:lnTo>
                  <a:pt x="125324" y="335276"/>
                </a:lnTo>
                <a:lnTo>
                  <a:pt x="170688" y="341375"/>
                </a:lnTo>
                <a:lnTo>
                  <a:pt x="216051" y="335276"/>
                </a:lnTo>
                <a:lnTo>
                  <a:pt x="256822" y="318064"/>
                </a:lnTo>
                <a:lnTo>
                  <a:pt x="291369" y="291369"/>
                </a:lnTo>
                <a:lnTo>
                  <a:pt x="318064" y="256822"/>
                </a:lnTo>
                <a:lnTo>
                  <a:pt x="335276" y="216051"/>
                </a:lnTo>
                <a:lnTo>
                  <a:pt x="341375" y="170687"/>
                </a:lnTo>
                <a:lnTo>
                  <a:pt x="335276" y="125324"/>
                </a:lnTo>
                <a:lnTo>
                  <a:pt x="318064" y="84553"/>
                </a:lnTo>
                <a:lnTo>
                  <a:pt x="291369" y="50006"/>
                </a:lnTo>
                <a:lnTo>
                  <a:pt x="256822" y="23311"/>
                </a:lnTo>
                <a:lnTo>
                  <a:pt x="216051" y="6099"/>
                </a:lnTo>
                <a:lnTo>
                  <a:pt x="170688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0253853" y="4249877"/>
            <a:ext cx="1384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4</a:t>
            </a:r>
            <a:endParaRPr sz="16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409182" y="3105988"/>
            <a:ext cx="1384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7</a:t>
            </a:r>
            <a:endParaRPr sz="1600">
              <a:latin typeface="Arial"/>
              <a:cs typeface="Arial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212051" y="385089"/>
            <a:ext cx="3493313" cy="16357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4490"/>
              </a:lnSpc>
              <a:spcBef>
                <a:spcPts val="105"/>
              </a:spcBef>
            </a:pPr>
            <a:r>
              <a:rPr sz="4400" spc="-425" dirty="0"/>
              <a:t>Краткая</a:t>
            </a:r>
            <a:endParaRPr sz="4400" dirty="0"/>
          </a:p>
          <a:p>
            <a:pPr marL="12700" marR="5080">
              <a:lnSpc>
                <a:spcPct val="70100"/>
              </a:lnSpc>
              <a:spcBef>
                <a:spcPts val="785"/>
              </a:spcBef>
            </a:pPr>
            <a:r>
              <a:rPr sz="4400" spc="-390" dirty="0"/>
              <a:t>историческая  </a:t>
            </a:r>
            <a:r>
              <a:rPr sz="4400" spc="-420" dirty="0"/>
              <a:t>справка</a:t>
            </a:r>
            <a:endParaRPr sz="4400" dirty="0"/>
          </a:p>
        </p:txBody>
      </p:sp>
      <p:sp>
        <p:nvSpPr>
          <p:cNvPr id="18" name="object 18"/>
          <p:cNvSpPr txBox="1"/>
          <p:nvPr/>
        </p:nvSpPr>
        <p:spPr>
          <a:xfrm>
            <a:off x="437794" y="2293061"/>
            <a:ext cx="19748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Arial"/>
                <a:cs typeface="Arial"/>
              </a:rPr>
              <a:t>Хронология</a:t>
            </a:r>
            <a:endParaRPr sz="28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321167" y="3106623"/>
            <a:ext cx="1384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6</a:t>
            </a:r>
            <a:endParaRPr sz="16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0157459" y="3075432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29" h="341629">
                <a:moveTo>
                  <a:pt x="170688" y="0"/>
                </a:moveTo>
                <a:lnTo>
                  <a:pt x="125324" y="6099"/>
                </a:lnTo>
                <a:lnTo>
                  <a:pt x="84553" y="23311"/>
                </a:lnTo>
                <a:lnTo>
                  <a:pt x="50006" y="50006"/>
                </a:lnTo>
                <a:lnTo>
                  <a:pt x="23311" y="84553"/>
                </a:lnTo>
                <a:lnTo>
                  <a:pt x="6099" y="125324"/>
                </a:lnTo>
                <a:lnTo>
                  <a:pt x="0" y="170687"/>
                </a:lnTo>
                <a:lnTo>
                  <a:pt x="6099" y="216051"/>
                </a:lnTo>
                <a:lnTo>
                  <a:pt x="23311" y="256822"/>
                </a:lnTo>
                <a:lnTo>
                  <a:pt x="50006" y="291369"/>
                </a:lnTo>
                <a:lnTo>
                  <a:pt x="84553" y="318064"/>
                </a:lnTo>
                <a:lnTo>
                  <a:pt x="125324" y="335276"/>
                </a:lnTo>
                <a:lnTo>
                  <a:pt x="170688" y="341375"/>
                </a:lnTo>
                <a:lnTo>
                  <a:pt x="216051" y="335276"/>
                </a:lnTo>
                <a:lnTo>
                  <a:pt x="256822" y="318064"/>
                </a:lnTo>
                <a:lnTo>
                  <a:pt x="291369" y="291369"/>
                </a:lnTo>
                <a:lnTo>
                  <a:pt x="318064" y="256822"/>
                </a:lnTo>
                <a:lnTo>
                  <a:pt x="335276" y="216051"/>
                </a:lnTo>
                <a:lnTo>
                  <a:pt x="341375" y="170687"/>
                </a:lnTo>
                <a:lnTo>
                  <a:pt x="335276" y="125324"/>
                </a:lnTo>
                <a:lnTo>
                  <a:pt x="318064" y="84553"/>
                </a:lnTo>
                <a:lnTo>
                  <a:pt x="291369" y="50006"/>
                </a:lnTo>
                <a:lnTo>
                  <a:pt x="256822" y="23311"/>
                </a:lnTo>
                <a:lnTo>
                  <a:pt x="216051" y="6099"/>
                </a:lnTo>
                <a:lnTo>
                  <a:pt x="170688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9764014" y="2282141"/>
            <a:ext cx="1548130" cy="109093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45"/>
              </a:spcBef>
            </a:pPr>
            <a:r>
              <a:rPr sz="1400" spc="-10" dirty="0">
                <a:latin typeface="Arial"/>
                <a:cs typeface="Arial"/>
              </a:rPr>
              <a:t>Украина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составе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54"/>
              </a:spcBef>
            </a:pPr>
            <a:r>
              <a:rPr sz="1400" spc="-5" dirty="0">
                <a:latin typeface="Arial"/>
                <a:cs typeface="Arial"/>
              </a:rPr>
              <a:t>СССР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54"/>
              </a:spcBef>
            </a:pPr>
            <a:r>
              <a:rPr sz="1400" spc="-5" dirty="0">
                <a:latin typeface="Arial"/>
                <a:cs typeface="Arial"/>
              </a:rPr>
              <a:t>(1922-1991</a:t>
            </a:r>
            <a:r>
              <a:rPr sz="1400" spc="-75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гг.)</a:t>
            </a:r>
            <a:endParaRPr sz="1400">
              <a:latin typeface="Arial"/>
              <a:cs typeface="Arial"/>
            </a:endParaRPr>
          </a:p>
          <a:p>
            <a:pPr marL="506730">
              <a:lnSpc>
                <a:spcPct val="100000"/>
              </a:lnSpc>
              <a:spcBef>
                <a:spcPts val="670"/>
              </a:spcBef>
            </a:pPr>
            <a:r>
              <a:rPr sz="1600" spc="-5" dirty="0">
                <a:latin typeface="Arial"/>
                <a:cs typeface="Arial"/>
              </a:rPr>
              <a:t>5</a:t>
            </a:r>
            <a:endParaRPr sz="16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451475" y="2317216"/>
            <a:ext cx="1781810" cy="516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2260" marR="5080" indent="-290195">
              <a:lnSpc>
                <a:spcPct val="114999"/>
              </a:lnSpc>
              <a:spcBef>
                <a:spcPts val="100"/>
              </a:spcBef>
            </a:pPr>
            <a:r>
              <a:rPr sz="1400" dirty="0">
                <a:latin typeface="Arial"/>
                <a:cs typeface="Arial"/>
              </a:rPr>
              <a:t>Минские </a:t>
            </a:r>
            <a:r>
              <a:rPr sz="1400" spc="-5" dirty="0">
                <a:latin typeface="Arial"/>
                <a:cs typeface="Arial"/>
              </a:rPr>
              <a:t>соглашения </a:t>
            </a:r>
            <a:r>
              <a:rPr sz="1400" spc="-3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(2014-2015</a:t>
            </a:r>
            <a:r>
              <a:rPr sz="1400" spc="-55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гг.)</a:t>
            </a:r>
            <a:endParaRPr sz="14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852164" y="4736338"/>
            <a:ext cx="130746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5080" indent="-28067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Arial"/>
                <a:cs typeface="Arial"/>
              </a:rPr>
              <a:t>Крещение</a:t>
            </a:r>
            <a:r>
              <a:rPr sz="1400" spc="-8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Руси </a:t>
            </a:r>
            <a:r>
              <a:rPr sz="1400" spc="-37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(988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год)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620892" y="4655565"/>
            <a:ext cx="1807210" cy="66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Arial"/>
                <a:cs typeface="Arial"/>
              </a:rPr>
              <a:t>Деятельность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latin typeface="Arial"/>
                <a:cs typeface="Arial"/>
              </a:rPr>
              <a:t>Александра</a:t>
            </a:r>
            <a:r>
              <a:rPr sz="1400" spc="-8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Невского</a:t>
            </a:r>
            <a:endParaRPr sz="14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(1221-1263</a:t>
            </a:r>
            <a:r>
              <a:rPr sz="1400" spc="-70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гг.)</a:t>
            </a:r>
            <a:endParaRPr sz="14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835900" y="4636770"/>
            <a:ext cx="176085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Arial"/>
                <a:cs typeface="Arial"/>
              </a:rPr>
              <a:t>Пере</a:t>
            </a:r>
            <a:r>
              <a:rPr sz="1400" spc="-10" dirty="0">
                <a:latin typeface="Arial"/>
                <a:cs typeface="Arial"/>
              </a:rPr>
              <a:t>я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5" dirty="0">
                <a:latin typeface="Arial"/>
                <a:cs typeface="Arial"/>
              </a:rPr>
              <a:t>ла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я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-50" dirty="0">
                <a:latin typeface="Arial"/>
                <a:cs typeface="Arial"/>
              </a:rPr>
              <a:t>Р</a:t>
            </a:r>
            <a:r>
              <a:rPr sz="1400" spc="-5" dirty="0">
                <a:latin typeface="Arial"/>
                <a:cs typeface="Arial"/>
              </a:rPr>
              <a:t>ада  (1654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год)</a:t>
            </a:r>
            <a:endParaRPr sz="14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908793" y="4645914"/>
            <a:ext cx="1818639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Arial"/>
                <a:cs typeface="Arial"/>
              </a:rPr>
              <a:t>Штурм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Очакова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latin typeface="Arial"/>
                <a:cs typeface="Arial"/>
              </a:rPr>
              <a:t>(6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декабря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1788</a:t>
            </a:r>
            <a:r>
              <a:rPr sz="1400" spc="-5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года)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424673" y="2304599"/>
            <a:ext cx="2155825" cy="51752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55"/>
              </a:spcBef>
            </a:pPr>
            <a:r>
              <a:rPr sz="1400" spc="-10" dirty="0">
                <a:latin typeface="Arial"/>
                <a:cs typeface="Arial"/>
              </a:rPr>
              <a:t>Беловежское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соглашение</a:t>
            </a:r>
            <a:endParaRPr sz="14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  <a:spcBef>
                <a:spcPts val="254"/>
              </a:spcBef>
            </a:pPr>
            <a:r>
              <a:rPr sz="1400" dirty="0">
                <a:latin typeface="Arial"/>
                <a:cs typeface="Arial"/>
              </a:rPr>
              <a:t>(1991</a:t>
            </a:r>
            <a:r>
              <a:rPr sz="1400" spc="-7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год)</a:t>
            </a:r>
            <a:endParaRPr sz="14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242815" y="3043427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29" h="341629">
                <a:moveTo>
                  <a:pt x="170687" y="0"/>
                </a:moveTo>
                <a:lnTo>
                  <a:pt x="125324" y="6099"/>
                </a:lnTo>
                <a:lnTo>
                  <a:pt x="84553" y="23311"/>
                </a:lnTo>
                <a:lnTo>
                  <a:pt x="50006" y="50006"/>
                </a:lnTo>
                <a:lnTo>
                  <a:pt x="23311" y="84553"/>
                </a:lnTo>
                <a:lnTo>
                  <a:pt x="6099" y="125324"/>
                </a:lnTo>
                <a:lnTo>
                  <a:pt x="0" y="170687"/>
                </a:lnTo>
                <a:lnTo>
                  <a:pt x="6099" y="216051"/>
                </a:lnTo>
                <a:lnTo>
                  <a:pt x="23311" y="256822"/>
                </a:lnTo>
                <a:lnTo>
                  <a:pt x="50006" y="291369"/>
                </a:lnTo>
                <a:lnTo>
                  <a:pt x="84553" y="318064"/>
                </a:lnTo>
                <a:lnTo>
                  <a:pt x="125324" y="335276"/>
                </a:lnTo>
                <a:lnTo>
                  <a:pt x="170687" y="341375"/>
                </a:lnTo>
                <a:lnTo>
                  <a:pt x="216051" y="335276"/>
                </a:lnTo>
                <a:lnTo>
                  <a:pt x="256822" y="318064"/>
                </a:lnTo>
                <a:lnTo>
                  <a:pt x="291369" y="291369"/>
                </a:lnTo>
                <a:lnTo>
                  <a:pt x="318064" y="256822"/>
                </a:lnTo>
                <a:lnTo>
                  <a:pt x="335276" y="216051"/>
                </a:lnTo>
                <a:lnTo>
                  <a:pt x="341375" y="170687"/>
                </a:lnTo>
                <a:lnTo>
                  <a:pt x="335276" y="125324"/>
                </a:lnTo>
                <a:lnTo>
                  <a:pt x="318064" y="84553"/>
                </a:lnTo>
                <a:lnTo>
                  <a:pt x="291369" y="50006"/>
                </a:lnTo>
                <a:lnTo>
                  <a:pt x="256822" y="23311"/>
                </a:lnTo>
                <a:lnTo>
                  <a:pt x="216051" y="6099"/>
                </a:lnTo>
                <a:lnTo>
                  <a:pt x="170687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4340097" y="3071571"/>
            <a:ext cx="1384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8</a:t>
            </a:r>
            <a:endParaRPr sz="16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262629" y="2340076"/>
            <a:ext cx="1911985" cy="516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6745" marR="5080" indent="-614680">
              <a:lnSpc>
                <a:spcPct val="114999"/>
              </a:lnSpc>
              <a:spcBef>
                <a:spcPts val="100"/>
              </a:spcBef>
            </a:pPr>
            <a:r>
              <a:rPr sz="1400" dirty="0">
                <a:latin typeface="Arial"/>
                <a:cs typeface="Arial"/>
              </a:rPr>
              <a:t>Признание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ДНР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ЛНР </a:t>
            </a:r>
            <a:r>
              <a:rPr sz="1400" spc="-37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(2022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55" dirty="0">
                <a:latin typeface="Arial"/>
                <a:cs typeface="Arial"/>
              </a:rPr>
              <a:t>г.)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1" name="object 3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05500" y="5442203"/>
            <a:ext cx="1168907" cy="1168908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02240" y="5410200"/>
            <a:ext cx="1196339" cy="1196340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02964" y="5440679"/>
            <a:ext cx="1205484" cy="1165860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8157971" y="5356859"/>
            <a:ext cx="1259205" cy="1259205"/>
            <a:chOff x="8157971" y="5356859"/>
            <a:chExt cx="1259205" cy="1259205"/>
          </a:xfrm>
        </p:grpSpPr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67115" y="5366003"/>
              <a:ext cx="1240535" cy="1240536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8162543" y="5361431"/>
              <a:ext cx="1250315" cy="1250315"/>
            </a:xfrm>
            <a:custGeom>
              <a:avLst/>
              <a:gdLst/>
              <a:ahLst/>
              <a:cxnLst/>
              <a:rect l="l" t="t" r="r" b="b"/>
              <a:pathLst>
                <a:path w="1250315" h="1250315">
                  <a:moveTo>
                    <a:pt x="624839" y="0"/>
                  </a:moveTo>
                  <a:lnTo>
                    <a:pt x="688848" y="3175"/>
                  </a:lnTo>
                  <a:lnTo>
                    <a:pt x="750824" y="12827"/>
                  </a:lnTo>
                  <a:lnTo>
                    <a:pt x="810767" y="27940"/>
                  </a:lnTo>
                  <a:lnTo>
                    <a:pt x="868426" y="49149"/>
                  </a:lnTo>
                  <a:lnTo>
                    <a:pt x="922781" y="75565"/>
                  </a:lnTo>
                  <a:lnTo>
                    <a:pt x="974344" y="106680"/>
                  </a:lnTo>
                  <a:lnTo>
                    <a:pt x="1022730" y="142748"/>
                  </a:lnTo>
                  <a:lnTo>
                    <a:pt x="1066673" y="183134"/>
                  </a:lnTo>
                  <a:lnTo>
                    <a:pt x="1107058" y="227482"/>
                  </a:lnTo>
                  <a:lnTo>
                    <a:pt x="1143000" y="275450"/>
                  </a:lnTo>
                  <a:lnTo>
                    <a:pt x="1174623" y="327037"/>
                  </a:lnTo>
                  <a:lnTo>
                    <a:pt x="1200657" y="381812"/>
                  </a:lnTo>
                  <a:lnTo>
                    <a:pt x="1221739" y="438975"/>
                  </a:lnTo>
                  <a:lnTo>
                    <a:pt x="1236979" y="498957"/>
                  </a:lnTo>
                  <a:lnTo>
                    <a:pt x="1246631" y="560920"/>
                  </a:lnTo>
                  <a:lnTo>
                    <a:pt x="1249806" y="624890"/>
                  </a:lnTo>
                  <a:lnTo>
                    <a:pt x="1246631" y="688848"/>
                  </a:lnTo>
                  <a:lnTo>
                    <a:pt x="1236979" y="750811"/>
                  </a:lnTo>
                  <a:lnTo>
                    <a:pt x="1221739" y="810793"/>
                  </a:lnTo>
                  <a:lnTo>
                    <a:pt x="1200657" y="868362"/>
                  </a:lnTo>
                  <a:lnTo>
                    <a:pt x="1174623" y="922743"/>
                  </a:lnTo>
                  <a:lnTo>
                    <a:pt x="1143000" y="974318"/>
                  </a:lnTo>
                  <a:lnTo>
                    <a:pt x="1107058" y="1022692"/>
                  </a:lnTo>
                  <a:lnTo>
                    <a:pt x="1066673" y="1066673"/>
                  </a:lnTo>
                  <a:lnTo>
                    <a:pt x="1022730" y="1107046"/>
                  </a:lnTo>
                  <a:lnTo>
                    <a:pt x="974344" y="1143025"/>
                  </a:lnTo>
                  <a:lnTo>
                    <a:pt x="922781" y="1174610"/>
                  </a:lnTo>
                  <a:lnTo>
                    <a:pt x="868426" y="1200607"/>
                  </a:lnTo>
                  <a:lnTo>
                    <a:pt x="810767" y="1221790"/>
                  </a:lnTo>
                  <a:lnTo>
                    <a:pt x="750824" y="1236992"/>
                  </a:lnTo>
                  <a:lnTo>
                    <a:pt x="688848" y="1246581"/>
                  </a:lnTo>
                  <a:lnTo>
                    <a:pt x="624839" y="1249781"/>
                  </a:lnTo>
                  <a:lnTo>
                    <a:pt x="560958" y="1246581"/>
                  </a:lnTo>
                  <a:lnTo>
                    <a:pt x="498982" y="1236992"/>
                  </a:lnTo>
                  <a:lnTo>
                    <a:pt x="439038" y="1221790"/>
                  </a:lnTo>
                  <a:lnTo>
                    <a:pt x="381761" y="1200607"/>
                  </a:lnTo>
                  <a:lnTo>
                    <a:pt x="327025" y="1174623"/>
                  </a:lnTo>
                  <a:lnTo>
                    <a:pt x="275462" y="1143025"/>
                  </a:lnTo>
                  <a:lnTo>
                    <a:pt x="227456" y="1107046"/>
                  </a:lnTo>
                  <a:lnTo>
                    <a:pt x="183133" y="1066673"/>
                  </a:lnTo>
                  <a:lnTo>
                    <a:pt x="142748" y="1022692"/>
                  </a:lnTo>
                  <a:lnTo>
                    <a:pt x="106679" y="974305"/>
                  </a:lnTo>
                  <a:lnTo>
                    <a:pt x="75564" y="922743"/>
                  </a:lnTo>
                  <a:lnTo>
                    <a:pt x="49149" y="868375"/>
                  </a:lnTo>
                  <a:lnTo>
                    <a:pt x="27939" y="810793"/>
                  </a:lnTo>
                  <a:lnTo>
                    <a:pt x="12826" y="750811"/>
                  </a:lnTo>
                  <a:lnTo>
                    <a:pt x="3175" y="688848"/>
                  </a:lnTo>
                  <a:lnTo>
                    <a:pt x="0" y="624890"/>
                  </a:lnTo>
                  <a:lnTo>
                    <a:pt x="3175" y="560920"/>
                  </a:lnTo>
                  <a:lnTo>
                    <a:pt x="12826" y="498957"/>
                  </a:lnTo>
                  <a:lnTo>
                    <a:pt x="27939" y="438975"/>
                  </a:lnTo>
                  <a:lnTo>
                    <a:pt x="49149" y="381800"/>
                  </a:lnTo>
                  <a:lnTo>
                    <a:pt x="75564" y="327037"/>
                  </a:lnTo>
                  <a:lnTo>
                    <a:pt x="106679" y="275463"/>
                  </a:lnTo>
                  <a:lnTo>
                    <a:pt x="142748" y="227482"/>
                  </a:lnTo>
                  <a:lnTo>
                    <a:pt x="183133" y="183134"/>
                  </a:lnTo>
                  <a:lnTo>
                    <a:pt x="227456" y="142748"/>
                  </a:lnTo>
                  <a:lnTo>
                    <a:pt x="275462" y="106680"/>
                  </a:lnTo>
                  <a:lnTo>
                    <a:pt x="327025" y="75565"/>
                  </a:lnTo>
                  <a:lnTo>
                    <a:pt x="381761" y="49149"/>
                  </a:lnTo>
                  <a:lnTo>
                    <a:pt x="439038" y="27940"/>
                  </a:lnTo>
                  <a:lnTo>
                    <a:pt x="498982" y="12827"/>
                  </a:lnTo>
                  <a:lnTo>
                    <a:pt x="560958" y="3175"/>
                  </a:lnTo>
                  <a:lnTo>
                    <a:pt x="624839" y="0"/>
                  </a:lnTo>
                  <a:close/>
                </a:path>
              </a:pathLst>
            </a:custGeom>
            <a:ln w="9144">
              <a:solidFill>
                <a:srgbClr val="E7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7" name="object 3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910571" y="1051560"/>
            <a:ext cx="1226820" cy="1226819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909559" y="1010411"/>
            <a:ext cx="1263396" cy="1257046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663184" y="1018032"/>
            <a:ext cx="1290827" cy="1290827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540252" y="1039367"/>
            <a:ext cx="1290827" cy="1290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8600"/>
            <a:ext cx="12046857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99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753600" y="0"/>
            <a:ext cx="2465070" cy="2440940"/>
            <a:chOff x="9753600" y="0"/>
            <a:chExt cx="2465070" cy="2440940"/>
          </a:xfrm>
        </p:grpSpPr>
        <p:sp>
          <p:nvSpPr>
            <p:cNvPr id="3" name="object 3"/>
            <p:cNvSpPr/>
            <p:nvPr/>
          </p:nvSpPr>
          <p:spPr>
            <a:xfrm>
              <a:off x="9780269" y="0"/>
              <a:ext cx="2411730" cy="2387600"/>
            </a:xfrm>
            <a:custGeom>
              <a:avLst/>
              <a:gdLst/>
              <a:ahLst/>
              <a:cxnLst/>
              <a:rect l="l" t="t" r="r" b="b"/>
              <a:pathLst>
                <a:path w="2411729" h="2387600">
                  <a:moveTo>
                    <a:pt x="0" y="688086"/>
                  </a:moveTo>
                  <a:lnTo>
                    <a:pt x="675" y="639702"/>
                  </a:lnTo>
                  <a:lnTo>
                    <a:pt x="2688" y="591654"/>
                  </a:lnTo>
                  <a:lnTo>
                    <a:pt x="6023" y="543959"/>
                  </a:lnTo>
                  <a:lnTo>
                    <a:pt x="10659" y="496635"/>
                  </a:lnTo>
                  <a:lnTo>
                    <a:pt x="16581" y="449700"/>
                  </a:lnTo>
                  <a:lnTo>
                    <a:pt x="23769" y="403171"/>
                  </a:lnTo>
                  <a:lnTo>
                    <a:pt x="32206" y="357067"/>
                  </a:lnTo>
                  <a:lnTo>
                    <a:pt x="41874" y="311406"/>
                  </a:lnTo>
                  <a:lnTo>
                    <a:pt x="52755" y="266205"/>
                  </a:lnTo>
                  <a:lnTo>
                    <a:pt x="64831" y="221483"/>
                  </a:lnTo>
                  <a:lnTo>
                    <a:pt x="78084" y="177257"/>
                  </a:lnTo>
                  <a:lnTo>
                    <a:pt x="92496" y="133545"/>
                  </a:lnTo>
                  <a:lnTo>
                    <a:pt x="108050" y="90366"/>
                  </a:lnTo>
                  <a:lnTo>
                    <a:pt x="124726" y="47736"/>
                  </a:lnTo>
                  <a:lnTo>
                    <a:pt x="142509" y="5675"/>
                  </a:lnTo>
                  <a:lnTo>
                    <a:pt x="145091" y="0"/>
                  </a:lnTo>
                </a:path>
                <a:path w="2411729" h="2387600">
                  <a:moveTo>
                    <a:pt x="2411729" y="2230595"/>
                  </a:moveTo>
                  <a:lnTo>
                    <a:pt x="2338523" y="2262574"/>
                  </a:lnTo>
                  <a:lnTo>
                    <a:pt x="2295914" y="2279257"/>
                  </a:lnTo>
                  <a:lnTo>
                    <a:pt x="2252755" y="2294816"/>
                  </a:lnTo>
                  <a:lnTo>
                    <a:pt x="2209065" y="2309234"/>
                  </a:lnTo>
                  <a:lnTo>
                    <a:pt x="2164860" y="2322492"/>
                  </a:lnTo>
                  <a:lnTo>
                    <a:pt x="2120160" y="2334572"/>
                  </a:lnTo>
                  <a:lnTo>
                    <a:pt x="2074981" y="2345457"/>
                  </a:lnTo>
                  <a:lnTo>
                    <a:pt x="2029343" y="2355128"/>
                  </a:lnTo>
                  <a:lnTo>
                    <a:pt x="1983262" y="2363568"/>
                  </a:lnTo>
                  <a:lnTo>
                    <a:pt x="1936758" y="2370759"/>
                  </a:lnTo>
                  <a:lnTo>
                    <a:pt x="1889846" y="2376682"/>
                  </a:lnTo>
                  <a:lnTo>
                    <a:pt x="1842547" y="2381320"/>
                  </a:lnTo>
                  <a:lnTo>
                    <a:pt x="1794877" y="2384656"/>
                  </a:lnTo>
                  <a:lnTo>
                    <a:pt x="1746855" y="2386670"/>
                  </a:lnTo>
                  <a:lnTo>
                    <a:pt x="1698498" y="2387346"/>
                  </a:lnTo>
                  <a:lnTo>
                    <a:pt x="1650140" y="2386670"/>
                  </a:lnTo>
                  <a:lnTo>
                    <a:pt x="1602118" y="2384656"/>
                  </a:lnTo>
                  <a:lnTo>
                    <a:pt x="1554448" y="2381320"/>
                  </a:lnTo>
                  <a:lnTo>
                    <a:pt x="1507149" y="2376682"/>
                  </a:lnTo>
                  <a:lnTo>
                    <a:pt x="1460237" y="2370759"/>
                  </a:lnTo>
                  <a:lnTo>
                    <a:pt x="1413733" y="2363568"/>
                  </a:lnTo>
                  <a:lnTo>
                    <a:pt x="1367652" y="2355128"/>
                  </a:lnTo>
                  <a:lnTo>
                    <a:pt x="1322014" y="2345457"/>
                  </a:lnTo>
                  <a:lnTo>
                    <a:pt x="1276835" y="2334572"/>
                  </a:lnTo>
                  <a:lnTo>
                    <a:pt x="1232135" y="2322492"/>
                  </a:lnTo>
                  <a:lnTo>
                    <a:pt x="1187930" y="2309234"/>
                  </a:lnTo>
                  <a:lnTo>
                    <a:pt x="1144240" y="2294816"/>
                  </a:lnTo>
                  <a:lnTo>
                    <a:pt x="1101081" y="2279257"/>
                  </a:lnTo>
                  <a:lnTo>
                    <a:pt x="1058472" y="2262574"/>
                  </a:lnTo>
                  <a:lnTo>
                    <a:pt x="1016431" y="2244785"/>
                  </a:lnTo>
                  <a:lnTo>
                    <a:pt x="974975" y="2225909"/>
                  </a:lnTo>
                  <a:lnTo>
                    <a:pt x="934122" y="2205962"/>
                  </a:lnTo>
                  <a:lnTo>
                    <a:pt x="893891" y="2184963"/>
                  </a:lnTo>
                  <a:lnTo>
                    <a:pt x="854300" y="2162930"/>
                  </a:lnTo>
                  <a:lnTo>
                    <a:pt x="815365" y="2139881"/>
                  </a:lnTo>
                  <a:lnTo>
                    <a:pt x="777106" y="2115833"/>
                  </a:lnTo>
                  <a:lnTo>
                    <a:pt x="739540" y="2090805"/>
                  </a:lnTo>
                  <a:lnTo>
                    <a:pt x="702685" y="2064815"/>
                  </a:lnTo>
                  <a:lnTo>
                    <a:pt x="666559" y="2037880"/>
                  </a:lnTo>
                  <a:lnTo>
                    <a:pt x="631180" y="2010018"/>
                  </a:lnTo>
                  <a:lnTo>
                    <a:pt x="596565" y="1981248"/>
                  </a:lnTo>
                  <a:lnTo>
                    <a:pt x="562734" y="1951587"/>
                  </a:lnTo>
                  <a:lnTo>
                    <a:pt x="529703" y="1921053"/>
                  </a:lnTo>
                  <a:lnTo>
                    <a:pt x="497490" y="1889664"/>
                  </a:lnTo>
                  <a:lnTo>
                    <a:pt x="466114" y="1857439"/>
                  </a:lnTo>
                  <a:lnTo>
                    <a:pt x="435593" y="1824394"/>
                  </a:lnTo>
                  <a:lnTo>
                    <a:pt x="405944" y="1790548"/>
                  </a:lnTo>
                  <a:lnTo>
                    <a:pt x="377185" y="1755919"/>
                  </a:lnTo>
                  <a:lnTo>
                    <a:pt x="349335" y="1720524"/>
                  </a:lnTo>
                  <a:lnTo>
                    <a:pt x="322411" y="1684383"/>
                  </a:lnTo>
                  <a:lnTo>
                    <a:pt x="296430" y="1647512"/>
                  </a:lnTo>
                  <a:lnTo>
                    <a:pt x="271412" y="1609929"/>
                  </a:lnTo>
                  <a:lnTo>
                    <a:pt x="247374" y="1571653"/>
                  </a:lnTo>
                  <a:lnTo>
                    <a:pt x="224333" y="1532701"/>
                  </a:lnTo>
                  <a:lnTo>
                    <a:pt x="202309" y="1493091"/>
                  </a:lnTo>
                  <a:lnTo>
                    <a:pt x="181318" y="1452842"/>
                  </a:lnTo>
                  <a:lnTo>
                    <a:pt x="161378" y="1411971"/>
                  </a:lnTo>
                  <a:lnTo>
                    <a:pt x="142509" y="1370496"/>
                  </a:lnTo>
                  <a:lnTo>
                    <a:pt x="124726" y="1328435"/>
                  </a:lnTo>
                  <a:lnTo>
                    <a:pt x="108050" y="1285805"/>
                  </a:lnTo>
                  <a:lnTo>
                    <a:pt x="92496" y="1242626"/>
                  </a:lnTo>
                  <a:lnTo>
                    <a:pt x="78084" y="1198914"/>
                  </a:lnTo>
                  <a:lnTo>
                    <a:pt x="64831" y="1154688"/>
                  </a:lnTo>
                  <a:lnTo>
                    <a:pt x="52755" y="1109966"/>
                  </a:lnTo>
                  <a:lnTo>
                    <a:pt x="41874" y="1064765"/>
                  </a:lnTo>
                  <a:lnTo>
                    <a:pt x="32206" y="1019104"/>
                  </a:lnTo>
                  <a:lnTo>
                    <a:pt x="23769" y="973000"/>
                  </a:lnTo>
                  <a:lnTo>
                    <a:pt x="16581" y="926471"/>
                  </a:lnTo>
                  <a:lnTo>
                    <a:pt x="10659" y="879536"/>
                  </a:lnTo>
                  <a:lnTo>
                    <a:pt x="6023" y="832212"/>
                  </a:lnTo>
                  <a:lnTo>
                    <a:pt x="2688" y="784517"/>
                  </a:lnTo>
                  <a:lnTo>
                    <a:pt x="675" y="736469"/>
                  </a:lnTo>
                  <a:lnTo>
                    <a:pt x="0" y="688086"/>
                  </a:lnTo>
                </a:path>
              </a:pathLst>
            </a:custGeom>
            <a:ln w="53340">
              <a:solidFill>
                <a:srgbClr val="66CC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28731" y="423671"/>
              <a:ext cx="1318259" cy="1319784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516636" y="326136"/>
            <a:ext cx="798830" cy="771525"/>
          </a:xfrm>
          <a:custGeom>
            <a:avLst/>
            <a:gdLst/>
            <a:ahLst/>
            <a:cxnLst/>
            <a:rect l="l" t="t" r="r" b="b"/>
            <a:pathLst>
              <a:path w="798830" h="771525">
                <a:moveTo>
                  <a:pt x="399288" y="0"/>
                </a:moveTo>
                <a:lnTo>
                  <a:pt x="349201" y="3003"/>
                </a:lnTo>
                <a:lnTo>
                  <a:pt x="300972" y="11773"/>
                </a:lnTo>
                <a:lnTo>
                  <a:pt x="254973" y="25949"/>
                </a:lnTo>
                <a:lnTo>
                  <a:pt x="211579" y="45169"/>
                </a:lnTo>
                <a:lnTo>
                  <a:pt x="171165" y="69072"/>
                </a:lnTo>
                <a:lnTo>
                  <a:pt x="134104" y="97298"/>
                </a:lnTo>
                <a:lnTo>
                  <a:pt x="100770" y="129484"/>
                </a:lnTo>
                <a:lnTo>
                  <a:pt x="71538" y="165271"/>
                </a:lnTo>
                <a:lnTo>
                  <a:pt x="46782" y="204297"/>
                </a:lnTo>
                <a:lnTo>
                  <a:pt x="26876" y="246201"/>
                </a:lnTo>
                <a:lnTo>
                  <a:pt x="12194" y="290623"/>
                </a:lnTo>
                <a:lnTo>
                  <a:pt x="3110" y="337200"/>
                </a:lnTo>
                <a:lnTo>
                  <a:pt x="0" y="385572"/>
                </a:lnTo>
                <a:lnTo>
                  <a:pt x="3110" y="433943"/>
                </a:lnTo>
                <a:lnTo>
                  <a:pt x="12194" y="480520"/>
                </a:lnTo>
                <a:lnTo>
                  <a:pt x="26876" y="524942"/>
                </a:lnTo>
                <a:lnTo>
                  <a:pt x="46782" y="566846"/>
                </a:lnTo>
                <a:lnTo>
                  <a:pt x="71538" y="605872"/>
                </a:lnTo>
                <a:lnTo>
                  <a:pt x="100770" y="641659"/>
                </a:lnTo>
                <a:lnTo>
                  <a:pt x="134104" y="673845"/>
                </a:lnTo>
                <a:lnTo>
                  <a:pt x="171165" y="702071"/>
                </a:lnTo>
                <a:lnTo>
                  <a:pt x="211579" y="725974"/>
                </a:lnTo>
                <a:lnTo>
                  <a:pt x="254973" y="745194"/>
                </a:lnTo>
                <a:lnTo>
                  <a:pt x="300972" y="759370"/>
                </a:lnTo>
                <a:lnTo>
                  <a:pt x="349201" y="768140"/>
                </a:lnTo>
                <a:lnTo>
                  <a:pt x="399288" y="771144"/>
                </a:lnTo>
                <a:lnTo>
                  <a:pt x="449374" y="768140"/>
                </a:lnTo>
                <a:lnTo>
                  <a:pt x="497603" y="759370"/>
                </a:lnTo>
                <a:lnTo>
                  <a:pt x="543602" y="745194"/>
                </a:lnTo>
                <a:lnTo>
                  <a:pt x="586996" y="725974"/>
                </a:lnTo>
                <a:lnTo>
                  <a:pt x="627410" y="702071"/>
                </a:lnTo>
                <a:lnTo>
                  <a:pt x="664471" y="673845"/>
                </a:lnTo>
                <a:lnTo>
                  <a:pt x="697805" y="641659"/>
                </a:lnTo>
                <a:lnTo>
                  <a:pt x="727037" y="605872"/>
                </a:lnTo>
                <a:lnTo>
                  <a:pt x="751793" y="566846"/>
                </a:lnTo>
                <a:lnTo>
                  <a:pt x="771699" y="524942"/>
                </a:lnTo>
                <a:lnTo>
                  <a:pt x="786381" y="480520"/>
                </a:lnTo>
                <a:lnTo>
                  <a:pt x="795465" y="433943"/>
                </a:lnTo>
                <a:lnTo>
                  <a:pt x="798576" y="385572"/>
                </a:lnTo>
                <a:lnTo>
                  <a:pt x="795465" y="337200"/>
                </a:lnTo>
                <a:lnTo>
                  <a:pt x="786381" y="290623"/>
                </a:lnTo>
                <a:lnTo>
                  <a:pt x="771699" y="246201"/>
                </a:lnTo>
                <a:lnTo>
                  <a:pt x="751793" y="204297"/>
                </a:lnTo>
                <a:lnTo>
                  <a:pt x="727037" y="165271"/>
                </a:lnTo>
                <a:lnTo>
                  <a:pt x="697805" y="129484"/>
                </a:lnTo>
                <a:lnTo>
                  <a:pt x="664471" y="97298"/>
                </a:lnTo>
                <a:lnTo>
                  <a:pt x="627410" y="69072"/>
                </a:lnTo>
                <a:lnTo>
                  <a:pt x="586996" y="45169"/>
                </a:lnTo>
                <a:lnTo>
                  <a:pt x="543602" y="25949"/>
                </a:lnTo>
                <a:lnTo>
                  <a:pt x="497603" y="11773"/>
                </a:lnTo>
                <a:lnTo>
                  <a:pt x="449374" y="3003"/>
                </a:lnTo>
                <a:lnTo>
                  <a:pt x="399288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59358" y="387807"/>
            <a:ext cx="3079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latin typeface="Arial"/>
                <a:cs typeface="Arial"/>
              </a:rPr>
              <a:t>?</a:t>
            </a:r>
            <a:endParaRPr sz="4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16636" y="5699759"/>
            <a:ext cx="798830" cy="772795"/>
          </a:xfrm>
          <a:custGeom>
            <a:avLst/>
            <a:gdLst/>
            <a:ahLst/>
            <a:cxnLst/>
            <a:rect l="l" t="t" r="r" b="b"/>
            <a:pathLst>
              <a:path w="798830" h="772795">
                <a:moveTo>
                  <a:pt x="399288" y="0"/>
                </a:moveTo>
                <a:lnTo>
                  <a:pt x="349201" y="3009"/>
                </a:lnTo>
                <a:lnTo>
                  <a:pt x="300972" y="11798"/>
                </a:lnTo>
                <a:lnTo>
                  <a:pt x="254973" y="26003"/>
                </a:lnTo>
                <a:lnTo>
                  <a:pt x="211579" y="45263"/>
                </a:lnTo>
                <a:lnTo>
                  <a:pt x="171165" y="69216"/>
                </a:lnTo>
                <a:lnTo>
                  <a:pt x="134104" y="97499"/>
                </a:lnTo>
                <a:lnTo>
                  <a:pt x="100770" y="129751"/>
                </a:lnTo>
                <a:lnTo>
                  <a:pt x="71538" y="165610"/>
                </a:lnTo>
                <a:lnTo>
                  <a:pt x="46782" y="204713"/>
                </a:lnTo>
                <a:lnTo>
                  <a:pt x="26876" y="246699"/>
                </a:lnTo>
                <a:lnTo>
                  <a:pt x="12194" y="291206"/>
                </a:lnTo>
                <a:lnTo>
                  <a:pt x="3110" y="337871"/>
                </a:lnTo>
                <a:lnTo>
                  <a:pt x="0" y="386333"/>
                </a:lnTo>
                <a:lnTo>
                  <a:pt x="3110" y="434793"/>
                </a:lnTo>
                <a:lnTo>
                  <a:pt x="12194" y="481457"/>
                </a:lnTo>
                <a:lnTo>
                  <a:pt x="26876" y="525963"/>
                </a:lnTo>
                <a:lnTo>
                  <a:pt x="46782" y="567948"/>
                </a:lnTo>
                <a:lnTo>
                  <a:pt x="71538" y="607052"/>
                </a:lnTo>
                <a:lnTo>
                  <a:pt x="100770" y="642911"/>
                </a:lnTo>
                <a:lnTo>
                  <a:pt x="134104" y="675163"/>
                </a:lnTo>
                <a:lnTo>
                  <a:pt x="171165" y="703448"/>
                </a:lnTo>
                <a:lnTo>
                  <a:pt x="211579" y="727401"/>
                </a:lnTo>
                <a:lnTo>
                  <a:pt x="254973" y="746662"/>
                </a:lnTo>
                <a:lnTo>
                  <a:pt x="300972" y="760868"/>
                </a:lnTo>
                <a:lnTo>
                  <a:pt x="349201" y="769657"/>
                </a:lnTo>
                <a:lnTo>
                  <a:pt x="399288" y="772667"/>
                </a:lnTo>
                <a:lnTo>
                  <a:pt x="449374" y="769657"/>
                </a:lnTo>
                <a:lnTo>
                  <a:pt x="497603" y="760868"/>
                </a:lnTo>
                <a:lnTo>
                  <a:pt x="543602" y="746662"/>
                </a:lnTo>
                <a:lnTo>
                  <a:pt x="586996" y="727401"/>
                </a:lnTo>
                <a:lnTo>
                  <a:pt x="627410" y="703448"/>
                </a:lnTo>
                <a:lnTo>
                  <a:pt x="664471" y="675163"/>
                </a:lnTo>
                <a:lnTo>
                  <a:pt x="697805" y="642911"/>
                </a:lnTo>
                <a:lnTo>
                  <a:pt x="727037" y="607052"/>
                </a:lnTo>
                <a:lnTo>
                  <a:pt x="751793" y="567948"/>
                </a:lnTo>
                <a:lnTo>
                  <a:pt x="771699" y="525963"/>
                </a:lnTo>
                <a:lnTo>
                  <a:pt x="786381" y="481457"/>
                </a:lnTo>
                <a:lnTo>
                  <a:pt x="795465" y="434793"/>
                </a:lnTo>
                <a:lnTo>
                  <a:pt x="798576" y="386333"/>
                </a:lnTo>
                <a:lnTo>
                  <a:pt x="795465" y="337871"/>
                </a:lnTo>
                <a:lnTo>
                  <a:pt x="786381" y="291206"/>
                </a:lnTo>
                <a:lnTo>
                  <a:pt x="771699" y="246699"/>
                </a:lnTo>
                <a:lnTo>
                  <a:pt x="751793" y="204713"/>
                </a:lnTo>
                <a:lnTo>
                  <a:pt x="727037" y="165610"/>
                </a:lnTo>
                <a:lnTo>
                  <a:pt x="697805" y="129751"/>
                </a:lnTo>
                <a:lnTo>
                  <a:pt x="664471" y="97499"/>
                </a:lnTo>
                <a:lnTo>
                  <a:pt x="627410" y="69216"/>
                </a:lnTo>
                <a:lnTo>
                  <a:pt x="586996" y="45263"/>
                </a:lnTo>
                <a:lnTo>
                  <a:pt x="543602" y="26003"/>
                </a:lnTo>
                <a:lnTo>
                  <a:pt x="497603" y="11798"/>
                </a:lnTo>
                <a:lnTo>
                  <a:pt x="449374" y="3009"/>
                </a:lnTo>
                <a:lnTo>
                  <a:pt x="399288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59358" y="5763259"/>
            <a:ext cx="3079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latin typeface="Arial"/>
                <a:cs typeface="Arial"/>
              </a:rPr>
              <a:t>?</a:t>
            </a:r>
            <a:endParaRPr sz="4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62227" y="486232"/>
            <a:ext cx="6520180" cy="547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055"/>
              </a:lnSpc>
              <a:spcBef>
                <a:spcPts val="100"/>
              </a:spcBef>
            </a:pPr>
            <a:r>
              <a:rPr sz="1800" spc="-10" dirty="0">
                <a:latin typeface="Arial"/>
                <a:cs typeface="Arial"/>
              </a:rPr>
              <a:t>Как</a:t>
            </a:r>
            <a:r>
              <a:rPr sz="1800" spc="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вы</a:t>
            </a:r>
            <a:r>
              <a:rPr sz="1800" spc="10" dirty="0">
                <a:latin typeface="Arial"/>
                <a:cs typeface="Arial"/>
              </a:rPr>
              <a:t> </a:t>
            </a:r>
            <a:r>
              <a:rPr sz="1800" spc="-20" dirty="0">
                <a:latin typeface="Arial"/>
                <a:cs typeface="Arial"/>
              </a:rPr>
              <a:t>думаете,</a:t>
            </a:r>
            <a:r>
              <a:rPr sz="1800" spc="4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почему</a:t>
            </a:r>
            <a:r>
              <a:rPr sz="1800" spc="1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Президент</a:t>
            </a:r>
            <a:r>
              <a:rPr sz="1800" spc="-5" dirty="0">
                <a:latin typeface="Arial"/>
                <a:cs typeface="Arial"/>
              </a:rPr>
              <a:t> принял</a:t>
            </a:r>
            <a:r>
              <a:rPr sz="1800" spc="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такое</a:t>
            </a:r>
            <a:r>
              <a:rPr sz="180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решение?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2055"/>
              </a:lnSpc>
            </a:pPr>
            <a:r>
              <a:rPr sz="1800" dirty="0">
                <a:latin typeface="Arial"/>
                <a:cs typeface="Arial"/>
              </a:rPr>
              <a:t>Было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ли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20" dirty="0">
                <a:latin typeface="Arial"/>
                <a:cs typeface="Arial"/>
              </a:rPr>
              <a:t>это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решение</a:t>
            </a:r>
            <a:r>
              <a:rPr sz="1800" spc="10" dirty="0">
                <a:latin typeface="Arial"/>
                <a:cs typeface="Arial"/>
              </a:rPr>
              <a:t> </a:t>
            </a:r>
            <a:r>
              <a:rPr sz="1800" spc="-15" dirty="0">
                <a:latin typeface="Arial"/>
                <a:cs typeface="Arial"/>
              </a:rPr>
              <a:t>его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личным?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С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spc="5" dirty="0">
                <a:latin typeface="Arial"/>
                <a:cs typeface="Arial"/>
              </a:rPr>
              <a:t>кем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он </a:t>
            </a:r>
            <a:r>
              <a:rPr sz="1800" spc="-15" dirty="0">
                <a:latin typeface="Arial"/>
                <a:cs typeface="Arial"/>
              </a:rPr>
              <a:t>посоветовался?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562227" y="5535269"/>
            <a:ext cx="3998595" cy="1040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050"/>
              </a:lnSpc>
              <a:spcBef>
                <a:spcPts val="100"/>
              </a:spcBef>
            </a:pPr>
            <a:r>
              <a:rPr sz="1800" spc="-10" dirty="0">
                <a:latin typeface="Arial"/>
                <a:cs typeface="Arial"/>
              </a:rPr>
              <a:t>Что </a:t>
            </a:r>
            <a:r>
              <a:rPr sz="1800" spc="-15" dirty="0">
                <a:latin typeface="Arial"/>
                <a:cs typeface="Arial"/>
              </a:rPr>
              <a:t>происходит</a:t>
            </a:r>
            <a:r>
              <a:rPr sz="180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сейчас? </a:t>
            </a:r>
            <a:r>
              <a:rPr sz="1800" spc="-10" dirty="0">
                <a:latin typeface="Arial"/>
                <a:cs typeface="Arial"/>
              </a:rPr>
              <a:t>Какие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ts val="1939"/>
              </a:lnSpc>
              <a:spcBef>
                <a:spcPts val="140"/>
              </a:spcBef>
            </a:pPr>
            <a:r>
              <a:rPr sz="1800" spc="-10" dirty="0">
                <a:latin typeface="Arial"/>
                <a:cs typeface="Arial"/>
              </a:rPr>
              <a:t>источники </a:t>
            </a:r>
            <a:r>
              <a:rPr sz="1800" spc="-5" dirty="0">
                <a:latin typeface="Arial"/>
                <a:cs typeface="Arial"/>
              </a:rPr>
              <a:t>информации </a:t>
            </a:r>
            <a:r>
              <a:rPr sz="1800" spc="-10" dirty="0">
                <a:latin typeface="Arial"/>
                <a:cs typeface="Arial"/>
              </a:rPr>
              <a:t>могут помочь </a:t>
            </a:r>
            <a:r>
              <a:rPr sz="1800" spc="-49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вам </a:t>
            </a:r>
            <a:r>
              <a:rPr sz="1800" spc="-15" dirty="0">
                <a:latin typeface="Arial"/>
                <a:cs typeface="Arial"/>
              </a:rPr>
              <a:t>разобраться </a:t>
            </a:r>
            <a:r>
              <a:rPr sz="1800" dirty="0">
                <a:latin typeface="Arial"/>
                <a:cs typeface="Arial"/>
              </a:rPr>
              <a:t>в </a:t>
            </a:r>
            <a:r>
              <a:rPr sz="1800" spc="-5" dirty="0">
                <a:latin typeface="Arial"/>
                <a:cs typeface="Arial"/>
              </a:rPr>
              <a:t>ситуации, </a:t>
            </a:r>
            <a:r>
              <a:rPr sz="1800" spc="-15" dirty="0">
                <a:latin typeface="Arial"/>
                <a:cs typeface="Arial"/>
              </a:rPr>
              <a:t>узнать, </a:t>
            </a:r>
            <a:r>
              <a:rPr sz="1800" spc="-10" dirty="0">
                <a:latin typeface="Arial"/>
                <a:cs typeface="Arial"/>
              </a:rPr>
              <a:t> что </a:t>
            </a:r>
            <a:r>
              <a:rPr sz="1800" spc="-5" dirty="0">
                <a:latin typeface="Arial"/>
                <a:cs typeface="Arial"/>
              </a:rPr>
              <a:t>на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самом </a:t>
            </a:r>
            <a:r>
              <a:rPr sz="1800" spc="-20" dirty="0">
                <a:latin typeface="Arial"/>
                <a:cs typeface="Arial"/>
              </a:rPr>
              <a:t>деле </a:t>
            </a:r>
            <a:r>
              <a:rPr sz="1800" spc="-10" dirty="0">
                <a:latin typeface="Arial"/>
                <a:cs typeface="Arial"/>
              </a:rPr>
              <a:t>происходит?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81380" y="1568272"/>
            <a:ext cx="5484495" cy="36849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254"/>
              </a:lnSpc>
              <a:spcBef>
                <a:spcPts val="95"/>
              </a:spcBef>
            </a:pPr>
            <a:r>
              <a:rPr sz="2800" spc="-254" dirty="0">
                <a:latin typeface="Arial"/>
                <a:cs typeface="Arial"/>
              </a:rPr>
              <a:t>15.02.22</a:t>
            </a:r>
            <a:endParaRPr sz="2800">
              <a:latin typeface="Arial"/>
              <a:cs typeface="Arial"/>
            </a:endParaRPr>
          </a:p>
          <a:p>
            <a:pPr marL="12700" marR="5080">
              <a:lnSpc>
                <a:spcPts val="1730"/>
              </a:lnSpc>
              <a:spcBef>
                <a:spcPts val="115"/>
              </a:spcBef>
            </a:pPr>
            <a:r>
              <a:rPr sz="1600" spc="-160" dirty="0">
                <a:latin typeface="Arial"/>
                <a:cs typeface="Arial"/>
              </a:rPr>
              <a:t>Государственная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80" dirty="0">
                <a:latin typeface="Arial"/>
                <a:cs typeface="Arial"/>
              </a:rPr>
              <a:t>Дума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обратилась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30" dirty="0">
                <a:latin typeface="Arial"/>
                <a:cs typeface="Arial"/>
              </a:rPr>
              <a:t>к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Президенту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50" dirty="0">
                <a:latin typeface="Arial"/>
                <a:cs typeface="Arial"/>
              </a:rPr>
              <a:t>с</a:t>
            </a:r>
            <a:r>
              <a:rPr sz="1600" spc="-6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просьбой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признать </a:t>
            </a:r>
            <a:r>
              <a:rPr sz="1600" spc="-430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нез</a:t>
            </a:r>
            <a:r>
              <a:rPr sz="1600" spc="-160" dirty="0">
                <a:latin typeface="Arial"/>
                <a:cs typeface="Arial"/>
              </a:rPr>
              <a:t>ави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90" dirty="0">
                <a:latin typeface="Arial"/>
                <a:cs typeface="Arial"/>
              </a:rPr>
              <a:t>им</a:t>
            </a:r>
            <a:r>
              <a:rPr sz="1600" spc="-155" dirty="0">
                <a:latin typeface="Arial"/>
                <a:cs typeface="Arial"/>
              </a:rPr>
              <a:t>ос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55" dirty="0">
                <a:latin typeface="Arial"/>
                <a:cs typeface="Arial"/>
              </a:rPr>
              <a:t>ь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95" dirty="0">
                <a:latin typeface="Arial"/>
                <a:cs typeface="Arial"/>
              </a:rPr>
              <a:t>Л</a:t>
            </a:r>
            <a:r>
              <a:rPr sz="1600" spc="-204" dirty="0">
                <a:latin typeface="Arial"/>
                <a:cs typeface="Arial"/>
              </a:rPr>
              <a:t>НР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и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204" dirty="0">
                <a:latin typeface="Arial"/>
                <a:cs typeface="Arial"/>
              </a:rPr>
              <a:t>Д</a:t>
            </a:r>
            <a:r>
              <a:rPr sz="1600" spc="-215" dirty="0">
                <a:latin typeface="Arial"/>
                <a:cs typeface="Arial"/>
              </a:rPr>
              <a:t>Н</a:t>
            </a:r>
            <a:r>
              <a:rPr sz="1600" spc="-195" dirty="0">
                <a:latin typeface="Arial"/>
                <a:cs typeface="Arial"/>
              </a:rPr>
              <a:t>Р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ts val="3190"/>
              </a:lnSpc>
              <a:spcBef>
                <a:spcPts val="835"/>
              </a:spcBef>
            </a:pPr>
            <a:r>
              <a:rPr sz="2800" spc="-254" dirty="0">
                <a:latin typeface="Arial"/>
                <a:cs typeface="Arial"/>
              </a:rPr>
              <a:t>21.02.22</a:t>
            </a:r>
            <a:endParaRPr sz="2800">
              <a:latin typeface="Arial"/>
              <a:cs typeface="Arial"/>
            </a:endParaRPr>
          </a:p>
          <a:p>
            <a:pPr marL="12700" marR="65405">
              <a:lnSpc>
                <a:spcPts val="1730"/>
              </a:lnSpc>
              <a:spcBef>
                <a:spcPts val="45"/>
              </a:spcBef>
            </a:pPr>
            <a:r>
              <a:rPr sz="1600" spc="-165" dirty="0">
                <a:latin typeface="Arial"/>
                <a:cs typeface="Arial"/>
              </a:rPr>
              <a:t>Состоялось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заседание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Совета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безопасности</a:t>
            </a:r>
            <a:r>
              <a:rPr sz="1600" spc="-70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Российской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Федерации, </a:t>
            </a:r>
            <a:r>
              <a:rPr sz="1600" spc="-43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на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35" dirty="0">
                <a:latin typeface="Arial"/>
                <a:cs typeface="Arial"/>
              </a:rPr>
              <a:t>к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70" dirty="0">
                <a:latin typeface="Arial"/>
                <a:cs typeface="Arial"/>
              </a:rPr>
              <a:t>р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200" dirty="0">
                <a:latin typeface="Arial"/>
                <a:cs typeface="Arial"/>
              </a:rPr>
              <a:t>м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е</a:t>
            </a:r>
            <a:r>
              <a:rPr sz="1600" spc="-110" dirty="0">
                <a:latin typeface="Arial"/>
                <a:cs typeface="Arial"/>
              </a:rPr>
              <a:t>г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05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ч</a:t>
            </a:r>
            <a:r>
              <a:rPr sz="1600" spc="-170" dirty="0">
                <a:latin typeface="Arial"/>
                <a:cs typeface="Arial"/>
              </a:rPr>
              <a:t>л</a:t>
            </a:r>
            <a:r>
              <a:rPr sz="1600" spc="-160" dirty="0">
                <a:latin typeface="Arial"/>
                <a:cs typeface="Arial"/>
              </a:rPr>
              <a:t>ен</a:t>
            </a:r>
            <a:r>
              <a:rPr sz="1600" spc="-200" dirty="0">
                <a:latin typeface="Arial"/>
                <a:cs typeface="Arial"/>
              </a:rPr>
              <a:t>ы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едино</a:t>
            </a:r>
            <a:r>
              <a:rPr sz="1600" spc="-110" dirty="0">
                <a:latin typeface="Arial"/>
                <a:cs typeface="Arial"/>
              </a:rPr>
              <a:t>г</a:t>
            </a:r>
            <a:r>
              <a:rPr sz="1600" spc="-175" dirty="0">
                <a:latin typeface="Arial"/>
                <a:cs typeface="Arial"/>
              </a:rPr>
              <a:t>л</a:t>
            </a:r>
            <a:r>
              <a:rPr sz="1600" spc="-170" dirty="0">
                <a:latin typeface="Arial"/>
                <a:cs typeface="Arial"/>
              </a:rPr>
              <a:t>а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65" dirty="0">
                <a:latin typeface="Arial"/>
                <a:cs typeface="Arial"/>
              </a:rPr>
              <a:t>но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выс</a:t>
            </a:r>
            <a:r>
              <a:rPr sz="1600" spc="-120" dirty="0">
                <a:latin typeface="Arial"/>
                <a:cs typeface="Arial"/>
              </a:rPr>
              <a:t>к</a:t>
            </a:r>
            <a:r>
              <a:rPr sz="1600" spc="-170" dirty="0">
                <a:latin typeface="Arial"/>
                <a:cs typeface="Arial"/>
              </a:rPr>
              <a:t>а</a:t>
            </a:r>
            <a:r>
              <a:rPr sz="1600" spc="-135" dirty="0">
                <a:latin typeface="Arial"/>
                <a:cs typeface="Arial"/>
              </a:rPr>
              <a:t>з</a:t>
            </a:r>
            <a:r>
              <a:rPr sz="1600" spc="-170" dirty="0">
                <a:latin typeface="Arial"/>
                <a:cs typeface="Arial"/>
              </a:rPr>
              <a:t>али</a:t>
            </a:r>
            <a:r>
              <a:rPr sz="1600" spc="-150" dirty="0">
                <a:latin typeface="Arial"/>
                <a:cs typeface="Arial"/>
              </a:rPr>
              <a:t>с</a:t>
            </a:r>
            <a:r>
              <a:rPr sz="1600" spc="-155" dirty="0">
                <a:latin typeface="Arial"/>
                <a:cs typeface="Arial"/>
              </a:rPr>
              <a:t>ь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40" dirty="0">
                <a:latin typeface="Arial"/>
                <a:cs typeface="Arial"/>
              </a:rPr>
              <a:t>з</a:t>
            </a:r>
            <a:r>
              <a:rPr sz="1600" spc="-165" dirty="0">
                <a:latin typeface="Arial"/>
                <a:cs typeface="Arial"/>
              </a:rPr>
              <a:t>а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признание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ts val="1700"/>
              </a:lnSpc>
            </a:pPr>
            <a:r>
              <a:rPr sz="1600" spc="-155" dirty="0">
                <a:latin typeface="Arial"/>
                <a:cs typeface="Arial"/>
              </a:rPr>
              <a:t>нез</a:t>
            </a:r>
            <a:r>
              <a:rPr sz="1600" spc="-160" dirty="0">
                <a:latin typeface="Arial"/>
                <a:cs typeface="Arial"/>
              </a:rPr>
              <a:t>ави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90" dirty="0">
                <a:latin typeface="Arial"/>
                <a:cs typeface="Arial"/>
              </a:rPr>
              <a:t>им</a:t>
            </a:r>
            <a:r>
              <a:rPr sz="1600" spc="-155" dirty="0">
                <a:latin typeface="Arial"/>
                <a:cs typeface="Arial"/>
              </a:rPr>
              <a:t>ос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65" dirty="0">
                <a:latin typeface="Arial"/>
                <a:cs typeface="Arial"/>
              </a:rPr>
              <a:t>и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95" dirty="0">
                <a:latin typeface="Arial"/>
                <a:cs typeface="Arial"/>
              </a:rPr>
              <a:t>Л</a:t>
            </a:r>
            <a:r>
              <a:rPr sz="1600" spc="-204" dirty="0">
                <a:latin typeface="Arial"/>
                <a:cs typeface="Arial"/>
              </a:rPr>
              <a:t>НР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и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204" dirty="0">
                <a:latin typeface="Arial"/>
                <a:cs typeface="Arial"/>
              </a:rPr>
              <a:t>Д</a:t>
            </a:r>
            <a:r>
              <a:rPr sz="1600" spc="-215" dirty="0">
                <a:latin typeface="Arial"/>
                <a:cs typeface="Arial"/>
              </a:rPr>
              <a:t>Н</a:t>
            </a:r>
            <a:r>
              <a:rPr sz="1600" spc="-195" dirty="0">
                <a:latin typeface="Arial"/>
                <a:cs typeface="Arial"/>
              </a:rPr>
              <a:t>Р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35"/>
              </a:spcBef>
            </a:pPr>
            <a:r>
              <a:rPr sz="2800" spc="-254" dirty="0">
                <a:latin typeface="Arial"/>
                <a:cs typeface="Arial"/>
              </a:rPr>
              <a:t>22.02.22</a:t>
            </a:r>
            <a:endParaRPr sz="2800">
              <a:latin typeface="Arial"/>
              <a:cs typeface="Arial"/>
            </a:endParaRPr>
          </a:p>
          <a:p>
            <a:pPr marL="12700" marR="624205">
              <a:lnSpc>
                <a:spcPts val="1730"/>
              </a:lnSpc>
              <a:spcBef>
                <a:spcPts val="244"/>
              </a:spcBef>
            </a:pPr>
            <a:r>
              <a:rPr sz="1600" spc="-180" dirty="0">
                <a:latin typeface="Arial"/>
                <a:cs typeface="Arial"/>
              </a:rPr>
              <a:t>Во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и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65" dirty="0">
                <a:latin typeface="Arial"/>
                <a:cs typeface="Arial"/>
              </a:rPr>
              <a:t>п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70" dirty="0">
                <a:latin typeface="Arial"/>
                <a:cs typeface="Arial"/>
              </a:rPr>
              <a:t>л</a:t>
            </a:r>
            <a:r>
              <a:rPr sz="1600" spc="-165" dirty="0">
                <a:latin typeface="Arial"/>
                <a:cs typeface="Arial"/>
              </a:rPr>
              <a:t>н</a:t>
            </a:r>
            <a:r>
              <a:rPr sz="1600" spc="-160" dirty="0">
                <a:latin typeface="Arial"/>
                <a:cs typeface="Arial"/>
              </a:rPr>
              <a:t>е</a:t>
            </a:r>
            <a:r>
              <a:rPr sz="1600" spc="-165" dirty="0">
                <a:latin typeface="Arial"/>
                <a:cs typeface="Arial"/>
              </a:rPr>
              <a:t>ние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р</a:t>
            </a:r>
            <a:r>
              <a:rPr sz="1600" spc="-160" dirty="0">
                <a:latin typeface="Arial"/>
                <a:cs typeface="Arial"/>
              </a:rPr>
              <a:t>а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60" dirty="0">
                <a:latin typeface="Arial"/>
                <a:cs typeface="Arial"/>
              </a:rPr>
              <a:t>и</a:t>
            </a:r>
            <a:r>
              <a:rPr sz="1600" spc="-240" dirty="0">
                <a:latin typeface="Arial"/>
                <a:cs typeface="Arial"/>
              </a:rPr>
              <a:t>ф</a:t>
            </a:r>
            <a:r>
              <a:rPr sz="1600" spc="-170" dirty="0">
                <a:latin typeface="Arial"/>
                <a:cs typeface="Arial"/>
              </a:rPr>
              <a:t>ици</a:t>
            </a:r>
            <a:r>
              <a:rPr sz="1600" spc="-160" dirty="0">
                <a:latin typeface="Arial"/>
                <a:cs typeface="Arial"/>
              </a:rPr>
              <a:t>рова</a:t>
            </a:r>
            <a:r>
              <a:rPr sz="1600" spc="-165" dirty="0">
                <a:latin typeface="Arial"/>
                <a:cs typeface="Arial"/>
              </a:rPr>
              <a:t>нных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229" dirty="0">
                <a:latin typeface="Arial"/>
                <a:cs typeface="Arial"/>
              </a:rPr>
              <a:t>Ф</a:t>
            </a:r>
            <a:r>
              <a:rPr sz="1600" spc="-165" dirty="0">
                <a:latin typeface="Arial"/>
                <a:cs typeface="Arial"/>
              </a:rPr>
              <a:t>е</a:t>
            </a:r>
            <a:r>
              <a:rPr sz="1600" spc="-170" dirty="0">
                <a:latin typeface="Arial"/>
                <a:cs typeface="Arial"/>
              </a:rPr>
              <a:t>д</a:t>
            </a:r>
            <a:r>
              <a:rPr sz="1600" spc="-165" dirty="0">
                <a:latin typeface="Arial"/>
                <a:cs typeface="Arial"/>
              </a:rPr>
              <a:t>ера</a:t>
            </a:r>
            <a:r>
              <a:rPr sz="1600" spc="-170" dirty="0">
                <a:latin typeface="Arial"/>
                <a:cs typeface="Arial"/>
              </a:rPr>
              <a:t>л</a:t>
            </a:r>
            <a:r>
              <a:rPr sz="1600" spc="-155" dirty="0">
                <a:latin typeface="Arial"/>
                <a:cs typeface="Arial"/>
              </a:rPr>
              <a:t>ь</a:t>
            </a:r>
            <a:r>
              <a:rPr sz="1600" spc="-180" dirty="0">
                <a:latin typeface="Arial"/>
                <a:cs typeface="Arial"/>
              </a:rPr>
              <a:t>ным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215" dirty="0">
                <a:latin typeface="Arial"/>
                <a:cs typeface="Arial"/>
              </a:rPr>
              <a:t>С</a:t>
            </a:r>
            <a:r>
              <a:rPr sz="1600" spc="-165" dirty="0">
                <a:latin typeface="Arial"/>
                <a:cs typeface="Arial"/>
              </a:rPr>
              <a:t>обр</a:t>
            </a:r>
            <a:r>
              <a:rPr sz="1600" spc="-160" dirty="0">
                <a:latin typeface="Arial"/>
                <a:cs typeface="Arial"/>
              </a:rPr>
              <a:t>а</a:t>
            </a:r>
            <a:r>
              <a:rPr sz="1600" spc="-165" dirty="0">
                <a:latin typeface="Arial"/>
                <a:cs typeface="Arial"/>
              </a:rPr>
              <a:t>ни</a:t>
            </a:r>
            <a:r>
              <a:rPr sz="1600" spc="-160" dirty="0">
                <a:latin typeface="Arial"/>
                <a:cs typeface="Arial"/>
              </a:rPr>
              <a:t>е</a:t>
            </a:r>
            <a:r>
              <a:rPr sz="1600" spc="-125" dirty="0">
                <a:latin typeface="Arial"/>
                <a:cs typeface="Arial"/>
              </a:rPr>
              <a:t>м  </a:t>
            </a:r>
            <a:r>
              <a:rPr sz="1600" spc="-160" dirty="0">
                <a:latin typeface="Arial"/>
                <a:cs typeface="Arial"/>
              </a:rPr>
              <a:t>договоров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дружбе</a:t>
            </a:r>
            <a:r>
              <a:rPr sz="1600" spc="-10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и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75" dirty="0">
                <a:latin typeface="Arial"/>
                <a:cs typeface="Arial"/>
              </a:rPr>
              <a:t>взаимопомощи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150" dirty="0">
                <a:latin typeface="Arial"/>
                <a:cs typeface="Arial"/>
              </a:rPr>
              <a:t>с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Донецкой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Народной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ts val="1605"/>
              </a:lnSpc>
            </a:pPr>
            <a:r>
              <a:rPr sz="1600" spc="-165" dirty="0">
                <a:latin typeface="Arial"/>
                <a:cs typeface="Arial"/>
              </a:rPr>
              <a:t>Республикой</a:t>
            </a:r>
            <a:r>
              <a:rPr sz="1600" spc="-7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и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Луганской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Народной</a:t>
            </a:r>
            <a:r>
              <a:rPr sz="1600" spc="-10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Республикой</a:t>
            </a:r>
            <a:r>
              <a:rPr sz="1600" spc="-65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глава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государства</a:t>
            </a:r>
            <a:endParaRPr sz="1600">
              <a:latin typeface="Arial"/>
              <a:cs typeface="Arial"/>
            </a:endParaRPr>
          </a:p>
          <a:p>
            <a:pPr marL="12700" marR="700405">
              <a:lnSpc>
                <a:spcPts val="1730"/>
              </a:lnSpc>
              <a:spcBef>
                <a:spcPts val="120"/>
              </a:spcBef>
            </a:pPr>
            <a:r>
              <a:rPr sz="1600" spc="-170" dirty="0">
                <a:latin typeface="Arial"/>
                <a:cs typeface="Arial"/>
              </a:rPr>
              <a:t>принял</a:t>
            </a:r>
            <a:r>
              <a:rPr sz="1600" spc="-165" dirty="0">
                <a:latin typeface="Arial"/>
                <a:cs typeface="Arial"/>
              </a:rPr>
              <a:t> </a:t>
            </a:r>
            <a:r>
              <a:rPr sz="1600" spc="-180" dirty="0">
                <a:latin typeface="Arial"/>
                <a:cs typeface="Arial"/>
              </a:rPr>
              <a:t>решение </a:t>
            </a:r>
            <a:r>
              <a:rPr sz="1600" spc="-165" dirty="0">
                <a:latin typeface="Arial"/>
                <a:cs typeface="Arial"/>
              </a:rPr>
              <a:t>о проведении специальной</a:t>
            </a:r>
            <a:r>
              <a:rPr sz="1600" spc="-160" dirty="0">
                <a:latin typeface="Arial"/>
                <a:cs typeface="Arial"/>
              </a:rPr>
              <a:t> миротворческой </a:t>
            </a:r>
            <a:r>
              <a:rPr sz="1600" spc="-430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операции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61" y="1322069"/>
            <a:ext cx="8507730" cy="0"/>
          </a:xfrm>
          <a:custGeom>
            <a:avLst/>
            <a:gdLst/>
            <a:ahLst/>
            <a:cxnLst/>
            <a:rect l="l" t="t" r="r" b="b"/>
            <a:pathLst>
              <a:path w="8507730">
                <a:moveTo>
                  <a:pt x="0" y="0"/>
                </a:moveTo>
                <a:lnTo>
                  <a:pt x="8507349" y="0"/>
                </a:lnTo>
              </a:path>
            </a:pathLst>
          </a:custGeom>
          <a:ln w="38100">
            <a:solidFill>
              <a:srgbClr val="66CC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1" y="5327141"/>
            <a:ext cx="5567680" cy="0"/>
          </a:xfrm>
          <a:custGeom>
            <a:avLst/>
            <a:gdLst/>
            <a:ahLst/>
            <a:cxnLst/>
            <a:rect l="l" t="t" r="r" b="b"/>
            <a:pathLst>
              <a:path w="5567680">
                <a:moveTo>
                  <a:pt x="0" y="0"/>
                </a:moveTo>
                <a:lnTo>
                  <a:pt x="5567426" y="0"/>
                </a:lnTo>
              </a:path>
            </a:pathLst>
          </a:custGeom>
          <a:ln w="38100">
            <a:solidFill>
              <a:srgbClr val="66CC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57544" y="2542032"/>
            <a:ext cx="5769863" cy="3244595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11094211" y="6426809"/>
            <a:ext cx="1809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888888"/>
                </a:solidFill>
                <a:latin typeface="Calibri"/>
                <a:cs typeface="Calibri"/>
              </a:rPr>
              <a:t>12</a:t>
            </a:r>
            <a:endParaRPr sz="1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792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48" t="19811" r="7407" b="13746"/>
          <a:stretch/>
        </p:blipFill>
        <p:spPr>
          <a:xfrm>
            <a:off x="0" y="228600"/>
            <a:ext cx="12610309" cy="644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5591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836920" y="0"/>
            <a:ext cx="6381750" cy="6884670"/>
            <a:chOff x="5836920" y="0"/>
            <a:chExt cx="6381750" cy="6884670"/>
          </a:xfrm>
        </p:grpSpPr>
        <p:sp>
          <p:nvSpPr>
            <p:cNvPr id="3" name="object 3"/>
            <p:cNvSpPr/>
            <p:nvPr/>
          </p:nvSpPr>
          <p:spPr>
            <a:xfrm>
              <a:off x="5836920" y="1234440"/>
              <a:ext cx="6355080" cy="5623560"/>
            </a:xfrm>
            <a:custGeom>
              <a:avLst/>
              <a:gdLst/>
              <a:ahLst/>
              <a:cxnLst/>
              <a:rect l="l" t="t" r="r" b="b"/>
              <a:pathLst>
                <a:path w="6355080" h="5623559">
                  <a:moveTo>
                    <a:pt x="3686555" y="0"/>
                  </a:moveTo>
                  <a:lnTo>
                    <a:pt x="3638151" y="311"/>
                  </a:lnTo>
                  <a:lnTo>
                    <a:pt x="3589897" y="1242"/>
                  </a:lnTo>
                  <a:lnTo>
                    <a:pt x="3541795" y="2789"/>
                  </a:lnTo>
                  <a:lnTo>
                    <a:pt x="3493851" y="4949"/>
                  </a:lnTo>
                  <a:lnTo>
                    <a:pt x="3446067" y="7718"/>
                  </a:lnTo>
                  <a:lnTo>
                    <a:pt x="3398449" y="11091"/>
                  </a:lnTo>
                  <a:lnTo>
                    <a:pt x="3350999" y="15065"/>
                  </a:lnTo>
                  <a:lnTo>
                    <a:pt x="3303721" y="19636"/>
                  </a:lnTo>
                  <a:lnTo>
                    <a:pt x="3256619" y="24801"/>
                  </a:lnTo>
                  <a:lnTo>
                    <a:pt x="3209697" y="30556"/>
                  </a:lnTo>
                  <a:lnTo>
                    <a:pt x="3162958" y="36896"/>
                  </a:lnTo>
                  <a:lnTo>
                    <a:pt x="3116407" y="43818"/>
                  </a:lnTo>
                  <a:lnTo>
                    <a:pt x="3070048" y="51319"/>
                  </a:lnTo>
                  <a:lnTo>
                    <a:pt x="3023883" y="59394"/>
                  </a:lnTo>
                  <a:lnTo>
                    <a:pt x="2977917" y="68039"/>
                  </a:lnTo>
                  <a:lnTo>
                    <a:pt x="2932154" y="77252"/>
                  </a:lnTo>
                  <a:lnTo>
                    <a:pt x="2886597" y="87027"/>
                  </a:lnTo>
                  <a:lnTo>
                    <a:pt x="2841251" y="97362"/>
                  </a:lnTo>
                  <a:lnTo>
                    <a:pt x="2796118" y="108253"/>
                  </a:lnTo>
                  <a:lnTo>
                    <a:pt x="2751204" y="119695"/>
                  </a:lnTo>
                  <a:lnTo>
                    <a:pt x="2706511" y="131684"/>
                  </a:lnTo>
                  <a:lnTo>
                    <a:pt x="2662043" y="144218"/>
                  </a:lnTo>
                  <a:lnTo>
                    <a:pt x="2617804" y="157293"/>
                  </a:lnTo>
                  <a:lnTo>
                    <a:pt x="2573799" y="170903"/>
                  </a:lnTo>
                  <a:lnTo>
                    <a:pt x="2530030" y="185047"/>
                  </a:lnTo>
                  <a:lnTo>
                    <a:pt x="2486502" y="199719"/>
                  </a:lnTo>
                  <a:lnTo>
                    <a:pt x="2443218" y="214917"/>
                  </a:lnTo>
                  <a:lnTo>
                    <a:pt x="2400182" y="230636"/>
                  </a:lnTo>
                  <a:lnTo>
                    <a:pt x="2357399" y="246872"/>
                  </a:lnTo>
                  <a:lnTo>
                    <a:pt x="2314871" y="263622"/>
                  </a:lnTo>
                  <a:lnTo>
                    <a:pt x="2272602" y="280882"/>
                  </a:lnTo>
                  <a:lnTo>
                    <a:pt x="2230597" y="298649"/>
                  </a:lnTo>
                  <a:lnTo>
                    <a:pt x="2188859" y="316917"/>
                  </a:lnTo>
                  <a:lnTo>
                    <a:pt x="2147392" y="335684"/>
                  </a:lnTo>
                  <a:lnTo>
                    <a:pt x="2106200" y="354946"/>
                  </a:lnTo>
                  <a:lnTo>
                    <a:pt x="2065286" y="374699"/>
                  </a:lnTo>
                  <a:lnTo>
                    <a:pt x="2024655" y="394939"/>
                  </a:lnTo>
                  <a:lnTo>
                    <a:pt x="1984309" y="415663"/>
                  </a:lnTo>
                  <a:lnTo>
                    <a:pt x="1944254" y="436866"/>
                  </a:lnTo>
                  <a:lnTo>
                    <a:pt x="1904492" y="458545"/>
                  </a:lnTo>
                  <a:lnTo>
                    <a:pt x="1865027" y="480696"/>
                  </a:lnTo>
                  <a:lnTo>
                    <a:pt x="1825864" y="503315"/>
                  </a:lnTo>
                  <a:lnTo>
                    <a:pt x="1787006" y="526398"/>
                  </a:lnTo>
                  <a:lnTo>
                    <a:pt x="1748457" y="549942"/>
                  </a:lnTo>
                  <a:lnTo>
                    <a:pt x="1710221" y="573943"/>
                  </a:lnTo>
                  <a:lnTo>
                    <a:pt x="1672301" y="598397"/>
                  </a:lnTo>
                  <a:lnTo>
                    <a:pt x="1634701" y="623300"/>
                  </a:lnTo>
                  <a:lnTo>
                    <a:pt x="1597425" y="648649"/>
                  </a:lnTo>
                  <a:lnTo>
                    <a:pt x="1560477" y="674440"/>
                  </a:lnTo>
                  <a:lnTo>
                    <a:pt x="1523861" y="700668"/>
                  </a:lnTo>
                  <a:lnTo>
                    <a:pt x="1487580" y="727330"/>
                  </a:lnTo>
                  <a:lnTo>
                    <a:pt x="1451638" y="754423"/>
                  </a:lnTo>
                  <a:lnTo>
                    <a:pt x="1416040" y="781942"/>
                  </a:lnTo>
                  <a:lnTo>
                    <a:pt x="1380788" y="809883"/>
                  </a:lnTo>
                  <a:lnTo>
                    <a:pt x="1345887" y="838244"/>
                  </a:lnTo>
                  <a:lnTo>
                    <a:pt x="1311340" y="867020"/>
                  </a:lnTo>
                  <a:lnTo>
                    <a:pt x="1277151" y="896207"/>
                  </a:lnTo>
                  <a:lnTo>
                    <a:pt x="1243324" y="925801"/>
                  </a:lnTo>
                  <a:lnTo>
                    <a:pt x="1209864" y="955799"/>
                  </a:lnTo>
                  <a:lnTo>
                    <a:pt x="1176772" y="986197"/>
                  </a:lnTo>
                  <a:lnTo>
                    <a:pt x="1144054" y="1016992"/>
                  </a:lnTo>
                  <a:lnTo>
                    <a:pt x="1111713" y="1048178"/>
                  </a:lnTo>
                  <a:lnTo>
                    <a:pt x="1079754" y="1079754"/>
                  </a:lnTo>
                  <a:lnTo>
                    <a:pt x="1048178" y="1111713"/>
                  </a:lnTo>
                  <a:lnTo>
                    <a:pt x="1016992" y="1144054"/>
                  </a:lnTo>
                  <a:lnTo>
                    <a:pt x="986197" y="1176772"/>
                  </a:lnTo>
                  <a:lnTo>
                    <a:pt x="955799" y="1209864"/>
                  </a:lnTo>
                  <a:lnTo>
                    <a:pt x="925801" y="1243324"/>
                  </a:lnTo>
                  <a:lnTo>
                    <a:pt x="896207" y="1277151"/>
                  </a:lnTo>
                  <a:lnTo>
                    <a:pt x="867020" y="1311340"/>
                  </a:lnTo>
                  <a:lnTo>
                    <a:pt x="838244" y="1345887"/>
                  </a:lnTo>
                  <a:lnTo>
                    <a:pt x="809883" y="1380788"/>
                  </a:lnTo>
                  <a:lnTo>
                    <a:pt x="781942" y="1416040"/>
                  </a:lnTo>
                  <a:lnTo>
                    <a:pt x="754423" y="1451638"/>
                  </a:lnTo>
                  <a:lnTo>
                    <a:pt x="727330" y="1487580"/>
                  </a:lnTo>
                  <a:lnTo>
                    <a:pt x="700668" y="1523861"/>
                  </a:lnTo>
                  <a:lnTo>
                    <a:pt x="674440" y="1560477"/>
                  </a:lnTo>
                  <a:lnTo>
                    <a:pt x="648649" y="1597425"/>
                  </a:lnTo>
                  <a:lnTo>
                    <a:pt x="623300" y="1634701"/>
                  </a:lnTo>
                  <a:lnTo>
                    <a:pt x="598397" y="1672301"/>
                  </a:lnTo>
                  <a:lnTo>
                    <a:pt x="573943" y="1710221"/>
                  </a:lnTo>
                  <a:lnTo>
                    <a:pt x="549942" y="1748457"/>
                  </a:lnTo>
                  <a:lnTo>
                    <a:pt x="526398" y="1787006"/>
                  </a:lnTo>
                  <a:lnTo>
                    <a:pt x="503315" y="1825864"/>
                  </a:lnTo>
                  <a:lnTo>
                    <a:pt x="480696" y="1865027"/>
                  </a:lnTo>
                  <a:lnTo>
                    <a:pt x="458545" y="1904492"/>
                  </a:lnTo>
                  <a:lnTo>
                    <a:pt x="436866" y="1944254"/>
                  </a:lnTo>
                  <a:lnTo>
                    <a:pt x="415663" y="1984309"/>
                  </a:lnTo>
                  <a:lnTo>
                    <a:pt x="394939" y="2024655"/>
                  </a:lnTo>
                  <a:lnTo>
                    <a:pt x="374699" y="2065286"/>
                  </a:lnTo>
                  <a:lnTo>
                    <a:pt x="354946" y="2106200"/>
                  </a:lnTo>
                  <a:lnTo>
                    <a:pt x="335684" y="2147392"/>
                  </a:lnTo>
                  <a:lnTo>
                    <a:pt x="316917" y="2188859"/>
                  </a:lnTo>
                  <a:lnTo>
                    <a:pt x="298649" y="2230597"/>
                  </a:lnTo>
                  <a:lnTo>
                    <a:pt x="280882" y="2272602"/>
                  </a:lnTo>
                  <a:lnTo>
                    <a:pt x="263622" y="2314871"/>
                  </a:lnTo>
                  <a:lnTo>
                    <a:pt x="246872" y="2357399"/>
                  </a:lnTo>
                  <a:lnTo>
                    <a:pt x="230636" y="2400182"/>
                  </a:lnTo>
                  <a:lnTo>
                    <a:pt x="214917" y="2443218"/>
                  </a:lnTo>
                  <a:lnTo>
                    <a:pt x="199719" y="2486502"/>
                  </a:lnTo>
                  <a:lnTo>
                    <a:pt x="185047" y="2530030"/>
                  </a:lnTo>
                  <a:lnTo>
                    <a:pt x="170903" y="2573799"/>
                  </a:lnTo>
                  <a:lnTo>
                    <a:pt x="157293" y="2617804"/>
                  </a:lnTo>
                  <a:lnTo>
                    <a:pt x="144218" y="2662043"/>
                  </a:lnTo>
                  <a:lnTo>
                    <a:pt x="131684" y="2706511"/>
                  </a:lnTo>
                  <a:lnTo>
                    <a:pt x="119695" y="2751204"/>
                  </a:lnTo>
                  <a:lnTo>
                    <a:pt x="108253" y="2796118"/>
                  </a:lnTo>
                  <a:lnTo>
                    <a:pt x="97362" y="2841251"/>
                  </a:lnTo>
                  <a:lnTo>
                    <a:pt x="87027" y="2886597"/>
                  </a:lnTo>
                  <a:lnTo>
                    <a:pt x="77252" y="2932154"/>
                  </a:lnTo>
                  <a:lnTo>
                    <a:pt x="68039" y="2977917"/>
                  </a:lnTo>
                  <a:lnTo>
                    <a:pt x="59394" y="3023883"/>
                  </a:lnTo>
                  <a:lnTo>
                    <a:pt x="51319" y="3070048"/>
                  </a:lnTo>
                  <a:lnTo>
                    <a:pt x="43818" y="3116407"/>
                  </a:lnTo>
                  <a:lnTo>
                    <a:pt x="36896" y="3162958"/>
                  </a:lnTo>
                  <a:lnTo>
                    <a:pt x="30556" y="3209697"/>
                  </a:lnTo>
                  <a:lnTo>
                    <a:pt x="24801" y="3256619"/>
                  </a:lnTo>
                  <a:lnTo>
                    <a:pt x="19636" y="3303721"/>
                  </a:lnTo>
                  <a:lnTo>
                    <a:pt x="15065" y="3350999"/>
                  </a:lnTo>
                  <a:lnTo>
                    <a:pt x="11091" y="3398449"/>
                  </a:lnTo>
                  <a:lnTo>
                    <a:pt x="7718" y="3446067"/>
                  </a:lnTo>
                  <a:lnTo>
                    <a:pt x="4949" y="3493851"/>
                  </a:lnTo>
                  <a:lnTo>
                    <a:pt x="2789" y="3541795"/>
                  </a:lnTo>
                  <a:lnTo>
                    <a:pt x="1242" y="3589897"/>
                  </a:lnTo>
                  <a:lnTo>
                    <a:pt x="311" y="3638151"/>
                  </a:lnTo>
                  <a:lnTo>
                    <a:pt x="0" y="3686555"/>
                  </a:lnTo>
                  <a:lnTo>
                    <a:pt x="311" y="3734959"/>
                  </a:lnTo>
                  <a:lnTo>
                    <a:pt x="1242" y="3783213"/>
                  </a:lnTo>
                  <a:lnTo>
                    <a:pt x="2789" y="3831313"/>
                  </a:lnTo>
                  <a:lnTo>
                    <a:pt x="4949" y="3879257"/>
                  </a:lnTo>
                  <a:lnTo>
                    <a:pt x="7718" y="3927040"/>
                  </a:lnTo>
                  <a:lnTo>
                    <a:pt x="11091" y="3974658"/>
                  </a:lnTo>
                  <a:lnTo>
                    <a:pt x="15065" y="4022107"/>
                  </a:lnTo>
                  <a:lnTo>
                    <a:pt x="19636" y="4069385"/>
                  </a:lnTo>
                  <a:lnTo>
                    <a:pt x="24801" y="4116486"/>
                  </a:lnTo>
                  <a:lnTo>
                    <a:pt x="30556" y="4163407"/>
                  </a:lnTo>
                  <a:lnTo>
                    <a:pt x="36896" y="4210145"/>
                  </a:lnTo>
                  <a:lnTo>
                    <a:pt x="43818" y="4256695"/>
                  </a:lnTo>
                  <a:lnTo>
                    <a:pt x="51319" y="4303054"/>
                  </a:lnTo>
                  <a:lnTo>
                    <a:pt x="59394" y="4349219"/>
                  </a:lnTo>
                  <a:lnTo>
                    <a:pt x="68039" y="4395184"/>
                  </a:lnTo>
                  <a:lnTo>
                    <a:pt x="77252" y="4440947"/>
                  </a:lnTo>
                  <a:lnTo>
                    <a:pt x="87027" y="4486503"/>
                  </a:lnTo>
                  <a:lnTo>
                    <a:pt x="97362" y="4531849"/>
                  </a:lnTo>
                  <a:lnTo>
                    <a:pt x="108253" y="4576981"/>
                  </a:lnTo>
                  <a:lnTo>
                    <a:pt x="119695" y="4621895"/>
                  </a:lnTo>
                  <a:lnTo>
                    <a:pt x="131684" y="4666588"/>
                  </a:lnTo>
                  <a:lnTo>
                    <a:pt x="144218" y="4711055"/>
                  </a:lnTo>
                  <a:lnTo>
                    <a:pt x="157293" y="4755294"/>
                  </a:lnTo>
                  <a:lnTo>
                    <a:pt x="170903" y="4799299"/>
                  </a:lnTo>
                  <a:lnTo>
                    <a:pt x="185047" y="4843067"/>
                  </a:lnTo>
                  <a:lnTo>
                    <a:pt x="199719" y="4886595"/>
                  </a:lnTo>
                  <a:lnTo>
                    <a:pt x="214917" y="4929879"/>
                  </a:lnTo>
                  <a:lnTo>
                    <a:pt x="230636" y="4972914"/>
                  </a:lnTo>
                  <a:lnTo>
                    <a:pt x="246872" y="5015698"/>
                  </a:lnTo>
                  <a:lnTo>
                    <a:pt x="263622" y="5058226"/>
                  </a:lnTo>
                  <a:lnTo>
                    <a:pt x="280882" y="5100494"/>
                  </a:lnTo>
                  <a:lnTo>
                    <a:pt x="298649" y="5142499"/>
                  </a:lnTo>
                  <a:lnTo>
                    <a:pt x="316917" y="5184237"/>
                  </a:lnTo>
                  <a:lnTo>
                    <a:pt x="335684" y="5225703"/>
                  </a:lnTo>
                  <a:lnTo>
                    <a:pt x="354946" y="5266896"/>
                  </a:lnTo>
                  <a:lnTo>
                    <a:pt x="374699" y="5307809"/>
                  </a:lnTo>
                  <a:lnTo>
                    <a:pt x="394939" y="5348441"/>
                  </a:lnTo>
                  <a:lnTo>
                    <a:pt x="415663" y="5388786"/>
                  </a:lnTo>
                  <a:lnTo>
                    <a:pt x="436866" y="5428842"/>
                  </a:lnTo>
                  <a:lnTo>
                    <a:pt x="458545" y="5468603"/>
                  </a:lnTo>
                  <a:lnTo>
                    <a:pt x="480696" y="5508068"/>
                  </a:lnTo>
                  <a:lnTo>
                    <a:pt x="503315" y="5547231"/>
                  </a:lnTo>
                  <a:lnTo>
                    <a:pt x="526398" y="5586089"/>
                  </a:lnTo>
                  <a:lnTo>
                    <a:pt x="549282" y="5623557"/>
                  </a:lnTo>
                  <a:lnTo>
                    <a:pt x="6355080" y="5623557"/>
                  </a:lnTo>
                  <a:lnTo>
                    <a:pt x="6355080" y="1142976"/>
                  </a:lnTo>
                  <a:lnTo>
                    <a:pt x="6324933" y="1111713"/>
                  </a:lnTo>
                  <a:lnTo>
                    <a:pt x="6293358" y="1079754"/>
                  </a:lnTo>
                  <a:lnTo>
                    <a:pt x="6261398" y="1048178"/>
                  </a:lnTo>
                  <a:lnTo>
                    <a:pt x="6229057" y="1016992"/>
                  </a:lnTo>
                  <a:lnTo>
                    <a:pt x="6196339" y="986197"/>
                  </a:lnTo>
                  <a:lnTo>
                    <a:pt x="6163247" y="955799"/>
                  </a:lnTo>
                  <a:lnTo>
                    <a:pt x="6129787" y="925801"/>
                  </a:lnTo>
                  <a:lnTo>
                    <a:pt x="6095960" y="896207"/>
                  </a:lnTo>
                  <a:lnTo>
                    <a:pt x="6061771" y="867020"/>
                  </a:lnTo>
                  <a:lnTo>
                    <a:pt x="6027224" y="838244"/>
                  </a:lnTo>
                  <a:lnTo>
                    <a:pt x="5992323" y="809883"/>
                  </a:lnTo>
                  <a:lnTo>
                    <a:pt x="5957071" y="781942"/>
                  </a:lnTo>
                  <a:lnTo>
                    <a:pt x="5921473" y="754423"/>
                  </a:lnTo>
                  <a:lnTo>
                    <a:pt x="5885531" y="727330"/>
                  </a:lnTo>
                  <a:lnTo>
                    <a:pt x="5849250" y="700668"/>
                  </a:lnTo>
                  <a:lnTo>
                    <a:pt x="5812634" y="674440"/>
                  </a:lnTo>
                  <a:lnTo>
                    <a:pt x="5775686" y="648649"/>
                  </a:lnTo>
                  <a:lnTo>
                    <a:pt x="5738410" y="623300"/>
                  </a:lnTo>
                  <a:lnTo>
                    <a:pt x="5700810" y="598397"/>
                  </a:lnTo>
                  <a:lnTo>
                    <a:pt x="5662890" y="573943"/>
                  </a:lnTo>
                  <a:lnTo>
                    <a:pt x="5624654" y="549942"/>
                  </a:lnTo>
                  <a:lnTo>
                    <a:pt x="5586105" y="526398"/>
                  </a:lnTo>
                  <a:lnTo>
                    <a:pt x="5547247" y="503315"/>
                  </a:lnTo>
                  <a:lnTo>
                    <a:pt x="5508084" y="480696"/>
                  </a:lnTo>
                  <a:lnTo>
                    <a:pt x="5468619" y="458545"/>
                  </a:lnTo>
                  <a:lnTo>
                    <a:pt x="5428857" y="436866"/>
                  </a:lnTo>
                  <a:lnTo>
                    <a:pt x="5388802" y="415663"/>
                  </a:lnTo>
                  <a:lnTo>
                    <a:pt x="5348456" y="394939"/>
                  </a:lnTo>
                  <a:lnTo>
                    <a:pt x="5307825" y="374699"/>
                  </a:lnTo>
                  <a:lnTo>
                    <a:pt x="5266911" y="354946"/>
                  </a:lnTo>
                  <a:lnTo>
                    <a:pt x="5225719" y="335684"/>
                  </a:lnTo>
                  <a:lnTo>
                    <a:pt x="5184252" y="316917"/>
                  </a:lnTo>
                  <a:lnTo>
                    <a:pt x="5142514" y="298649"/>
                  </a:lnTo>
                  <a:lnTo>
                    <a:pt x="5100509" y="280882"/>
                  </a:lnTo>
                  <a:lnTo>
                    <a:pt x="5058240" y="263622"/>
                  </a:lnTo>
                  <a:lnTo>
                    <a:pt x="5015712" y="246872"/>
                  </a:lnTo>
                  <a:lnTo>
                    <a:pt x="4972929" y="230636"/>
                  </a:lnTo>
                  <a:lnTo>
                    <a:pt x="4929893" y="214917"/>
                  </a:lnTo>
                  <a:lnTo>
                    <a:pt x="4886609" y="199719"/>
                  </a:lnTo>
                  <a:lnTo>
                    <a:pt x="4843081" y="185047"/>
                  </a:lnTo>
                  <a:lnTo>
                    <a:pt x="4799312" y="170903"/>
                  </a:lnTo>
                  <a:lnTo>
                    <a:pt x="4755307" y="157293"/>
                  </a:lnTo>
                  <a:lnTo>
                    <a:pt x="4711068" y="144218"/>
                  </a:lnTo>
                  <a:lnTo>
                    <a:pt x="4666600" y="131684"/>
                  </a:lnTo>
                  <a:lnTo>
                    <a:pt x="4621907" y="119695"/>
                  </a:lnTo>
                  <a:lnTo>
                    <a:pt x="4576993" y="108253"/>
                  </a:lnTo>
                  <a:lnTo>
                    <a:pt x="4531860" y="97362"/>
                  </a:lnTo>
                  <a:lnTo>
                    <a:pt x="4486514" y="87027"/>
                  </a:lnTo>
                  <a:lnTo>
                    <a:pt x="4440957" y="77252"/>
                  </a:lnTo>
                  <a:lnTo>
                    <a:pt x="4395194" y="68039"/>
                  </a:lnTo>
                  <a:lnTo>
                    <a:pt x="4349228" y="59394"/>
                  </a:lnTo>
                  <a:lnTo>
                    <a:pt x="4303063" y="51319"/>
                  </a:lnTo>
                  <a:lnTo>
                    <a:pt x="4256704" y="43818"/>
                  </a:lnTo>
                  <a:lnTo>
                    <a:pt x="4210153" y="36896"/>
                  </a:lnTo>
                  <a:lnTo>
                    <a:pt x="4163414" y="30556"/>
                  </a:lnTo>
                  <a:lnTo>
                    <a:pt x="4116492" y="24801"/>
                  </a:lnTo>
                  <a:lnTo>
                    <a:pt x="4069390" y="19636"/>
                  </a:lnTo>
                  <a:lnTo>
                    <a:pt x="4022112" y="15065"/>
                  </a:lnTo>
                  <a:lnTo>
                    <a:pt x="3974662" y="11091"/>
                  </a:lnTo>
                  <a:lnTo>
                    <a:pt x="3927044" y="7718"/>
                  </a:lnTo>
                  <a:lnTo>
                    <a:pt x="3879260" y="4949"/>
                  </a:lnTo>
                  <a:lnTo>
                    <a:pt x="3831316" y="2789"/>
                  </a:lnTo>
                  <a:lnTo>
                    <a:pt x="3783214" y="1242"/>
                  </a:lnTo>
                  <a:lnTo>
                    <a:pt x="3734960" y="311"/>
                  </a:lnTo>
                  <a:lnTo>
                    <a:pt x="3686555" y="0"/>
                  </a:lnTo>
                  <a:close/>
                </a:path>
              </a:pathLst>
            </a:custGeom>
            <a:solidFill>
              <a:srgbClr val="66C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44640" y="2871215"/>
              <a:ext cx="5044440" cy="372313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9780270" y="0"/>
              <a:ext cx="2411730" cy="2387600"/>
            </a:xfrm>
            <a:custGeom>
              <a:avLst/>
              <a:gdLst/>
              <a:ahLst/>
              <a:cxnLst/>
              <a:rect l="l" t="t" r="r" b="b"/>
              <a:pathLst>
                <a:path w="2411729" h="2387600">
                  <a:moveTo>
                    <a:pt x="2411729" y="0"/>
                  </a:moveTo>
                  <a:lnTo>
                    <a:pt x="145091" y="0"/>
                  </a:lnTo>
                  <a:lnTo>
                    <a:pt x="142509" y="5675"/>
                  </a:lnTo>
                  <a:lnTo>
                    <a:pt x="124726" y="47736"/>
                  </a:lnTo>
                  <a:lnTo>
                    <a:pt x="108050" y="90366"/>
                  </a:lnTo>
                  <a:lnTo>
                    <a:pt x="92496" y="133545"/>
                  </a:lnTo>
                  <a:lnTo>
                    <a:pt x="78084" y="177257"/>
                  </a:lnTo>
                  <a:lnTo>
                    <a:pt x="64831" y="221483"/>
                  </a:lnTo>
                  <a:lnTo>
                    <a:pt x="52755" y="266205"/>
                  </a:lnTo>
                  <a:lnTo>
                    <a:pt x="41874" y="311406"/>
                  </a:lnTo>
                  <a:lnTo>
                    <a:pt x="32206" y="357067"/>
                  </a:lnTo>
                  <a:lnTo>
                    <a:pt x="23769" y="403171"/>
                  </a:lnTo>
                  <a:lnTo>
                    <a:pt x="16581" y="449700"/>
                  </a:lnTo>
                  <a:lnTo>
                    <a:pt x="10659" y="496635"/>
                  </a:lnTo>
                  <a:lnTo>
                    <a:pt x="6023" y="543959"/>
                  </a:lnTo>
                  <a:lnTo>
                    <a:pt x="2688" y="591654"/>
                  </a:lnTo>
                  <a:lnTo>
                    <a:pt x="675" y="639702"/>
                  </a:lnTo>
                  <a:lnTo>
                    <a:pt x="0" y="688086"/>
                  </a:lnTo>
                  <a:lnTo>
                    <a:pt x="675" y="736469"/>
                  </a:lnTo>
                  <a:lnTo>
                    <a:pt x="2688" y="784517"/>
                  </a:lnTo>
                  <a:lnTo>
                    <a:pt x="6023" y="832212"/>
                  </a:lnTo>
                  <a:lnTo>
                    <a:pt x="10659" y="879536"/>
                  </a:lnTo>
                  <a:lnTo>
                    <a:pt x="16581" y="926471"/>
                  </a:lnTo>
                  <a:lnTo>
                    <a:pt x="23769" y="973000"/>
                  </a:lnTo>
                  <a:lnTo>
                    <a:pt x="32206" y="1019104"/>
                  </a:lnTo>
                  <a:lnTo>
                    <a:pt x="41874" y="1064765"/>
                  </a:lnTo>
                  <a:lnTo>
                    <a:pt x="52755" y="1109966"/>
                  </a:lnTo>
                  <a:lnTo>
                    <a:pt x="64831" y="1154688"/>
                  </a:lnTo>
                  <a:lnTo>
                    <a:pt x="78084" y="1198914"/>
                  </a:lnTo>
                  <a:lnTo>
                    <a:pt x="92496" y="1242626"/>
                  </a:lnTo>
                  <a:lnTo>
                    <a:pt x="108050" y="1285805"/>
                  </a:lnTo>
                  <a:lnTo>
                    <a:pt x="124726" y="1328435"/>
                  </a:lnTo>
                  <a:lnTo>
                    <a:pt x="142509" y="1370496"/>
                  </a:lnTo>
                  <a:lnTo>
                    <a:pt x="161378" y="1411971"/>
                  </a:lnTo>
                  <a:lnTo>
                    <a:pt x="181318" y="1452842"/>
                  </a:lnTo>
                  <a:lnTo>
                    <a:pt x="202309" y="1493091"/>
                  </a:lnTo>
                  <a:lnTo>
                    <a:pt x="224333" y="1532701"/>
                  </a:lnTo>
                  <a:lnTo>
                    <a:pt x="247374" y="1571653"/>
                  </a:lnTo>
                  <a:lnTo>
                    <a:pt x="271412" y="1609929"/>
                  </a:lnTo>
                  <a:lnTo>
                    <a:pt x="296430" y="1647512"/>
                  </a:lnTo>
                  <a:lnTo>
                    <a:pt x="322411" y="1684383"/>
                  </a:lnTo>
                  <a:lnTo>
                    <a:pt x="349335" y="1720524"/>
                  </a:lnTo>
                  <a:lnTo>
                    <a:pt x="377185" y="1755919"/>
                  </a:lnTo>
                  <a:lnTo>
                    <a:pt x="405944" y="1790548"/>
                  </a:lnTo>
                  <a:lnTo>
                    <a:pt x="435593" y="1824394"/>
                  </a:lnTo>
                  <a:lnTo>
                    <a:pt x="466114" y="1857439"/>
                  </a:lnTo>
                  <a:lnTo>
                    <a:pt x="497490" y="1889664"/>
                  </a:lnTo>
                  <a:lnTo>
                    <a:pt x="529703" y="1921053"/>
                  </a:lnTo>
                  <a:lnTo>
                    <a:pt x="562734" y="1951587"/>
                  </a:lnTo>
                  <a:lnTo>
                    <a:pt x="596565" y="1981248"/>
                  </a:lnTo>
                  <a:lnTo>
                    <a:pt x="631180" y="2010018"/>
                  </a:lnTo>
                  <a:lnTo>
                    <a:pt x="666559" y="2037880"/>
                  </a:lnTo>
                  <a:lnTo>
                    <a:pt x="702685" y="2064815"/>
                  </a:lnTo>
                  <a:lnTo>
                    <a:pt x="739540" y="2090805"/>
                  </a:lnTo>
                  <a:lnTo>
                    <a:pt x="777106" y="2115833"/>
                  </a:lnTo>
                  <a:lnTo>
                    <a:pt x="815365" y="2139881"/>
                  </a:lnTo>
                  <a:lnTo>
                    <a:pt x="854300" y="2162930"/>
                  </a:lnTo>
                  <a:lnTo>
                    <a:pt x="893891" y="2184963"/>
                  </a:lnTo>
                  <a:lnTo>
                    <a:pt x="934122" y="2205962"/>
                  </a:lnTo>
                  <a:lnTo>
                    <a:pt x="974975" y="2225909"/>
                  </a:lnTo>
                  <a:lnTo>
                    <a:pt x="1016431" y="2244785"/>
                  </a:lnTo>
                  <a:lnTo>
                    <a:pt x="1058472" y="2262574"/>
                  </a:lnTo>
                  <a:lnTo>
                    <a:pt x="1101081" y="2279257"/>
                  </a:lnTo>
                  <a:lnTo>
                    <a:pt x="1144240" y="2294816"/>
                  </a:lnTo>
                  <a:lnTo>
                    <a:pt x="1187930" y="2309234"/>
                  </a:lnTo>
                  <a:lnTo>
                    <a:pt x="1232135" y="2322492"/>
                  </a:lnTo>
                  <a:lnTo>
                    <a:pt x="1276835" y="2334572"/>
                  </a:lnTo>
                  <a:lnTo>
                    <a:pt x="1322014" y="2345457"/>
                  </a:lnTo>
                  <a:lnTo>
                    <a:pt x="1367652" y="2355128"/>
                  </a:lnTo>
                  <a:lnTo>
                    <a:pt x="1413733" y="2363568"/>
                  </a:lnTo>
                  <a:lnTo>
                    <a:pt x="1460237" y="2370759"/>
                  </a:lnTo>
                  <a:lnTo>
                    <a:pt x="1507149" y="2376682"/>
                  </a:lnTo>
                  <a:lnTo>
                    <a:pt x="1554448" y="2381320"/>
                  </a:lnTo>
                  <a:lnTo>
                    <a:pt x="1602118" y="2384656"/>
                  </a:lnTo>
                  <a:lnTo>
                    <a:pt x="1650140" y="2386670"/>
                  </a:lnTo>
                  <a:lnTo>
                    <a:pt x="1698498" y="2387346"/>
                  </a:lnTo>
                  <a:lnTo>
                    <a:pt x="1746855" y="2386670"/>
                  </a:lnTo>
                  <a:lnTo>
                    <a:pt x="1794877" y="2384656"/>
                  </a:lnTo>
                  <a:lnTo>
                    <a:pt x="1842547" y="2381320"/>
                  </a:lnTo>
                  <a:lnTo>
                    <a:pt x="1889846" y="2376682"/>
                  </a:lnTo>
                  <a:lnTo>
                    <a:pt x="1936758" y="2370759"/>
                  </a:lnTo>
                  <a:lnTo>
                    <a:pt x="1983262" y="2363568"/>
                  </a:lnTo>
                  <a:lnTo>
                    <a:pt x="2029343" y="2355128"/>
                  </a:lnTo>
                  <a:lnTo>
                    <a:pt x="2074981" y="2345457"/>
                  </a:lnTo>
                  <a:lnTo>
                    <a:pt x="2120160" y="2334572"/>
                  </a:lnTo>
                  <a:lnTo>
                    <a:pt x="2164860" y="2322492"/>
                  </a:lnTo>
                  <a:lnTo>
                    <a:pt x="2209065" y="2309234"/>
                  </a:lnTo>
                  <a:lnTo>
                    <a:pt x="2252755" y="2294816"/>
                  </a:lnTo>
                  <a:lnTo>
                    <a:pt x="2295914" y="2279257"/>
                  </a:lnTo>
                  <a:lnTo>
                    <a:pt x="2338523" y="2262574"/>
                  </a:lnTo>
                  <a:lnTo>
                    <a:pt x="2380564" y="2244785"/>
                  </a:lnTo>
                  <a:lnTo>
                    <a:pt x="2411729" y="2230595"/>
                  </a:lnTo>
                  <a:lnTo>
                    <a:pt x="24117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780270" y="0"/>
              <a:ext cx="2411730" cy="2387600"/>
            </a:xfrm>
            <a:custGeom>
              <a:avLst/>
              <a:gdLst/>
              <a:ahLst/>
              <a:cxnLst/>
              <a:rect l="l" t="t" r="r" b="b"/>
              <a:pathLst>
                <a:path w="2411729" h="2387600">
                  <a:moveTo>
                    <a:pt x="0" y="688086"/>
                  </a:moveTo>
                  <a:lnTo>
                    <a:pt x="675" y="639702"/>
                  </a:lnTo>
                  <a:lnTo>
                    <a:pt x="2688" y="591654"/>
                  </a:lnTo>
                  <a:lnTo>
                    <a:pt x="6023" y="543959"/>
                  </a:lnTo>
                  <a:lnTo>
                    <a:pt x="10659" y="496635"/>
                  </a:lnTo>
                  <a:lnTo>
                    <a:pt x="16581" y="449700"/>
                  </a:lnTo>
                  <a:lnTo>
                    <a:pt x="23769" y="403171"/>
                  </a:lnTo>
                  <a:lnTo>
                    <a:pt x="32206" y="357067"/>
                  </a:lnTo>
                  <a:lnTo>
                    <a:pt x="41874" y="311406"/>
                  </a:lnTo>
                  <a:lnTo>
                    <a:pt x="52755" y="266205"/>
                  </a:lnTo>
                  <a:lnTo>
                    <a:pt x="64831" y="221483"/>
                  </a:lnTo>
                  <a:lnTo>
                    <a:pt x="78084" y="177257"/>
                  </a:lnTo>
                  <a:lnTo>
                    <a:pt x="92496" y="133545"/>
                  </a:lnTo>
                  <a:lnTo>
                    <a:pt x="108050" y="90366"/>
                  </a:lnTo>
                  <a:lnTo>
                    <a:pt x="124726" y="47736"/>
                  </a:lnTo>
                  <a:lnTo>
                    <a:pt x="142509" y="5675"/>
                  </a:lnTo>
                  <a:lnTo>
                    <a:pt x="145091" y="0"/>
                  </a:lnTo>
                </a:path>
                <a:path w="2411729" h="2387600">
                  <a:moveTo>
                    <a:pt x="2411729" y="2230595"/>
                  </a:moveTo>
                  <a:lnTo>
                    <a:pt x="2338523" y="2262574"/>
                  </a:lnTo>
                  <a:lnTo>
                    <a:pt x="2295914" y="2279257"/>
                  </a:lnTo>
                  <a:lnTo>
                    <a:pt x="2252755" y="2294816"/>
                  </a:lnTo>
                  <a:lnTo>
                    <a:pt x="2209065" y="2309234"/>
                  </a:lnTo>
                  <a:lnTo>
                    <a:pt x="2164860" y="2322492"/>
                  </a:lnTo>
                  <a:lnTo>
                    <a:pt x="2120160" y="2334572"/>
                  </a:lnTo>
                  <a:lnTo>
                    <a:pt x="2074981" y="2345457"/>
                  </a:lnTo>
                  <a:lnTo>
                    <a:pt x="2029343" y="2355128"/>
                  </a:lnTo>
                  <a:lnTo>
                    <a:pt x="1983262" y="2363568"/>
                  </a:lnTo>
                  <a:lnTo>
                    <a:pt x="1936758" y="2370759"/>
                  </a:lnTo>
                  <a:lnTo>
                    <a:pt x="1889846" y="2376682"/>
                  </a:lnTo>
                  <a:lnTo>
                    <a:pt x="1842547" y="2381320"/>
                  </a:lnTo>
                  <a:lnTo>
                    <a:pt x="1794877" y="2384656"/>
                  </a:lnTo>
                  <a:lnTo>
                    <a:pt x="1746855" y="2386670"/>
                  </a:lnTo>
                  <a:lnTo>
                    <a:pt x="1698498" y="2387346"/>
                  </a:lnTo>
                  <a:lnTo>
                    <a:pt x="1650140" y="2386670"/>
                  </a:lnTo>
                  <a:lnTo>
                    <a:pt x="1602118" y="2384656"/>
                  </a:lnTo>
                  <a:lnTo>
                    <a:pt x="1554448" y="2381320"/>
                  </a:lnTo>
                  <a:lnTo>
                    <a:pt x="1507149" y="2376682"/>
                  </a:lnTo>
                  <a:lnTo>
                    <a:pt x="1460237" y="2370759"/>
                  </a:lnTo>
                  <a:lnTo>
                    <a:pt x="1413733" y="2363568"/>
                  </a:lnTo>
                  <a:lnTo>
                    <a:pt x="1367652" y="2355128"/>
                  </a:lnTo>
                  <a:lnTo>
                    <a:pt x="1322014" y="2345457"/>
                  </a:lnTo>
                  <a:lnTo>
                    <a:pt x="1276835" y="2334572"/>
                  </a:lnTo>
                  <a:lnTo>
                    <a:pt x="1232135" y="2322492"/>
                  </a:lnTo>
                  <a:lnTo>
                    <a:pt x="1187930" y="2309234"/>
                  </a:lnTo>
                  <a:lnTo>
                    <a:pt x="1144240" y="2294816"/>
                  </a:lnTo>
                  <a:lnTo>
                    <a:pt x="1101081" y="2279257"/>
                  </a:lnTo>
                  <a:lnTo>
                    <a:pt x="1058472" y="2262574"/>
                  </a:lnTo>
                  <a:lnTo>
                    <a:pt x="1016431" y="2244785"/>
                  </a:lnTo>
                  <a:lnTo>
                    <a:pt x="974975" y="2225909"/>
                  </a:lnTo>
                  <a:lnTo>
                    <a:pt x="934122" y="2205962"/>
                  </a:lnTo>
                  <a:lnTo>
                    <a:pt x="893891" y="2184963"/>
                  </a:lnTo>
                  <a:lnTo>
                    <a:pt x="854300" y="2162930"/>
                  </a:lnTo>
                  <a:lnTo>
                    <a:pt x="815365" y="2139881"/>
                  </a:lnTo>
                  <a:lnTo>
                    <a:pt x="777106" y="2115833"/>
                  </a:lnTo>
                  <a:lnTo>
                    <a:pt x="739540" y="2090805"/>
                  </a:lnTo>
                  <a:lnTo>
                    <a:pt x="702685" y="2064815"/>
                  </a:lnTo>
                  <a:lnTo>
                    <a:pt x="666559" y="2037880"/>
                  </a:lnTo>
                  <a:lnTo>
                    <a:pt x="631180" y="2010018"/>
                  </a:lnTo>
                  <a:lnTo>
                    <a:pt x="596565" y="1981248"/>
                  </a:lnTo>
                  <a:lnTo>
                    <a:pt x="562734" y="1951587"/>
                  </a:lnTo>
                  <a:lnTo>
                    <a:pt x="529703" y="1921053"/>
                  </a:lnTo>
                  <a:lnTo>
                    <a:pt x="497490" y="1889664"/>
                  </a:lnTo>
                  <a:lnTo>
                    <a:pt x="466114" y="1857439"/>
                  </a:lnTo>
                  <a:lnTo>
                    <a:pt x="435593" y="1824394"/>
                  </a:lnTo>
                  <a:lnTo>
                    <a:pt x="405944" y="1790548"/>
                  </a:lnTo>
                  <a:lnTo>
                    <a:pt x="377185" y="1755919"/>
                  </a:lnTo>
                  <a:lnTo>
                    <a:pt x="349335" y="1720524"/>
                  </a:lnTo>
                  <a:lnTo>
                    <a:pt x="322411" y="1684383"/>
                  </a:lnTo>
                  <a:lnTo>
                    <a:pt x="296430" y="1647512"/>
                  </a:lnTo>
                  <a:lnTo>
                    <a:pt x="271412" y="1609929"/>
                  </a:lnTo>
                  <a:lnTo>
                    <a:pt x="247374" y="1571653"/>
                  </a:lnTo>
                  <a:lnTo>
                    <a:pt x="224333" y="1532701"/>
                  </a:lnTo>
                  <a:lnTo>
                    <a:pt x="202309" y="1493091"/>
                  </a:lnTo>
                  <a:lnTo>
                    <a:pt x="181318" y="1452842"/>
                  </a:lnTo>
                  <a:lnTo>
                    <a:pt x="161378" y="1411971"/>
                  </a:lnTo>
                  <a:lnTo>
                    <a:pt x="142509" y="1370496"/>
                  </a:lnTo>
                  <a:lnTo>
                    <a:pt x="124726" y="1328435"/>
                  </a:lnTo>
                  <a:lnTo>
                    <a:pt x="108050" y="1285805"/>
                  </a:lnTo>
                  <a:lnTo>
                    <a:pt x="92496" y="1242626"/>
                  </a:lnTo>
                  <a:lnTo>
                    <a:pt x="78084" y="1198914"/>
                  </a:lnTo>
                  <a:lnTo>
                    <a:pt x="64831" y="1154688"/>
                  </a:lnTo>
                  <a:lnTo>
                    <a:pt x="52755" y="1109966"/>
                  </a:lnTo>
                  <a:lnTo>
                    <a:pt x="41874" y="1064765"/>
                  </a:lnTo>
                  <a:lnTo>
                    <a:pt x="32206" y="1019104"/>
                  </a:lnTo>
                  <a:lnTo>
                    <a:pt x="23769" y="973000"/>
                  </a:lnTo>
                  <a:lnTo>
                    <a:pt x="16581" y="926471"/>
                  </a:lnTo>
                  <a:lnTo>
                    <a:pt x="10659" y="879536"/>
                  </a:lnTo>
                  <a:lnTo>
                    <a:pt x="6023" y="832212"/>
                  </a:lnTo>
                  <a:lnTo>
                    <a:pt x="2688" y="784517"/>
                  </a:lnTo>
                  <a:lnTo>
                    <a:pt x="675" y="736469"/>
                  </a:lnTo>
                  <a:lnTo>
                    <a:pt x="0" y="688086"/>
                  </a:lnTo>
                </a:path>
              </a:pathLst>
            </a:custGeom>
            <a:ln w="53340">
              <a:solidFill>
                <a:srgbClr val="66CC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28732" y="423671"/>
              <a:ext cx="1318259" cy="1319784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86562" y="4141978"/>
            <a:ext cx="249174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35" dirty="0">
                <a:latin typeface="Arial"/>
                <a:cs typeface="Arial"/>
                <a:hlinkClick r:id="rId4"/>
              </a:rPr>
              <a:t>http://kremlin.ru/supplement/4804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70712" y="4683876"/>
            <a:ext cx="5242560" cy="2015489"/>
          </a:xfrm>
          <a:prstGeom prst="rect">
            <a:avLst/>
          </a:prstGeom>
        </p:spPr>
        <p:txBody>
          <a:bodyPr vert="horz" wrap="square" lIns="0" tIns="143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30"/>
              </a:spcBef>
            </a:pPr>
            <a:r>
              <a:rPr sz="1800" spc="-170" dirty="0">
                <a:latin typeface="Arial"/>
                <a:cs typeface="Arial"/>
              </a:rPr>
              <a:t>Цитата:</a:t>
            </a:r>
            <a:endParaRPr sz="1800">
              <a:latin typeface="Arial"/>
              <a:cs typeface="Arial"/>
            </a:endParaRPr>
          </a:p>
          <a:p>
            <a:pPr marL="16510">
              <a:lnSpc>
                <a:spcPts val="1825"/>
              </a:lnSpc>
              <a:spcBef>
                <a:spcPts val="915"/>
              </a:spcBef>
            </a:pPr>
            <a:r>
              <a:rPr sz="1600" i="1" spc="-200" dirty="0">
                <a:latin typeface="Arial"/>
                <a:cs typeface="Arial"/>
              </a:rPr>
              <a:t>Воюющие</a:t>
            </a:r>
            <a:r>
              <a:rPr sz="1600" i="1" spc="-90" dirty="0">
                <a:latin typeface="Arial"/>
                <a:cs typeface="Arial"/>
              </a:rPr>
              <a:t> </a:t>
            </a:r>
            <a:r>
              <a:rPr sz="1600" i="1" spc="-180" dirty="0">
                <a:latin typeface="Arial"/>
                <a:cs typeface="Arial"/>
              </a:rPr>
              <a:t>стороны</a:t>
            </a:r>
            <a:r>
              <a:rPr sz="1600" i="1" spc="-95" dirty="0">
                <a:latin typeface="Arial"/>
                <a:cs typeface="Arial"/>
              </a:rPr>
              <a:t> </a:t>
            </a:r>
            <a:r>
              <a:rPr sz="1600" i="1" spc="-160" dirty="0">
                <a:latin typeface="Arial"/>
                <a:cs typeface="Arial"/>
              </a:rPr>
              <a:t>обязались</a:t>
            </a:r>
            <a:r>
              <a:rPr sz="1600" i="1" spc="-105" dirty="0">
                <a:latin typeface="Arial"/>
                <a:cs typeface="Arial"/>
              </a:rPr>
              <a:t> </a:t>
            </a:r>
            <a:r>
              <a:rPr sz="1600" i="1" spc="-180" dirty="0">
                <a:latin typeface="Arial"/>
                <a:cs typeface="Arial"/>
              </a:rPr>
              <a:t>прекратить</a:t>
            </a:r>
            <a:r>
              <a:rPr sz="1600" i="1" spc="-125" dirty="0">
                <a:latin typeface="Arial"/>
                <a:cs typeface="Arial"/>
              </a:rPr>
              <a:t> </a:t>
            </a:r>
            <a:r>
              <a:rPr sz="1600" i="1" spc="-160" dirty="0">
                <a:latin typeface="Arial"/>
                <a:cs typeface="Arial"/>
              </a:rPr>
              <a:t>огонь</a:t>
            </a:r>
            <a:r>
              <a:rPr sz="1600" i="1" spc="-80" dirty="0">
                <a:latin typeface="Arial"/>
                <a:cs typeface="Arial"/>
              </a:rPr>
              <a:t> </a:t>
            </a:r>
            <a:r>
              <a:rPr sz="1600" i="1" spc="-165" dirty="0">
                <a:latin typeface="Arial"/>
                <a:cs typeface="Arial"/>
              </a:rPr>
              <a:t>и</a:t>
            </a:r>
            <a:r>
              <a:rPr sz="1600" i="1" spc="-85" dirty="0">
                <a:latin typeface="Arial"/>
                <a:cs typeface="Arial"/>
              </a:rPr>
              <a:t> </a:t>
            </a:r>
            <a:r>
              <a:rPr sz="1600" i="1" spc="-185" dirty="0">
                <a:latin typeface="Arial"/>
                <a:cs typeface="Arial"/>
              </a:rPr>
              <a:t>отвести</a:t>
            </a:r>
            <a:endParaRPr sz="1600">
              <a:latin typeface="Arial"/>
              <a:cs typeface="Arial"/>
            </a:endParaRPr>
          </a:p>
          <a:p>
            <a:pPr marL="16510" marR="5080">
              <a:lnSpc>
                <a:spcPct val="90000"/>
              </a:lnSpc>
              <a:spcBef>
                <a:spcPts val="95"/>
              </a:spcBef>
            </a:pPr>
            <a:r>
              <a:rPr sz="1600" i="1" spc="-204" dirty="0">
                <a:latin typeface="Arial"/>
                <a:cs typeface="Arial"/>
              </a:rPr>
              <a:t>от</a:t>
            </a:r>
            <a:r>
              <a:rPr sz="1600" i="1" spc="-95" dirty="0">
                <a:latin typeface="Arial"/>
                <a:cs typeface="Arial"/>
              </a:rPr>
              <a:t> </a:t>
            </a:r>
            <a:r>
              <a:rPr sz="1600" i="1" spc="-165" dirty="0">
                <a:latin typeface="Arial"/>
                <a:cs typeface="Arial"/>
              </a:rPr>
              <a:t>линии</a:t>
            </a:r>
            <a:r>
              <a:rPr sz="1600" i="1" spc="-90" dirty="0">
                <a:latin typeface="Arial"/>
                <a:cs typeface="Arial"/>
              </a:rPr>
              <a:t> </a:t>
            </a:r>
            <a:r>
              <a:rPr sz="1600" i="1" spc="-160" dirty="0">
                <a:latin typeface="Arial"/>
                <a:cs typeface="Arial"/>
              </a:rPr>
              <a:t>соприкосновения</a:t>
            </a:r>
            <a:r>
              <a:rPr sz="1600" i="1" spc="-110" dirty="0">
                <a:latin typeface="Arial"/>
                <a:cs typeface="Arial"/>
              </a:rPr>
              <a:t> </a:t>
            </a:r>
            <a:r>
              <a:rPr sz="1600" i="1" spc="-160" dirty="0">
                <a:latin typeface="Arial"/>
                <a:cs typeface="Arial"/>
              </a:rPr>
              <a:t>свои</a:t>
            </a:r>
            <a:r>
              <a:rPr sz="1600" i="1" spc="-80" dirty="0">
                <a:latin typeface="Arial"/>
                <a:cs typeface="Arial"/>
              </a:rPr>
              <a:t> </a:t>
            </a:r>
            <a:r>
              <a:rPr sz="1600" i="1" spc="-150" dirty="0">
                <a:latin typeface="Arial"/>
                <a:cs typeface="Arial"/>
              </a:rPr>
              <a:t>войска.</a:t>
            </a:r>
            <a:r>
              <a:rPr sz="1600" i="1" spc="-85" dirty="0">
                <a:latin typeface="Arial"/>
                <a:cs typeface="Arial"/>
              </a:rPr>
              <a:t> </a:t>
            </a:r>
            <a:r>
              <a:rPr sz="1600" i="1" spc="-160" dirty="0">
                <a:latin typeface="Arial"/>
                <a:cs typeface="Arial"/>
              </a:rPr>
              <a:t>Украинские</a:t>
            </a:r>
            <a:r>
              <a:rPr sz="1600" i="1" spc="-80" dirty="0">
                <a:latin typeface="Arial"/>
                <a:cs typeface="Arial"/>
              </a:rPr>
              <a:t> </a:t>
            </a:r>
            <a:r>
              <a:rPr sz="1600" i="1" spc="-175" dirty="0">
                <a:latin typeface="Arial"/>
                <a:cs typeface="Arial"/>
              </a:rPr>
              <a:t>власти</a:t>
            </a:r>
            <a:r>
              <a:rPr sz="1600" i="1" spc="-105" dirty="0">
                <a:latin typeface="Arial"/>
                <a:cs typeface="Arial"/>
              </a:rPr>
              <a:t> </a:t>
            </a:r>
            <a:r>
              <a:rPr sz="1600" i="1" spc="-160" dirty="0">
                <a:latin typeface="Arial"/>
                <a:cs typeface="Arial"/>
              </a:rPr>
              <a:t>взяли </a:t>
            </a:r>
            <a:r>
              <a:rPr sz="1600" i="1" spc="-430" dirty="0">
                <a:latin typeface="Arial"/>
                <a:cs typeface="Arial"/>
              </a:rPr>
              <a:t> </a:t>
            </a:r>
            <a:r>
              <a:rPr sz="1600" i="1" spc="-170" dirty="0">
                <a:latin typeface="Arial"/>
                <a:cs typeface="Arial"/>
              </a:rPr>
              <a:t>н</a:t>
            </a:r>
            <a:r>
              <a:rPr sz="1600" i="1" spc="-165" dirty="0">
                <a:latin typeface="Arial"/>
                <a:cs typeface="Arial"/>
              </a:rPr>
              <a:t>а</a:t>
            </a:r>
            <a:r>
              <a:rPr sz="1600" i="1" spc="-80" dirty="0">
                <a:latin typeface="Arial"/>
                <a:cs typeface="Arial"/>
              </a:rPr>
              <a:t> </a:t>
            </a:r>
            <a:r>
              <a:rPr sz="1600" i="1" spc="-150" dirty="0">
                <a:latin typeface="Arial"/>
                <a:cs typeface="Arial"/>
              </a:rPr>
              <a:t>с</a:t>
            </a:r>
            <a:r>
              <a:rPr sz="1600" i="1" spc="-170" dirty="0">
                <a:latin typeface="Arial"/>
                <a:cs typeface="Arial"/>
              </a:rPr>
              <a:t>еб</a:t>
            </a:r>
            <a:r>
              <a:rPr sz="1600" i="1" spc="-160" dirty="0">
                <a:latin typeface="Arial"/>
                <a:cs typeface="Arial"/>
              </a:rPr>
              <a:t>я</a:t>
            </a:r>
            <a:r>
              <a:rPr sz="1600" i="1" spc="-80" dirty="0">
                <a:latin typeface="Arial"/>
                <a:cs typeface="Arial"/>
              </a:rPr>
              <a:t> </a:t>
            </a:r>
            <a:r>
              <a:rPr sz="1600" i="1" spc="-160" dirty="0">
                <a:latin typeface="Arial"/>
                <a:cs typeface="Arial"/>
              </a:rPr>
              <a:t>обяз</a:t>
            </a:r>
            <a:r>
              <a:rPr sz="1600" i="1" spc="-165" dirty="0">
                <a:latin typeface="Arial"/>
                <a:cs typeface="Arial"/>
              </a:rPr>
              <a:t>а</a:t>
            </a:r>
            <a:r>
              <a:rPr sz="1600" i="1" spc="-250" dirty="0">
                <a:latin typeface="Arial"/>
                <a:cs typeface="Arial"/>
              </a:rPr>
              <a:t>т</a:t>
            </a:r>
            <a:r>
              <a:rPr sz="1600" i="1" spc="-165" dirty="0">
                <a:latin typeface="Arial"/>
                <a:cs typeface="Arial"/>
              </a:rPr>
              <a:t>ел</a:t>
            </a:r>
            <a:r>
              <a:rPr sz="1600" i="1" spc="-180" dirty="0">
                <a:latin typeface="Arial"/>
                <a:cs typeface="Arial"/>
              </a:rPr>
              <a:t>ьств</a:t>
            </a:r>
            <a:r>
              <a:rPr sz="1600" i="1" spc="-165" dirty="0">
                <a:latin typeface="Arial"/>
                <a:cs typeface="Arial"/>
              </a:rPr>
              <a:t>а</a:t>
            </a:r>
            <a:r>
              <a:rPr sz="1600" i="1" spc="-100" dirty="0">
                <a:latin typeface="Arial"/>
                <a:cs typeface="Arial"/>
              </a:rPr>
              <a:t> </a:t>
            </a:r>
            <a:r>
              <a:rPr sz="1600" i="1" spc="-165" dirty="0">
                <a:latin typeface="Arial"/>
                <a:cs typeface="Arial"/>
              </a:rPr>
              <a:t>п</a:t>
            </a:r>
            <a:r>
              <a:rPr sz="1600" i="1" spc="-155" dirty="0">
                <a:latin typeface="Arial"/>
                <a:cs typeface="Arial"/>
              </a:rPr>
              <a:t>р</a:t>
            </a:r>
            <a:r>
              <a:rPr sz="1600" i="1" spc="-190" dirty="0">
                <a:latin typeface="Arial"/>
                <a:cs typeface="Arial"/>
              </a:rPr>
              <a:t>инят</a:t>
            </a:r>
            <a:r>
              <a:rPr sz="1600" i="1" spc="-155" dirty="0">
                <a:latin typeface="Arial"/>
                <a:cs typeface="Arial"/>
              </a:rPr>
              <a:t>ь</a:t>
            </a:r>
            <a:r>
              <a:rPr sz="1600" i="1" spc="-100" dirty="0">
                <a:latin typeface="Arial"/>
                <a:cs typeface="Arial"/>
              </a:rPr>
              <a:t> </a:t>
            </a:r>
            <a:r>
              <a:rPr sz="1600" i="1" spc="-175" dirty="0">
                <a:latin typeface="Arial"/>
                <a:cs typeface="Arial"/>
              </a:rPr>
              <a:t>За</a:t>
            </a:r>
            <a:r>
              <a:rPr sz="1600" i="1" spc="-150" dirty="0">
                <a:latin typeface="Arial"/>
                <a:cs typeface="Arial"/>
              </a:rPr>
              <a:t>к</a:t>
            </a:r>
            <a:r>
              <a:rPr sz="1600" i="1" spc="-170" dirty="0">
                <a:latin typeface="Arial"/>
                <a:cs typeface="Arial"/>
              </a:rPr>
              <a:t>о</a:t>
            </a:r>
            <a:r>
              <a:rPr sz="1600" i="1" spc="-165" dirty="0">
                <a:latin typeface="Arial"/>
                <a:cs typeface="Arial"/>
              </a:rPr>
              <a:t>н</a:t>
            </a:r>
            <a:r>
              <a:rPr sz="1600" i="1" spc="-85" dirty="0">
                <a:latin typeface="Arial"/>
                <a:cs typeface="Arial"/>
              </a:rPr>
              <a:t> </a:t>
            </a:r>
            <a:r>
              <a:rPr sz="1600" i="1" spc="-170" dirty="0">
                <a:latin typeface="Arial"/>
                <a:cs typeface="Arial"/>
              </a:rPr>
              <a:t>о</a:t>
            </a:r>
            <a:r>
              <a:rPr sz="1600" i="1" spc="-165" dirty="0">
                <a:latin typeface="Arial"/>
                <a:cs typeface="Arial"/>
              </a:rPr>
              <a:t>б</a:t>
            </a:r>
            <a:r>
              <a:rPr sz="1600" i="1" spc="-85" dirty="0">
                <a:latin typeface="Arial"/>
                <a:cs typeface="Arial"/>
              </a:rPr>
              <a:t> </a:t>
            </a:r>
            <a:r>
              <a:rPr sz="1600" i="1" spc="-170" dirty="0">
                <a:latin typeface="Arial"/>
                <a:cs typeface="Arial"/>
              </a:rPr>
              <a:t>о</a:t>
            </a:r>
            <a:r>
              <a:rPr sz="1600" i="1" spc="-150" dirty="0">
                <a:latin typeface="Arial"/>
                <a:cs typeface="Arial"/>
              </a:rPr>
              <a:t>с</a:t>
            </a:r>
            <a:r>
              <a:rPr sz="1600" i="1" spc="-170" dirty="0">
                <a:latin typeface="Arial"/>
                <a:cs typeface="Arial"/>
              </a:rPr>
              <a:t>обо</a:t>
            </a:r>
            <a:r>
              <a:rPr sz="1600" i="1" spc="-200" dirty="0">
                <a:latin typeface="Arial"/>
                <a:cs typeface="Arial"/>
              </a:rPr>
              <a:t>м</a:t>
            </a:r>
            <a:r>
              <a:rPr sz="1600" i="1" spc="-95" dirty="0">
                <a:latin typeface="Arial"/>
                <a:cs typeface="Arial"/>
              </a:rPr>
              <a:t> </a:t>
            </a:r>
            <a:r>
              <a:rPr sz="1600" i="1" spc="-150" dirty="0">
                <a:latin typeface="Arial"/>
                <a:cs typeface="Arial"/>
              </a:rPr>
              <a:t>с</a:t>
            </a:r>
            <a:r>
              <a:rPr sz="1600" i="1" spc="-250" dirty="0">
                <a:latin typeface="Arial"/>
                <a:cs typeface="Arial"/>
              </a:rPr>
              <a:t>т</a:t>
            </a:r>
            <a:r>
              <a:rPr sz="1600" i="1" spc="-165" dirty="0">
                <a:latin typeface="Arial"/>
                <a:cs typeface="Arial"/>
              </a:rPr>
              <a:t>а</a:t>
            </a:r>
            <a:r>
              <a:rPr sz="1600" i="1" spc="-250" dirty="0">
                <a:latin typeface="Arial"/>
                <a:cs typeface="Arial"/>
              </a:rPr>
              <a:t>т</a:t>
            </a:r>
            <a:r>
              <a:rPr sz="1600" i="1" spc="-145" dirty="0">
                <a:latin typeface="Arial"/>
                <a:cs typeface="Arial"/>
              </a:rPr>
              <a:t>у</a:t>
            </a:r>
            <a:r>
              <a:rPr sz="1600" i="1" spc="-150" dirty="0">
                <a:latin typeface="Arial"/>
                <a:cs typeface="Arial"/>
              </a:rPr>
              <a:t>с</a:t>
            </a:r>
            <a:r>
              <a:rPr sz="1600" i="1" spc="-110" dirty="0">
                <a:latin typeface="Arial"/>
                <a:cs typeface="Arial"/>
              </a:rPr>
              <a:t>е  </a:t>
            </a:r>
            <a:r>
              <a:rPr sz="1600" i="1" spc="-180" dirty="0">
                <a:latin typeface="Arial"/>
                <a:cs typeface="Arial"/>
              </a:rPr>
              <a:t>отдельных</a:t>
            </a:r>
            <a:r>
              <a:rPr sz="1600" i="1" spc="-175" dirty="0">
                <a:latin typeface="Arial"/>
                <a:cs typeface="Arial"/>
              </a:rPr>
              <a:t> </a:t>
            </a:r>
            <a:r>
              <a:rPr sz="1600" i="1" spc="-165" dirty="0">
                <a:latin typeface="Arial"/>
                <a:cs typeface="Arial"/>
              </a:rPr>
              <a:t>районов </a:t>
            </a:r>
            <a:r>
              <a:rPr sz="1600" i="1" spc="-170" dirty="0">
                <a:latin typeface="Arial"/>
                <a:cs typeface="Arial"/>
              </a:rPr>
              <a:t>Донецкой</a:t>
            </a:r>
            <a:r>
              <a:rPr sz="1600" i="1" spc="-165" dirty="0">
                <a:latin typeface="Arial"/>
                <a:cs typeface="Arial"/>
              </a:rPr>
              <a:t> и </a:t>
            </a:r>
            <a:r>
              <a:rPr sz="1600" i="1" spc="-160" dirty="0">
                <a:latin typeface="Arial"/>
                <a:cs typeface="Arial"/>
              </a:rPr>
              <a:t>Луганской</a:t>
            </a:r>
            <a:r>
              <a:rPr sz="1600" i="1" spc="-155" dirty="0">
                <a:latin typeface="Arial"/>
                <a:cs typeface="Arial"/>
              </a:rPr>
              <a:t> </a:t>
            </a:r>
            <a:r>
              <a:rPr sz="1600" i="1" spc="-165" dirty="0">
                <a:latin typeface="Arial"/>
                <a:cs typeface="Arial"/>
              </a:rPr>
              <a:t>областей, </a:t>
            </a:r>
            <a:r>
              <a:rPr sz="1600" i="1" spc="-170" dirty="0">
                <a:latin typeface="Arial"/>
                <a:cs typeface="Arial"/>
              </a:rPr>
              <a:t>провести </a:t>
            </a:r>
            <a:r>
              <a:rPr sz="1600" i="1" spc="-165" dirty="0">
                <a:latin typeface="Arial"/>
                <a:cs typeface="Arial"/>
              </a:rPr>
              <a:t> </a:t>
            </a:r>
            <a:r>
              <a:rPr sz="1600" i="1" spc="-250" dirty="0">
                <a:latin typeface="Arial"/>
                <a:cs typeface="Arial"/>
              </a:rPr>
              <a:t>т</a:t>
            </a:r>
            <a:r>
              <a:rPr sz="1600" i="1" spc="-165" dirty="0">
                <a:latin typeface="Arial"/>
                <a:cs typeface="Arial"/>
              </a:rPr>
              <a:t>а</a:t>
            </a:r>
            <a:r>
              <a:rPr sz="1600" i="1" spc="-200" dirty="0">
                <a:latin typeface="Arial"/>
                <a:cs typeface="Arial"/>
              </a:rPr>
              <a:t>м</a:t>
            </a:r>
            <a:r>
              <a:rPr sz="1600" i="1" spc="-95" dirty="0">
                <a:latin typeface="Arial"/>
                <a:cs typeface="Arial"/>
              </a:rPr>
              <a:t> </a:t>
            </a:r>
            <a:r>
              <a:rPr sz="1600" i="1" spc="-155" dirty="0">
                <a:latin typeface="Arial"/>
                <a:cs typeface="Arial"/>
              </a:rPr>
              <a:t>в</a:t>
            </a:r>
            <a:r>
              <a:rPr sz="1600" i="1" spc="-204" dirty="0">
                <a:latin typeface="Arial"/>
                <a:cs typeface="Arial"/>
              </a:rPr>
              <a:t>ы</a:t>
            </a:r>
            <a:r>
              <a:rPr sz="1600" i="1" spc="-175" dirty="0">
                <a:latin typeface="Arial"/>
                <a:cs typeface="Arial"/>
              </a:rPr>
              <a:t>боры</a:t>
            </a:r>
            <a:r>
              <a:rPr sz="1600" i="1" spc="-70" dirty="0">
                <a:latin typeface="Arial"/>
                <a:cs typeface="Arial"/>
              </a:rPr>
              <a:t> </a:t>
            </a:r>
            <a:r>
              <a:rPr sz="1600" i="1" spc="-150" dirty="0">
                <a:latin typeface="Arial"/>
                <a:cs typeface="Arial"/>
              </a:rPr>
              <a:t>с</a:t>
            </a:r>
            <a:r>
              <a:rPr sz="1600" i="1" spc="-80" dirty="0">
                <a:latin typeface="Arial"/>
                <a:cs typeface="Arial"/>
              </a:rPr>
              <a:t> </a:t>
            </a:r>
            <a:r>
              <a:rPr sz="1600" i="1" spc="-185" dirty="0">
                <a:latin typeface="Arial"/>
                <a:cs typeface="Arial"/>
              </a:rPr>
              <a:t>учет</a:t>
            </a:r>
            <a:r>
              <a:rPr sz="1600" i="1" spc="-160" dirty="0">
                <a:latin typeface="Arial"/>
                <a:cs typeface="Arial"/>
              </a:rPr>
              <a:t>о</a:t>
            </a:r>
            <a:r>
              <a:rPr sz="1600" i="1" spc="-200" dirty="0">
                <a:latin typeface="Arial"/>
                <a:cs typeface="Arial"/>
              </a:rPr>
              <a:t>м</a:t>
            </a:r>
            <a:r>
              <a:rPr sz="1600" i="1" spc="-95" dirty="0">
                <a:latin typeface="Arial"/>
                <a:cs typeface="Arial"/>
              </a:rPr>
              <a:t> </a:t>
            </a:r>
            <a:r>
              <a:rPr sz="1600" i="1" spc="-165" dirty="0">
                <a:latin typeface="Arial"/>
                <a:cs typeface="Arial"/>
              </a:rPr>
              <a:t>п</a:t>
            </a:r>
            <a:r>
              <a:rPr sz="1600" i="1" spc="-155" dirty="0">
                <a:latin typeface="Arial"/>
                <a:cs typeface="Arial"/>
              </a:rPr>
              <a:t>о</a:t>
            </a:r>
            <a:r>
              <a:rPr sz="1600" i="1" spc="-140" dirty="0">
                <a:latin typeface="Arial"/>
                <a:cs typeface="Arial"/>
              </a:rPr>
              <a:t>з</a:t>
            </a:r>
            <a:r>
              <a:rPr sz="1600" i="1" spc="-160" dirty="0">
                <a:latin typeface="Arial"/>
                <a:cs typeface="Arial"/>
              </a:rPr>
              <a:t>и</a:t>
            </a:r>
            <a:r>
              <a:rPr sz="1600" i="1" spc="-170" dirty="0">
                <a:latin typeface="Arial"/>
                <a:cs typeface="Arial"/>
              </a:rPr>
              <a:t>ци</a:t>
            </a:r>
            <a:r>
              <a:rPr sz="1600" i="1" spc="-165" dirty="0">
                <a:latin typeface="Arial"/>
                <a:cs typeface="Arial"/>
              </a:rPr>
              <a:t>и</a:t>
            </a:r>
            <a:r>
              <a:rPr sz="1600" i="1" spc="-110" dirty="0">
                <a:latin typeface="Arial"/>
                <a:cs typeface="Arial"/>
              </a:rPr>
              <a:t> </a:t>
            </a:r>
            <a:r>
              <a:rPr sz="1600" i="1" spc="-165" dirty="0">
                <a:latin typeface="Arial"/>
                <a:cs typeface="Arial"/>
              </a:rPr>
              <a:t>п</a:t>
            </a:r>
            <a:r>
              <a:rPr sz="1600" i="1" spc="-155" dirty="0">
                <a:latin typeface="Arial"/>
                <a:cs typeface="Arial"/>
              </a:rPr>
              <a:t>р</a:t>
            </a:r>
            <a:r>
              <a:rPr sz="1600" i="1" spc="-170" dirty="0">
                <a:latin typeface="Arial"/>
                <a:cs typeface="Arial"/>
              </a:rPr>
              <a:t>ед</a:t>
            </a:r>
            <a:r>
              <a:rPr sz="1600" i="1" spc="-150" dirty="0">
                <a:latin typeface="Arial"/>
                <a:cs typeface="Arial"/>
              </a:rPr>
              <a:t>с</a:t>
            </a:r>
            <a:r>
              <a:rPr sz="1600" i="1" spc="-250" dirty="0">
                <a:latin typeface="Arial"/>
                <a:cs typeface="Arial"/>
              </a:rPr>
              <a:t>т</a:t>
            </a:r>
            <a:r>
              <a:rPr sz="1600" i="1" spc="-165" dirty="0">
                <a:latin typeface="Arial"/>
                <a:cs typeface="Arial"/>
              </a:rPr>
              <a:t>а</a:t>
            </a:r>
            <a:r>
              <a:rPr sz="1600" i="1" spc="-160" dirty="0">
                <a:latin typeface="Arial"/>
                <a:cs typeface="Arial"/>
              </a:rPr>
              <a:t>в</a:t>
            </a:r>
            <a:r>
              <a:rPr sz="1600" i="1" spc="-165" dirty="0">
                <a:latin typeface="Arial"/>
                <a:cs typeface="Arial"/>
              </a:rPr>
              <a:t>и</a:t>
            </a:r>
            <a:r>
              <a:rPr sz="1600" i="1" spc="-250" dirty="0">
                <a:latin typeface="Arial"/>
                <a:cs typeface="Arial"/>
              </a:rPr>
              <a:t>т</a:t>
            </a:r>
            <a:r>
              <a:rPr sz="1600" i="1" spc="-165" dirty="0">
                <a:latin typeface="Arial"/>
                <a:cs typeface="Arial"/>
              </a:rPr>
              <a:t>е</a:t>
            </a:r>
            <a:r>
              <a:rPr sz="1600" i="1" spc="-175" dirty="0">
                <a:latin typeface="Arial"/>
                <a:cs typeface="Arial"/>
              </a:rPr>
              <a:t>л</a:t>
            </a:r>
            <a:r>
              <a:rPr sz="1600" i="1" spc="-170" dirty="0">
                <a:latin typeface="Arial"/>
                <a:cs typeface="Arial"/>
              </a:rPr>
              <a:t>е</a:t>
            </a:r>
            <a:r>
              <a:rPr sz="1600" i="1" spc="-165" dirty="0">
                <a:latin typeface="Arial"/>
                <a:cs typeface="Arial"/>
              </a:rPr>
              <a:t>й</a:t>
            </a:r>
            <a:r>
              <a:rPr sz="1600" i="1" spc="-125" dirty="0">
                <a:latin typeface="Arial"/>
                <a:cs typeface="Arial"/>
              </a:rPr>
              <a:t> </a:t>
            </a:r>
            <a:r>
              <a:rPr sz="1600" i="1" spc="-215" dirty="0">
                <a:latin typeface="Arial"/>
                <a:cs typeface="Arial"/>
              </a:rPr>
              <a:t>ДН</a:t>
            </a:r>
            <a:r>
              <a:rPr sz="1600" i="1" spc="-195" dirty="0">
                <a:latin typeface="Arial"/>
                <a:cs typeface="Arial"/>
              </a:rPr>
              <a:t>Р</a:t>
            </a:r>
            <a:r>
              <a:rPr sz="1600" i="1" spc="-75" dirty="0">
                <a:latin typeface="Arial"/>
                <a:cs typeface="Arial"/>
              </a:rPr>
              <a:t> </a:t>
            </a:r>
            <a:r>
              <a:rPr sz="1600" i="1" spc="-165" dirty="0">
                <a:latin typeface="Arial"/>
                <a:cs typeface="Arial"/>
              </a:rPr>
              <a:t>и</a:t>
            </a:r>
            <a:r>
              <a:rPr sz="1600" i="1" spc="-95" dirty="0">
                <a:latin typeface="Arial"/>
                <a:cs typeface="Arial"/>
              </a:rPr>
              <a:t> </a:t>
            </a:r>
            <a:r>
              <a:rPr sz="1600" i="1" spc="-210" dirty="0">
                <a:latin typeface="Arial"/>
                <a:cs typeface="Arial"/>
              </a:rPr>
              <a:t>ЛН</a:t>
            </a:r>
            <a:r>
              <a:rPr sz="1600" i="1" spc="-195" dirty="0">
                <a:latin typeface="Arial"/>
                <a:cs typeface="Arial"/>
              </a:rPr>
              <a:t>Р</a:t>
            </a:r>
            <a:endParaRPr sz="1600">
              <a:latin typeface="Arial"/>
              <a:cs typeface="Arial"/>
            </a:endParaRPr>
          </a:p>
          <a:p>
            <a:pPr marL="16510">
              <a:lnSpc>
                <a:spcPct val="100000"/>
              </a:lnSpc>
              <a:spcBef>
                <a:spcPts val="1045"/>
              </a:spcBef>
            </a:pPr>
            <a:r>
              <a:rPr sz="1400" spc="-145" dirty="0">
                <a:latin typeface="Arial"/>
                <a:cs typeface="Arial"/>
              </a:rPr>
              <a:t>Комплекс</a:t>
            </a:r>
            <a:r>
              <a:rPr sz="1400" spc="-75" dirty="0">
                <a:latin typeface="Arial"/>
                <a:cs typeface="Arial"/>
              </a:rPr>
              <a:t> </a:t>
            </a:r>
            <a:r>
              <a:rPr sz="1400" spc="-150" dirty="0">
                <a:latin typeface="Arial"/>
                <a:cs typeface="Arial"/>
              </a:rPr>
              <a:t>мер</a:t>
            </a:r>
            <a:r>
              <a:rPr sz="1400" spc="-75" dirty="0">
                <a:latin typeface="Arial"/>
                <a:cs typeface="Arial"/>
              </a:rPr>
              <a:t> </a:t>
            </a:r>
            <a:r>
              <a:rPr sz="1400" spc="-140" dirty="0">
                <a:latin typeface="Arial"/>
                <a:cs typeface="Arial"/>
              </a:rPr>
              <a:t>по</a:t>
            </a:r>
            <a:r>
              <a:rPr sz="1400" spc="-60" dirty="0">
                <a:latin typeface="Arial"/>
                <a:cs typeface="Arial"/>
              </a:rPr>
              <a:t> </a:t>
            </a:r>
            <a:r>
              <a:rPr sz="1400" spc="-150" dirty="0">
                <a:latin typeface="Arial"/>
                <a:cs typeface="Arial"/>
              </a:rPr>
              <a:t>выполнению</a:t>
            </a:r>
            <a:r>
              <a:rPr sz="1400" spc="-65" dirty="0">
                <a:latin typeface="Arial"/>
                <a:cs typeface="Arial"/>
              </a:rPr>
              <a:t> </a:t>
            </a:r>
            <a:r>
              <a:rPr sz="1400" spc="-140" dirty="0">
                <a:latin typeface="Arial"/>
                <a:cs typeface="Arial"/>
              </a:rPr>
              <a:t>Минских</a:t>
            </a:r>
            <a:r>
              <a:rPr sz="1400" spc="-85" dirty="0">
                <a:latin typeface="Arial"/>
                <a:cs typeface="Arial"/>
              </a:rPr>
              <a:t> </a:t>
            </a:r>
            <a:r>
              <a:rPr sz="1400" spc="-140" dirty="0">
                <a:latin typeface="Arial"/>
                <a:cs typeface="Arial"/>
              </a:rPr>
              <a:t>соглашений.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spc="-145" dirty="0">
                <a:latin typeface="Arial"/>
                <a:cs typeface="Arial"/>
              </a:rPr>
              <a:t>12</a:t>
            </a:r>
            <a:r>
              <a:rPr sz="1400" spc="-65" dirty="0">
                <a:latin typeface="Arial"/>
                <a:cs typeface="Arial"/>
              </a:rPr>
              <a:t> </a:t>
            </a:r>
            <a:r>
              <a:rPr sz="1400" spc="-155" dirty="0">
                <a:latin typeface="Arial"/>
                <a:cs typeface="Arial"/>
              </a:rPr>
              <a:t>февраля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spc="-145" dirty="0">
                <a:latin typeface="Arial"/>
                <a:cs typeface="Arial"/>
              </a:rPr>
              <a:t>2015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spc="-85" dirty="0">
                <a:latin typeface="Arial"/>
                <a:cs typeface="Arial"/>
              </a:rPr>
              <a:t>г.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0712" y="319785"/>
            <a:ext cx="8689340" cy="152413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41275" marR="5080">
              <a:lnSpc>
                <a:spcPts val="1939"/>
              </a:lnSpc>
              <a:spcBef>
                <a:spcPts val="345"/>
              </a:spcBef>
            </a:pPr>
            <a:r>
              <a:rPr sz="1800" spc="-220" dirty="0">
                <a:latin typeface="Arial"/>
                <a:cs typeface="Arial"/>
              </a:rPr>
              <a:t>В</a:t>
            </a:r>
            <a:r>
              <a:rPr sz="1800" spc="-215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2014</a:t>
            </a:r>
            <a:r>
              <a:rPr sz="1800" spc="-180" dirty="0">
                <a:latin typeface="Arial"/>
                <a:cs typeface="Arial"/>
              </a:rPr>
              <a:t> </a:t>
            </a:r>
            <a:r>
              <a:rPr sz="1800" spc="-110" dirty="0">
                <a:latin typeface="Arial"/>
                <a:cs typeface="Arial"/>
              </a:rPr>
              <a:t>г. </a:t>
            </a:r>
            <a:r>
              <a:rPr sz="1800" spc="-185" dirty="0">
                <a:latin typeface="Arial"/>
                <a:cs typeface="Arial"/>
              </a:rPr>
              <a:t>после </a:t>
            </a:r>
            <a:r>
              <a:rPr sz="1800" spc="-190" dirty="0">
                <a:latin typeface="Arial"/>
                <a:cs typeface="Arial"/>
              </a:rPr>
              <a:t>свержения</a:t>
            </a:r>
            <a:r>
              <a:rPr sz="1800" spc="-185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законной </a:t>
            </a:r>
            <a:r>
              <a:rPr sz="1800" spc="-175" dirty="0">
                <a:latin typeface="Arial"/>
                <a:cs typeface="Arial"/>
              </a:rPr>
              <a:t>власти </a:t>
            </a:r>
            <a:r>
              <a:rPr sz="1800" spc="-180" dirty="0">
                <a:latin typeface="Arial"/>
                <a:cs typeface="Arial"/>
              </a:rPr>
              <a:t>на </a:t>
            </a:r>
            <a:r>
              <a:rPr sz="1800" spc="-185" dirty="0">
                <a:latin typeface="Arial"/>
                <a:cs typeface="Arial"/>
              </a:rPr>
              <a:t>Украине </a:t>
            </a:r>
            <a:r>
              <a:rPr sz="1800" spc="-180" dirty="0">
                <a:latin typeface="Arial"/>
                <a:cs typeface="Arial"/>
              </a:rPr>
              <a:t>на территориях</a:t>
            </a:r>
            <a:r>
              <a:rPr sz="1800" spc="-175" dirty="0">
                <a:latin typeface="Arial"/>
                <a:cs typeface="Arial"/>
              </a:rPr>
              <a:t> </a:t>
            </a:r>
            <a:r>
              <a:rPr sz="1800" spc="-190" dirty="0">
                <a:latin typeface="Arial"/>
                <a:cs typeface="Arial"/>
              </a:rPr>
              <a:t>Донецкой</a:t>
            </a:r>
            <a:r>
              <a:rPr sz="1800" spc="-185" dirty="0">
                <a:latin typeface="Arial"/>
                <a:cs typeface="Arial"/>
              </a:rPr>
              <a:t> и </a:t>
            </a:r>
            <a:r>
              <a:rPr sz="1800" spc="-175" dirty="0">
                <a:latin typeface="Arial"/>
                <a:cs typeface="Arial"/>
              </a:rPr>
              <a:t>Луганской </a:t>
            </a:r>
            <a:r>
              <a:rPr sz="1800" spc="-170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областей</a:t>
            </a:r>
            <a:r>
              <a:rPr sz="1800" spc="-175" dirty="0">
                <a:latin typeface="Arial"/>
                <a:cs typeface="Arial"/>
              </a:rPr>
              <a:t> состоялись </a:t>
            </a:r>
            <a:r>
              <a:rPr sz="1800" spc="-200" dirty="0">
                <a:latin typeface="Arial"/>
                <a:cs typeface="Arial"/>
              </a:rPr>
              <a:t>референдумы</a:t>
            </a:r>
            <a:r>
              <a:rPr sz="1800" spc="-195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о </a:t>
            </a:r>
            <a:r>
              <a:rPr sz="1800" spc="-180" dirty="0">
                <a:latin typeface="Arial"/>
                <a:cs typeface="Arial"/>
              </a:rPr>
              <a:t>самоопределении.</a:t>
            </a:r>
            <a:r>
              <a:rPr sz="1800" spc="-175" dirty="0">
                <a:latin typeface="Arial"/>
                <a:cs typeface="Arial"/>
              </a:rPr>
              <a:t> </a:t>
            </a:r>
            <a:r>
              <a:rPr sz="1800" spc="-204" dirty="0">
                <a:latin typeface="Arial"/>
                <a:cs typeface="Arial"/>
              </a:rPr>
              <a:t>По</a:t>
            </a:r>
            <a:r>
              <a:rPr sz="1800" spc="-200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инициативе России и при </a:t>
            </a:r>
            <a:r>
              <a:rPr sz="1800" spc="-180" dirty="0">
                <a:latin typeface="Arial"/>
                <a:cs typeface="Arial"/>
              </a:rPr>
              <a:t>содействии </a:t>
            </a:r>
            <a:r>
              <a:rPr sz="1800" spc="-490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ряда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европейских</a:t>
            </a:r>
            <a:r>
              <a:rPr sz="1800" spc="-45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стран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в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2014-2015</a:t>
            </a:r>
            <a:r>
              <a:rPr sz="1800" spc="-40" dirty="0">
                <a:latin typeface="Arial"/>
                <a:cs typeface="Arial"/>
              </a:rPr>
              <a:t> </a:t>
            </a:r>
            <a:r>
              <a:rPr sz="1800" spc="-114" dirty="0">
                <a:latin typeface="Arial"/>
                <a:cs typeface="Arial"/>
              </a:rPr>
              <a:t>гг.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удалось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остановить</a:t>
            </a:r>
            <a:r>
              <a:rPr sz="1800" spc="-50" dirty="0">
                <a:latin typeface="Arial"/>
                <a:cs typeface="Arial"/>
              </a:rPr>
              <a:t> </a:t>
            </a:r>
            <a:r>
              <a:rPr sz="1800" spc="-190" dirty="0">
                <a:latin typeface="Arial"/>
                <a:cs typeface="Arial"/>
              </a:rPr>
              <a:t>масштабное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кровопролитие</a:t>
            </a:r>
            <a:endParaRPr sz="1800" dirty="0">
              <a:latin typeface="Arial"/>
              <a:cs typeface="Arial"/>
            </a:endParaRPr>
          </a:p>
          <a:p>
            <a:pPr marL="41275" marR="744220">
              <a:lnSpc>
                <a:spcPts val="1939"/>
              </a:lnSpc>
              <a:spcBef>
                <a:spcPts val="15"/>
              </a:spcBef>
            </a:pPr>
            <a:r>
              <a:rPr sz="1800" spc="-175" dirty="0">
                <a:latin typeface="Arial"/>
                <a:cs typeface="Arial"/>
              </a:rPr>
              <a:t>в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Донбассе,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заставив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киевские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75" dirty="0">
                <a:latin typeface="Arial"/>
                <a:cs typeface="Arial"/>
              </a:rPr>
              <a:t>власти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spc="-170" dirty="0">
                <a:latin typeface="Arial"/>
                <a:cs typeface="Arial"/>
              </a:rPr>
              <a:t>согласиться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на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подписание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b="1" spc="-200" dirty="0">
                <a:latin typeface="Arial"/>
                <a:cs typeface="Arial"/>
              </a:rPr>
              <a:t>Минских</a:t>
            </a:r>
            <a:r>
              <a:rPr sz="1800" b="1" spc="-85" dirty="0">
                <a:latin typeface="Arial"/>
                <a:cs typeface="Arial"/>
              </a:rPr>
              <a:t> </a:t>
            </a:r>
            <a:r>
              <a:rPr sz="1800" b="1" spc="-190" dirty="0">
                <a:latin typeface="Arial"/>
                <a:cs typeface="Arial"/>
              </a:rPr>
              <a:t>соглашений</a:t>
            </a:r>
            <a:r>
              <a:rPr sz="1800" spc="-190" dirty="0">
                <a:latin typeface="Arial"/>
                <a:cs typeface="Arial"/>
              </a:rPr>
              <a:t>, </a:t>
            </a:r>
            <a:r>
              <a:rPr sz="1800" spc="-484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предусматривавших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комплекс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spc="-195" dirty="0">
                <a:latin typeface="Arial"/>
                <a:cs typeface="Arial"/>
              </a:rPr>
              <a:t>мер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для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мирного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spc="-180" dirty="0">
                <a:latin typeface="Arial"/>
                <a:cs typeface="Arial"/>
              </a:rPr>
              <a:t>урегулирования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spc="-185" dirty="0">
                <a:latin typeface="Arial"/>
                <a:cs typeface="Arial"/>
              </a:rPr>
              <a:t>конфликта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700" dirty="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589276" y="2883407"/>
            <a:ext cx="798830" cy="771525"/>
          </a:xfrm>
          <a:custGeom>
            <a:avLst/>
            <a:gdLst/>
            <a:ahLst/>
            <a:cxnLst/>
            <a:rect l="l" t="t" r="r" b="b"/>
            <a:pathLst>
              <a:path w="798829" h="771525">
                <a:moveTo>
                  <a:pt x="399288" y="0"/>
                </a:moveTo>
                <a:lnTo>
                  <a:pt x="349211" y="3003"/>
                </a:lnTo>
                <a:lnTo>
                  <a:pt x="300988" y="11773"/>
                </a:lnTo>
                <a:lnTo>
                  <a:pt x="254994" y="25949"/>
                </a:lnTo>
                <a:lnTo>
                  <a:pt x="211602" y="45169"/>
                </a:lnTo>
                <a:lnTo>
                  <a:pt x="171187" y="69072"/>
                </a:lnTo>
                <a:lnTo>
                  <a:pt x="134124" y="97298"/>
                </a:lnTo>
                <a:lnTo>
                  <a:pt x="100787" y="129484"/>
                </a:lnTo>
                <a:lnTo>
                  <a:pt x="71552" y="165271"/>
                </a:lnTo>
                <a:lnTo>
                  <a:pt x="46792" y="204297"/>
                </a:lnTo>
                <a:lnTo>
                  <a:pt x="26882" y="246201"/>
                </a:lnTo>
                <a:lnTo>
                  <a:pt x="12197" y="290623"/>
                </a:lnTo>
                <a:lnTo>
                  <a:pt x="3111" y="337200"/>
                </a:lnTo>
                <a:lnTo>
                  <a:pt x="0" y="385571"/>
                </a:lnTo>
                <a:lnTo>
                  <a:pt x="3111" y="433943"/>
                </a:lnTo>
                <a:lnTo>
                  <a:pt x="12197" y="480520"/>
                </a:lnTo>
                <a:lnTo>
                  <a:pt x="26882" y="524942"/>
                </a:lnTo>
                <a:lnTo>
                  <a:pt x="46792" y="566846"/>
                </a:lnTo>
                <a:lnTo>
                  <a:pt x="71552" y="605872"/>
                </a:lnTo>
                <a:lnTo>
                  <a:pt x="100787" y="641659"/>
                </a:lnTo>
                <a:lnTo>
                  <a:pt x="134124" y="673845"/>
                </a:lnTo>
                <a:lnTo>
                  <a:pt x="171187" y="702071"/>
                </a:lnTo>
                <a:lnTo>
                  <a:pt x="211602" y="725974"/>
                </a:lnTo>
                <a:lnTo>
                  <a:pt x="254994" y="745194"/>
                </a:lnTo>
                <a:lnTo>
                  <a:pt x="300988" y="759370"/>
                </a:lnTo>
                <a:lnTo>
                  <a:pt x="349211" y="768140"/>
                </a:lnTo>
                <a:lnTo>
                  <a:pt x="399288" y="771143"/>
                </a:lnTo>
                <a:lnTo>
                  <a:pt x="449364" y="768140"/>
                </a:lnTo>
                <a:lnTo>
                  <a:pt x="497587" y="759370"/>
                </a:lnTo>
                <a:lnTo>
                  <a:pt x="543581" y="745194"/>
                </a:lnTo>
                <a:lnTo>
                  <a:pt x="586973" y="725974"/>
                </a:lnTo>
                <a:lnTo>
                  <a:pt x="627388" y="702071"/>
                </a:lnTo>
                <a:lnTo>
                  <a:pt x="664451" y="673845"/>
                </a:lnTo>
                <a:lnTo>
                  <a:pt x="697788" y="641659"/>
                </a:lnTo>
                <a:lnTo>
                  <a:pt x="727023" y="605872"/>
                </a:lnTo>
                <a:lnTo>
                  <a:pt x="751783" y="566846"/>
                </a:lnTo>
                <a:lnTo>
                  <a:pt x="771693" y="524942"/>
                </a:lnTo>
                <a:lnTo>
                  <a:pt x="786378" y="480520"/>
                </a:lnTo>
                <a:lnTo>
                  <a:pt x="795464" y="433943"/>
                </a:lnTo>
                <a:lnTo>
                  <a:pt x="798576" y="385571"/>
                </a:lnTo>
                <a:lnTo>
                  <a:pt x="795464" y="337200"/>
                </a:lnTo>
                <a:lnTo>
                  <a:pt x="786378" y="290623"/>
                </a:lnTo>
                <a:lnTo>
                  <a:pt x="771693" y="246201"/>
                </a:lnTo>
                <a:lnTo>
                  <a:pt x="751783" y="204297"/>
                </a:lnTo>
                <a:lnTo>
                  <a:pt x="727023" y="165271"/>
                </a:lnTo>
                <a:lnTo>
                  <a:pt x="697788" y="129484"/>
                </a:lnTo>
                <a:lnTo>
                  <a:pt x="664451" y="97298"/>
                </a:lnTo>
                <a:lnTo>
                  <a:pt x="627388" y="69072"/>
                </a:lnTo>
                <a:lnTo>
                  <a:pt x="586973" y="45169"/>
                </a:lnTo>
                <a:lnTo>
                  <a:pt x="543581" y="25949"/>
                </a:lnTo>
                <a:lnTo>
                  <a:pt x="497587" y="11773"/>
                </a:lnTo>
                <a:lnTo>
                  <a:pt x="449364" y="3003"/>
                </a:lnTo>
                <a:lnTo>
                  <a:pt x="399288" y="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61" y="4627626"/>
            <a:ext cx="5638800" cy="0"/>
          </a:xfrm>
          <a:custGeom>
            <a:avLst/>
            <a:gdLst/>
            <a:ahLst/>
            <a:cxnLst/>
            <a:rect l="l" t="t" r="r" b="b"/>
            <a:pathLst>
              <a:path w="5638800">
                <a:moveTo>
                  <a:pt x="0" y="0"/>
                </a:moveTo>
                <a:lnTo>
                  <a:pt x="5638800" y="0"/>
                </a:lnTo>
              </a:path>
            </a:pathLst>
          </a:custGeom>
          <a:ln w="38100">
            <a:solidFill>
              <a:srgbClr val="66CC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0091" y="1764237"/>
            <a:ext cx="2063507" cy="2099679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1094211" y="6426809"/>
            <a:ext cx="1809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latin typeface="Calibri"/>
                <a:cs typeface="Calibri"/>
              </a:rPr>
              <a:t>11</a:t>
            </a:r>
            <a:endParaRPr sz="1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51721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31007" y="0"/>
              <a:ext cx="9460992" cy="685799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6385560" cy="6858000"/>
            </a:xfrm>
            <a:custGeom>
              <a:avLst/>
              <a:gdLst/>
              <a:ahLst/>
              <a:cxnLst/>
              <a:rect l="l" t="t" r="r" b="b"/>
              <a:pathLst>
                <a:path w="6385560" h="6858000">
                  <a:moveTo>
                    <a:pt x="5384127" y="0"/>
                  </a:moveTo>
                  <a:lnTo>
                    <a:pt x="0" y="0"/>
                  </a:lnTo>
                  <a:lnTo>
                    <a:pt x="0" y="6857996"/>
                  </a:lnTo>
                  <a:lnTo>
                    <a:pt x="4902130" y="6857996"/>
                  </a:lnTo>
                  <a:lnTo>
                    <a:pt x="4910453" y="6849252"/>
                  </a:lnTo>
                  <a:lnTo>
                    <a:pt x="4941144" y="6816465"/>
                  </a:lnTo>
                  <a:lnTo>
                    <a:pt x="4971566" y="6783424"/>
                  </a:lnTo>
                  <a:lnTo>
                    <a:pt x="5001716" y="6750132"/>
                  </a:lnTo>
                  <a:lnTo>
                    <a:pt x="5031592" y="6716588"/>
                  </a:lnTo>
                  <a:lnTo>
                    <a:pt x="5061194" y="6682796"/>
                  </a:lnTo>
                  <a:lnTo>
                    <a:pt x="5090519" y="6648757"/>
                  </a:lnTo>
                  <a:lnTo>
                    <a:pt x="5119565" y="6614473"/>
                  </a:lnTo>
                  <a:lnTo>
                    <a:pt x="5148331" y="6579946"/>
                  </a:lnTo>
                  <a:lnTo>
                    <a:pt x="5176814" y="6545176"/>
                  </a:lnTo>
                  <a:lnTo>
                    <a:pt x="5205014" y="6510167"/>
                  </a:lnTo>
                  <a:lnTo>
                    <a:pt x="5232928" y="6474920"/>
                  </a:lnTo>
                  <a:lnTo>
                    <a:pt x="5260555" y="6439436"/>
                  </a:lnTo>
                  <a:lnTo>
                    <a:pt x="5287892" y="6403717"/>
                  </a:lnTo>
                  <a:lnTo>
                    <a:pt x="5314939" y="6367766"/>
                  </a:lnTo>
                  <a:lnTo>
                    <a:pt x="5341693" y="6331584"/>
                  </a:lnTo>
                  <a:lnTo>
                    <a:pt x="5368152" y="6295172"/>
                  </a:lnTo>
                  <a:lnTo>
                    <a:pt x="5394315" y="6258532"/>
                  </a:lnTo>
                  <a:lnTo>
                    <a:pt x="5420180" y="6221667"/>
                  </a:lnTo>
                  <a:lnTo>
                    <a:pt x="5445746" y="6184578"/>
                  </a:lnTo>
                  <a:lnTo>
                    <a:pt x="5471010" y="6147266"/>
                  </a:lnTo>
                  <a:lnTo>
                    <a:pt x="5495970" y="6109734"/>
                  </a:lnTo>
                  <a:lnTo>
                    <a:pt x="5520626" y="6071983"/>
                  </a:lnTo>
                  <a:lnTo>
                    <a:pt x="5544975" y="6034015"/>
                  </a:lnTo>
                  <a:lnTo>
                    <a:pt x="5569016" y="5995832"/>
                  </a:lnTo>
                  <a:lnTo>
                    <a:pt x="5592746" y="5957435"/>
                  </a:lnTo>
                  <a:lnTo>
                    <a:pt x="5616164" y="5918826"/>
                  </a:lnTo>
                  <a:lnTo>
                    <a:pt x="5639268" y="5880007"/>
                  </a:lnTo>
                  <a:lnTo>
                    <a:pt x="5662057" y="5840980"/>
                  </a:lnTo>
                  <a:lnTo>
                    <a:pt x="5684528" y="5801747"/>
                  </a:lnTo>
                  <a:lnTo>
                    <a:pt x="5706680" y="5762309"/>
                  </a:lnTo>
                  <a:lnTo>
                    <a:pt x="5728512" y="5722668"/>
                  </a:lnTo>
                  <a:lnTo>
                    <a:pt x="5750020" y="5682825"/>
                  </a:lnTo>
                  <a:lnTo>
                    <a:pt x="5771205" y="5642783"/>
                  </a:lnTo>
                  <a:lnTo>
                    <a:pt x="5792063" y="5602544"/>
                  </a:lnTo>
                  <a:lnTo>
                    <a:pt x="5812594" y="5562108"/>
                  </a:lnTo>
                  <a:lnTo>
                    <a:pt x="5832794" y="5521479"/>
                  </a:lnTo>
                  <a:lnTo>
                    <a:pt x="5852664" y="5480657"/>
                  </a:lnTo>
                  <a:lnTo>
                    <a:pt x="5872200" y="5439644"/>
                  </a:lnTo>
                  <a:lnTo>
                    <a:pt x="5891401" y="5398442"/>
                  </a:lnTo>
                  <a:lnTo>
                    <a:pt x="5910266" y="5357054"/>
                  </a:lnTo>
                  <a:lnTo>
                    <a:pt x="5928792" y="5315479"/>
                  </a:lnTo>
                  <a:lnTo>
                    <a:pt x="5946978" y="5273722"/>
                  </a:lnTo>
                  <a:lnTo>
                    <a:pt x="5964822" y="5231782"/>
                  </a:lnTo>
                  <a:lnTo>
                    <a:pt x="5982322" y="5189662"/>
                  </a:lnTo>
                  <a:lnTo>
                    <a:pt x="5999477" y="5147364"/>
                  </a:lnTo>
                  <a:lnTo>
                    <a:pt x="6016285" y="5104890"/>
                  </a:lnTo>
                  <a:lnTo>
                    <a:pt x="6032743" y="5062240"/>
                  </a:lnTo>
                  <a:lnTo>
                    <a:pt x="6048851" y="5019417"/>
                  </a:lnTo>
                  <a:lnTo>
                    <a:pt x="6064607" y="4976424"/>
                  </a:lnTo>
                  <a:lnTo>
                    <a:pt x="6080008" y="4933260"/>
                  </a:lnTo>
                  <a:lnTo>
                    <a:pt x="6095053" y="4889929"/>
                  </a:lnTo>
                  <a:lnTo>
                    <a:pt x="6109740" y="4846432"/>
                  </a:lnTo>
                  <a:lnTo>
                    <a:pt x="6124068" y="4802770"/>
                  </a:lnTo>
                  <a:lnTo>
                    <a:pt x="6138034" y="4758946"/>
                  </a:lnTo>
                  <a:lnTo>
                    <a:pt x="6151637" y="4714961"/>
                  </a:lnTo>
                  <a:lnTo>
                    <a:pt x="6164876" y="4670818"/>
                  </a:lnTo>
                  <a:lnTo>
                    <a:pt x="6177748" y="4626517"/>
                  </a:lnTo>
                  <a:lnTo>
                    <a:pt x="6190251" y="4582060"/>
                  </a:lnTo>
                  <a:lnTo>
                    <a:pt x="6202384" y="4537450"/>
                  </a:lnTo>
                  <a:lnTo>
                    <a:pt x="6214146" y="4492688"/>
                  </a:lnTo>
                  <a:lnTo>
                    <a:pt x="6225534" y="4447775"/>
                  </a:lnTo>
                  <a:lnTo>
                    <a:pt x="6236546" y="4402715"/>
                  </a:lnTo>
                  <a:lnTo>
                    <a:pt x="6247182" y="4357507"/>
                  </a:lnTo>
                  <a:lnTo>
                    <a:pt x="6257438" y="4312155"/>
                  </a:lnTo>
                  <a:lnTo>
                    <a:pt x="6267314" y="4266659"/>
                  </a:lnTo>
                  <a:lnTo>
                    <a:pt x="6276807" y="4221022"/>
                  </a:lnTo>
                  <a:lnTo>
                    <a:pt x="6285917" y="4175246"/>
                  </a:lnTo>
                  <a:lnTo>
                    <a:pt x="6294640" y="4129331"/>
                  </a:lnTo>
                  <a:lnTo>
                    <a:pt x="6302975" y="4083280"/>
                  </a:lnTo>
                  <a:lnTo>
                    <a:pt x="6310922" y="4037095"/>
                  </a:lnTo>
                  <a:lnTo>
                    <a:pt x="6318476" y="3990778"/>
                  </a:lnTo>
                  <a:lnTo>
                    <a:pt x="6325638" y="3944329"/>
                  </a:lnTo>
                  <a:lnTo>
                    <a:pt x="6332405" y="3897752"/>
                  </a:lnTo>
                  <a:lnTo>
                    <a:pt x="6338776" y="3851047"/>
                  </a:lnTo>
                  <a:lnTo>
                    <a:pt x="6344748" y="3804217"/>
                  </a:lnTo>
                  <a:lnTo>
                    <a:pt x="6350321" y="3757262"/>
                  </a:lnTo>
                  <a:lnTo>
                    <a:pt x="6355491" y="3710186"/>
                  </a:lnTo>
                  <a:lnTo>
                    <a:pt x="6360258" y="3662990"/>
                  </a:lnTo>
                  <a:lnTo>
                    <a:pt x="6364620" y="3615675"/>
                  </a:lnTo>
                  <a:lnTo>
                    <a:pt x="6368575" y="3568243"/>
                  </a:lnTo>
                  <a:lnTo>
                    <a:pt x="6372121" y="3520696"/>
                  </a:lnTo>
                  <a:lnTo>
                    <a:pt x="6375256" y="3473036"/>
                  </a:lnTo>
                  <a:lnTo>
                    <a:pt x="6377979" y="3425264"/>
                  </a:lnTo>
                  <a:lnTo>
                    <a:pt x="6380288" y="3377383"/>
                  </a:lnTo>
                  <a:lnTo>
                    <a:pt x="6382181" y="3329393"/>
                  </a:lnTo>
                  <a:lnTo>
                    <a:pt x="6383656" y="3281298"/>
                  </a:lnTo>
                  <a:lnTo>
                    <a:pt x="6384713" y="3233098"/>
                  </a:lnTo>
                  <a:lnTo>
                    <a:pt x="6385347" y="3184795"/>
                  </a:lnTo>
                  <a:lnTo>
                    <a:pt x="6385560" y="3136391"/>
                  </a:lnTo>
                  <a:lnTo>
                    <a:pt x="6385347" y="3087988"/>
                  </a:lnTo>
                  <a:lnTo>
                    <a:pt x="6384713" y="3039686"/>
                  </a:lnTo>
                  <a:lnTo>
                    <a:pt x="6383656" y="2991487"/>
                  </a:lnTo>
                  <a:lnTo>
                    <a:pt x="6382181" y="2943392"/>
                  </a:lnTo>
                  <a:lnTo>
                    <a:pt x="6380288" y="2895403"/>
                  </a:lnTo>
                  <a:lnTo>
                    <a:pt x="6377979" y="2847522"/>
                  </a:lnTo>
                  <a:lnTo>
                    <a:pt x="6375256" y="2799751"/>
                  </a:lnTo>
                  <a:lnTo>
                    <a:pt x="6372121" y="2752092"/>
                  </a:lnTo>
                  <a:lnTo>
                    <a:pt x="6368575" y="2704545"/>
                  </a:lnTo>
                  <a:lnTo>
                    <a:pt x="6364620" y="2657114"/>
                  </a:lnTo>
                  <a:lnTo>
                    <a:pt x="6360258" y="2609799"/>
                  </a:lnTo>
                  <a:lnTo>
                    <a:pt x="6355491" y="2562603"/>
                  </a:lnTo>
                  <a:lnTo>
                    <a:pt x="6350321" y="2515527"/>
                  </a:lnTo>
                  <a:lnTo>
                    <a:pt x="6344748" y="2468574"/>
                  </a:lnTo>
                  <a:lnTo>
                    <a:pt x="6338776" y="2421744"/>
                  </a:lnTo>
                  <a:lnTo>
                    <a:pt x="6332405" y="2375039"/>
                  </a:lnTo>
                  <a:lnTo>
                    <a:pt x="6325638" y="2328462"/>
                  </a:lnTo>
                  <a:lnTo>
                    <a:pt x="6318476" y="2282014"/>
                  </a:lnTo>
                  <a:lnTo>
                    <a:pt x="6310922" y="2235697"/>
                  </a:lnTo>
                  <a:lnTo>
                    <a:pt x="6302975" y="2189512"/>
                  </a:lnTo>
                  <a:lnTo>
                    <a:pt x="6294640" y="2143462"/>
                  </a:lnTo>
                  <a:lnTo>
                    <a:pt x="6285917" y="2097548"/>
                  </a:lnTo>
                  <a:lnTo>
                    <a:pt x="6276807" y="2051772"/>
                  </a:lnTo>
                  <a:lnTo>
                    <a:pt x="6267314" y="2006135"/>
                  </a:lnTo>
                  <a:lnTo>
                    <a:pt x="6257438" y="1960640"/>
                  </a:lnTo>
                  <a:lnTo>
                    <a:pt x="6247182" y="1915288"/>
                  </a:lnTo>
                  <a:lnTo>
                    <a:pt x="6236546" y="1870081"/>
                  </a:lnTo>
                  <a:lnTo>
                    <a:pt x="6225534" y="1825020"/>
                  </a:lnTo>
                  <a:lnTo>
                    <a:pt x="6214146" y="1780108"/>
                  </a:lnTo>
                  <a:lnTo>
                    <a:pt x="6202384" y="1735346"/>
                  </a:lnTo>
                  <a:lnTo>
                    <a:pt x="6190251" y="1690736"/>
                  </a:lnTo>
                  <a:lnTo>
                    <a:pt x="6177748" y="1646280"/>
                  </a:lnTo>
                  <a:lnTo>
                    <a:pt x="6164876" y="1601979"/>
                  </a:lnTo>
                  <a:lnTo>
                    <a:pt x="6151637" y="1557836"/>
                  </a:lnTo>
                  <a:lnTo>
                    <a:pt x="6138034" y="1513851"/>
                  </a:lnTo>
                  <a:lnTo>
                    <a:pt x="6124068" y="1470027"/>
                  </a:lnTo>
                  <a:lnTo>
                    <a:pt x="6109740" y="1426366"/>
                  </a:lnTo>
                  <a:lnTo>
                    <a:pt x="6095053" y="1382869"/>
                  </a:lnTo>
                  <a:lnTo>
                    <a:pt x="6080008" y="1339538"/>
                  </a:lnTo>
                  <a:lnTo>
                    <a:pt x="6064607" y="1296375"/>
                  </a:lnTo>
                  <a:lnTo>
                    <a:pt x="6048851" y="1253381"/>
                  </a:lnTo>
                  <a:lnTo>
                    <a:pt x="6032743" y="1210558"/>
                  </a:lnTo>
                  <a:lnTo>
                    <a:pt x="6016285" y="1167909"/>
                  </a:lnTo>
                  <a:lnTo>
                    <a:pt x="5999477" y="1125435"/>
                  </a:lnTo>
                  <a:lnTo>
                    <a:pt x="5982322" y="1083137"/>
                  </a:lnTo>
                  <a:lnTo>
                    <a:pt x="5964822" y="1041017"/>
                  </a:lnTo>
                  <a:lnTo>
                    <a:pt x="5946978" y="999078"/>
                  </a:lnTo>
                  <a:lnTo>
                    <a:pt x="5928792" y="957320"/>
                  </a:lnTo>
                  <a:lnTo>
                    <a:pt x="5910266" y="915746"/>
                  </a:lnTo>
                  <a:lnTo>
                    <a:pt x="5891401" y="874357"/>
                  </a:lnTo>
                  <a:lnTo>
                    <a:pt x="5872200" y="833156"/>
                  </a:lnTo>
                  <a:lnTo>
                    <a:pt x="5852664" y="792143"/>
                  </a:lnTo>
                  <a:lnTo>
                    <a:pt x="5832794" y="751321"/>
                  </a:lnTo>
                  <a:lnTo>
                    <a:pt x="5812594" y="710691"/>
                  </a:lnTo>
                  <a:lnTo>
                    <a:pt x="5792063" y="670256"/>
                  </a:lnTo>
                  <a:lnTo>
                    <a:pt x="5771205" y="630016"/>
                  </a:lnTo>
                  <a:lnTo>
                    <a:pt x="5750020" y="589975"/>
                  </a:lnTo>
                  <a:lnTo>
                    <a:pt x="5728512" y="550132"/>
                  </a:lnTo>
                  <a:lnTo>
                    <a:pt x="5706680" y="510491"/>
                  </a:lnTo>
                  <a:lnTo>
                    <a:pt x="5684528" y="471053"/>
                  </a:lnTo>
                  <a:lnTo>
                    <a:pt x="5662057" y="431820"/>
                  </a:lnTo>
                  <a:lnTo>
                    <a:pt x="5639268" y="392793"/>
                  </a:lnTo>
                  <a:lnTo>
                    <a:pt x="5616164" y="353974"/>
                  </a:lnTo>
                  <a:lnTo>
                    <a:pt x="5592746" y="315365"/>
                  </a:lnTo>
                  <a:lnTo>
                    <a:pt x="5569016" y="276968"/>
                  </a:lnTo>
                  <a:lnTo>
                    <a:pt x="5544975" y="238785"/>
                  </a:lnTo>
                  <a:lnTo>
                    <a:pt x="5520626" y="200817"/>
                  </a:lnTo>
                  <a:lnTo>
                    <a:pt x="5495970" y="163066"/>
                  </a:lnTo>
                  <a:lnTo>
                    <a:pt x="5471010" y="125534"/>
                  </a:lnTo>
                  <a:lnTo>
                    <a:pt x="5445746" y="88222"/>
                  </a:lnTo>
                  <a:lnTo>
                    <a:pt x="5420180" y="51132"/>
                  </a:lnTo>
                  <a:lnTo>
                    <a:pt x="5394315" y="14267"/>
                  </a:lnTo>
                  <a:lnTo>
                    <a:pt x="53841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54100" y="5752287"/>
            <a:ext cx="4159885" cy="104644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>
              <a:lnSpc>
                <a:spcPct val="80000"/>
              </a:lnSpc>
              <a:spcBef>
                <a:spcPts val="480"/>
              </a:spcBef>
            </a:pPr>
            <a:r>
              <a:rPr sz="1600" spc="-195" dirty="0">
                <a:latin typeface="Arial"/>
                <a:cs typeface="Arial"/>
              </a:rPr>
              <a:t>В</a:t>
            </a:r>
            <a:r>
              <a:rPr lang="ru-RU" sz="1600" spc="-195" dirty="0">
                <a:latin typeface="Arial"/>
                <a:cs typeface="Arial"/>
              </a:rPr>
              <a:t> обращениях руководителей </a:t>
            </a:r>
            <a:r>
              <a:rPr sz="1600" spc="-204" dirty="0">
                <a:latin typeface="Arial"/>
                <a:cs typeface="Arial"/>
              </a:rPr>
              <a:t>НАТО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85" dirty="0">
                <a:latin typeface="Arial"/>
                <a:cs typeface="Arial"/>
              </a:rPr>
              <a:t>наша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страна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75" dirty="0">
                <a:latin typeface="Arial"/>
                <a:cs typeface="Arial"/>
              </a:rPr>
              <a:t>официально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75" dirty="0">
                <a:latin typeface="Arial"/>
                <a:cs typeface="Arial"/>
              </a:rPr>
              <a:t>прямо </a:t>
            </a:r>
            <a:r>
              <a:rPr sz="1600" spc="-43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70" dirty="0">
                <a:latin typeface="Arial"/>
                <a:cs typeface="Arial"/>
              </a:rPr>
              <a:t>бъявл</a:t>
            </a:r>
            <a:r>
              <a:rPr sz="1600" spc="-165" dirty="0">
                <a:latin typeface="Arial"/>
                <a:cs typeface="Arial"/>
              </a:rPr>
              <a:t>ена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14" dirty="0">
                <a:latin typeface="Arial"/>
                <a:cs typeface="Arial"/>
              </a:rPr>
              <a:t>г</a:t>
            </a:r>
            <a:r>
              <a:rPr sz="1600" spc="-175" dirty="0">
                <a:latin typeface="Arial"/>
                <a:cs typeface="Arial"/>
              </a:rPr>
              <a:t>л</a:t>
            </a:r>
            <a:r>
              <a:rPr sz="1600" spc="-165" dirty="0">
                <a:latin typeface="Arial"/>
                <a:cs typeface="Arial"/>
              </a:rPr>
              <a:t>а</a:t>
            </a:r>
            <a:r>
              <a:rPr sz="1600" spc="-160" dirty="0">
                <a:latin typeface="Arial"/>
                <a:cs typeface="Arial"/>
              </a:rPr>
              <a:t>вно</a:t>
            </a:r>
            <a:r>
              <a:rPr sz="1600" spc="-170" dirty="0">
                <a:latin typeface="Arial"/>
                <a:cs typeface="Arial"/>
              </a:rPr>
              <a:t>й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45" dirty="0">
                <a:latin typeface="Arial"/>
                <a:cs typeface="Arial"/>
              </a:rPr>
              <a:t>у</a:t>
            </a:r>
            <a:r>
              <a:rPr sz="1600" spc="-114" dirty="0">
                <a:latin typeface="Arial"/>
                <a:cs typeface="Arial"/>
              </a:rPr>
              <a:t>г</a:t>
            </a:r>
            <a:r>
              <a:rPr sz="1600" spc="-160" dirty="0">
                <a:latin typeface="Arial"/>
                <a:cs typeface="Arial"/>
              </a:rPr>
              <a:t>р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40" dirty="0">
                <a:latin typeface="Arial"/>
                <a:cs typeface="Arial"/>
              </a:rPr>
              <a:t>з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70" dirty="0">
                <a:latin typeface="Arial"/>
                <a:cs typeface="Arial"/>
              </a:rPr>
              <a:t>й</a:t>
            </a:r>
            <a:r>
              <a:rPr sz="1600" spc="-120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евр</a:t>
            </a:r>
            <a:r>
              <a:rPr sz="1600" spc="-165" dirty="0">
                <a:latin typeface="Arial"/>
                <a:cs typeface="Arial"/>
              </a:rPr>
              <a:t>оа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70" dirty="0">
                <a:latin typeface="Arial"/>
                <a:cs typeface="Arial"/>
              </a:rPr>
              <a:t>л</a:t>
            </a:r>
            <a:r>
              <a:rPr sz="1600" spc="-155" dirty="0">
                <a:latin typeface="Arial"/>
                <a:cs typeface="Arial"/>
              </a:rPr>
              <a:t>ант</a:t>
            </a:r>
            <a:r>
              <a:rPr sz="1600" spc="-160" dirty="0">
                <a:latin typeface="Arial"/>
                <a:cs typeface="Arial"/>
              </a:rPr>
              <a:t>иче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35" dirty="0">
                <a:latin typeface="Arial"/>
                <a:cs typeface="Arial"/>
              </a:rPr>
              <a:t>к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70" dirty="0">
                <a:latin typeface="Arial"/>
                <a:cs typeface="Arial"/>
              </a:rPr>
              <a:t>й</a:t>
            </a:r>
            <a:endParaRPr sz="1600" dirty="0">
              <a:latin typeface="Arial"/>
              <a:cs typeface="Arial"/>
            </a:endParaRPr>
          </a:p>
          <a:p>
            <a:pPr marL="12700" marR="157480">
              <a:lnSpc>
                <a:spcPct val="80000"/>
              </a:lnSpc>
            </a:pPr>
            <a:r>
              <a:rPr sz="1600" spc="-165" dirty="0">
                <a:latin typeface="Arial"/>
                <a:cs typeface="Arial"/>
              </a:rPr>
              <a:t>бе</a:t>
            </a:r>
            <a:r>
              <a:rPr sz="1600" spc="-130" dirty="0">
                <a:latin typeface="Arial"/>
                <a:cs typeface="Arial"/>
              </a:rPr>
              <a:t>з</a:t>
            </a:r>
            <a:r>
              <a:rPr sz="1600" spc="-165" dirty="0">
                <a:latin typeface="Arial"/>
                <a:cs typeface="Arial"/>
              </a:rPr>
              <a:t>оп</a:t>
            </a:r>
            <a:r>
              <a:rPr sz="1600" spc="-150" dirty="0">
                <a:latin typeface="Arial"/>
                <a:cs typeface="Arial"/>
              </a:rPr>
              <a:t>ас</a:t>
            </a:r>
            <a:r>
              <a:rPr sz="1600" spc="-165" dirty="0">
                <a:latin typeface="Arial"/>
                <a:cs typeface="Arial"/>
              </a:rPr>
              <a:t>н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60" dirty="0">
                <a:latin typeface="Arial"/>
                <a:cs typeface="Arial"/>
              </a:rPr>
              <a:t>и</a:t>
            </a:r>
            <a:r>
              <a:rPr sz="1600" spc="-85" dirty="0">
                <a:latin typeface="Arial"/>
                <a:cs typeface="Arial"/>
              </a:rPr>
              <a:t>.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210" dirty="0">
                <a:latin typeface="Arial"/>
                <a:cs typeface="Arial"/>
              </a:rPr>
              <a:t>И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в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35" dirty="0">
                <a:latin typeface="Arial"/>
                <a:cs typeface="Arial"/>
              </a:rPr>
              <a:t>к</a:t>
            </a:r>
            <a:r>
              <a:rPr sz="1600" spc="-160" dirty="0">
                <a:latin typeface="Arial"/>
                <a:cs typeface="Arial"/>
              </a:rPr>
              <a:t>ач</a:t>
            </a:r>
            <a:r>
              <a:rPr sz="1600" spc="-165" dirty="0">
                <a:latin typeface="Arial"/>
                <a:cs typeface="Arial"/>
              </a:rPr>
              <a:t>е</a:t>
            </a:r>
            <a:r>
              <a:rPr sz="1600" spc="-150" dirty="0">
                <a:latin typeface="Arial"/>
                <a:cs typeface="Arial"/>
              </a:rPr>
              <a:t>ств</a:t>
            </a:r>
            <a:r>
              <a:rPr sz="1600" spc="-165" dirty="0">
                <a:latin typeface="Arial"/>
                <a:cs typeface="Arial"/>
              </a:rPr>
              <a:t>е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пе</a:t>
            </a:r>
            <a:r>
              <a:rPr sz="1600" spc="-160" dirty="0">
                <a:latin typeface="Arial"/>
                <a:cs typeface="Arial"/>
              </a:rPr>
              <a:t>р</a:t>
            </a:r>
            <a:r>
              <a:rPr sz="1600" spc="-170" dirty="0">
                <a:latin typeface="Arial"/>
                <a:cs typeface="Arial"/>
              </a:rPr>
              <a:t>ед</a:t>
            </a:r>
            <a:r>
              <a:rPr sz="1600" spc="-165" dirty="0">
                <a:latin typeface="Arial"/>
                <a:cs typeface="Arial"/>
              </a:rPr>
              <a:t>ов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14" dirty="0">
                <a:latin typeface="Arial"/>
                <a:cs typeface="Arial"/>
              </a:rPr>
              <a:t>г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20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пл</a:t>
            </a:r>
            <a:r>
              <a:rPr sz="1600" spc="-160" dirty="0">
                <a:latin typeface="Arial"/>
                <a:cs typeface="Arial"/>
              </a:rPr>
              <a:t>а</a:t>
            </a:r>
            <a:r>
              <a:rPr sz="1600" spc="-180" dirty="0">
                <a:latin typeface="Arial"/>
                <a:cs typeface="Arial"/>
              </a:rPr>
              <a:t>ц</a:t>
            </a:r>
            <a:r>
              <a:rPr sz="1600" spc="-175" dirty="0">
                <a:latin typeface="Arial"/>
                <a:cs typeface="Arial"/>
              </a:rPr>
              <a:t>д</a:t>
            </a:r>
            <a:r>
              <a:rPr sz="1600" spc="-170" dirty="0">
                <a:latin typeface="Arial"/>
                <a:cs typeface="Arial"/>
              </a:rPr>
              <a:t>а</a:t>
            </a:r>
            <a:r>
              <a:rPr sz="1600" spc="-160" dirty="0">
                <a:latin typeface="Arial"/>
                <a:cs typeface="Arial"/>
              </a:rPr>
              <a:t>р</a:t>
            </a:r>
            <a:r>
              <a:rPr sz="1600" spc="-135" dirty="0">
                <a:latin typeface="Arial"/>
                <a:cs typeface="Arial"/>
              </a:rPr>
              <a:t>ма  </a:t>
            </a:r>
            <a:r>
              <a:rPr sz="1600" spc="-170" dirty="0">
                <a:latin typeface="Arial"/>
                <a:cs typeface="Arial"/>
              </a:rPr>
              <a:t>дл</a:t>
            </a:r>
            <a:r>
              <a:rPr sz="1600" spc="-160" dirty="0">
                <a:latin typeface="Arial"/>
                <a:cs typeface="Arial"/>
              </a:rPr>
              <a:t>я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60" dirty="0">
                <a:latin typeface="Arial"/>
                <a:cs typeface="Arial"/>
              </a:rPr>
              <a:t>а</a:t>
            </a:r>
            <a:r>
              <a:rPr sz="1600" spc="-135" dirty="0">
                <a:latin typeface="Arial"/>
                <a:cs typeface="Arial"/>
              </a:rPr>
              <a:t>к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14" dirty="0">
                <a:latin typeface="Arial"/>
                <a:cs typeface="Arial"/>
              </a:rPr>
              <a:t>г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05" dirty="0">
                <a:latin typeface="Arial"/>
                <a:cs typeface="Arial"/>
              </a:rPr>
              <a:t> </a:t>
            </a:r>
            <a:r>
              <a:rPr sz="1600" spc="-145" dirty="0">
                <a:latin typeface="Arial"/>
                <a:cs typeface="Arial"/>
              </a:rPr>
              <a:t>у</a:t>
            </a:r>
            <a:r>
              <a:rPr sz="1600" spc="-170" dirty="0">
                <a:latin typeface="Arial"/>
                <a:cs typeface="Arial"/>
              </a:rPr>
              <a:t>д</a:t>
            </a:r>
            <a:r>
              <a:rPr sz="1600" spc="-165" dirty="0">
                <a:latin typeface="Arial"/>
                <a:cs typeface="Arial"/>
              </a:rPr>
              <a:t>ара</a:t>
            </a:r>
            <a:r>
              <a:rPr sz="1600" spc="-105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бу</a:t>
            </a:r>
            <a:r>
              <a:rPr sz="1600" spc="-165" dirty="0">
                <a:latin typeface="Arial"/>
                <a:cs typeface="Arial"/>
              </a:rPr>
              <a:t>де</a:t>
            </a:r>
            <a:r>
              <a:rPr sz="1600" spc="-135" dirty="0">
                <a:latin typeface="Arial"/>
                <a:cs typeface="Arial"/>
              </a:rPr>
              <a:t>т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70" dirty="0">
                <a:latin typeface="Arial"/>
                <a:cs typeface="Arial"/>
              </a:rPr>
              <a:t>л</a:t>
            </a:r>
            <a:r>
              <a:rPr sz="1600" spc="-145" dirty="0">
                <a:latin typeface="Arial"/>
                <a:cs typeface="Arial"/>
              </a:rPr>
              <a:t>у</a:t>
            </a:r>
            <a:r>
              <a:rPr sz="1600" spc="-200" dirty="0">
                <a:latin typeface="Arial"/>
                <a:cs typeface="Arial"/>
              </a:rPr>
              <a:t>ж</a:t>
            </a:r>
            <a:r>
              <a:rPr sz="1600" spc="-160" dirty="0">
                <a:latin typeface="Arial"/>
                <a:cs typeface="Arial"/>
              </a:rPr>
              <a:t>и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55" dirty="0">
                <a:latin typeface="Arial"/>
                <a:cs typeface="Arial"/>
              </a:rPr>
              <a:t>ь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Укр</a:t>
            </a:r>
            <a:r>
              <a:rPr sz="1600" spc="-170" dirty="0">
                <a:latin typeface="Arial"/>
                <a:cs typeface="Arial"/>
              </a:rPr>
              <a:t>а</a:t>
            </a:r>
            <a:r>
              <a:rPr sz="1600" spc="-165" dirty="0">
                <a:latin typeface="Arial"/>
                <a:cs typeface="Arial"/>
              </a:rPr>
              <a:t>ина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5556" y="313131"/>
            <a:ext cx="5105400" cy="1050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35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Из</a:t>
            </a:r>
            <a:r>
              <a:rPr sz="2400" spc="-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текста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обращения</a:t>
            </a:r>
            <a:endParaRPr sz="2400">
              <a:latin typeface="Arial"/>
              <a:cs typeface="Arial"/>
            </a:endParaRPr>
          </a:p>
          <a:p>
            <a:pPr marL="12700" marR="5080">
              <a:lnSpc>
                <a:spcPts val="2590"/>
              </a:lnSpc>
              <a:spcBef>
                <a:spcPts val="185"/>
              </a:spcBef>
            </a:pPr>
            <a:r>
              <a:rPr sz="2400" spc="-10" dirty="0">
                <a:latin typeface="Arial"/>
                <a:cs typeface="Arial"/>
              </a:rPr>
              <a:t>Президента </a:t>
            </a:r>
            <a:r>
              <a:rPr sz="2400" spc="-15" dirty="0">
                <a:latin typeface="Arial"/>
                <a:cs typeface="Arial"/>
              </a:rPr>
              <a:t>Российской Федерации </a:t>
            </a:r>
            <a:r>
              <a:rPr sz="2400" spc="-6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21 </a:t>
            </a:r>
            <a:r>
              <a:rPr sz="2400" dirty="0">
                <a:latin typeface="Arial"/>
                <a:cs typeface="Arial"/>
              </a:rPr>
              <a:t>февраля </a:t>
            </a:r>
            <a:r>
              <a:rPr sz="2400" spc="-5" dirty="0">
                <a:latin typeface="Arial"/>
                <a:cs typeface="Arial"/>
              </a:rPr>
              <a:t>2022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30" dirty="0">
                <a:latin typeface="Arial"/>
                <a:cs typeface="Arial"/>
              </a:rPr>
              <a:t>года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54100" y="1699641"/>
            <a:ext cx="3901440" cy="464184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>
              <a:lnSpc>
                <a:spcPct val="80000"/>
              </a:lnSpc>
              <a:spcBef>
                <a:spcPts val="480"/>
              </a:spcBef>
            </a:pPr>
            <a:r>
              <a:rPr sz="1600" spc="-195" dirty="0">
                <a:latin typeface="Arial"/>
                <a:cs typeface="Arial"/>
              </a:rPr>
              <a:t>В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45" dirty="0">
                <a:latin typeface="Arial"/>
                <a:cs typeface="Arial"/>
              </a:rPr>
              <a:t>у</a:t>
            </a:r>
            <a:r>
              <a:rPr sz="1600" spc="-165" dirty="0">
                <a:latin typeface="Arial"/>
                <a:cs typeface="Arial"/>
              </a:rPr>
              <a:t>п</a:t>
            </a:r>
            <a:r>
              <a:rPr sz="1600" spc="-170" dirty="0">
                <a:latin typeface="Arial"/>
                <a:cs typeface="Arial"/>
              </a:rPr>
              <a:t>л</a:t>
            </a:r>
            <a:r>
              <a:rPr sz="1600" spc="-165" dirty="0">
                <a:latin typeface="Arial"/>
                <a:cs typeface="Arial"/>
              </a:rPr>
              <a:t>ение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95" dirty="0">
                <a:latin typeface="Arial"/>
                <a:cs typeface="Arial"/>
              </a:rPr>
              <a:t>У</a:t>
            </a:r>
            <a:r>
              <a:rPr sz="1600" spc="-135" dirty="0">
                <a:latin typeface="Arial"/>
                <a:cs typeface="Arial"/>
              </a:rPr>
              <a:t>к</a:t>
            </a:r>
            <a:r>
              <a:rPr sz="1600" spc="-160" dirty="0">
                <a:latin typeface="Arial"/>
                <a:cs typeface="Arial"/>
              </a:rPr>
              <a:t>р</a:t>
            </a:r>
            <a:r>
              <a:rPr sz="1600" spc="-165" dirty="0">
                <a:latin typeface="Arial"/>
                <a:cs typeface="Arial"/>
              </a:rPr>
              <a:t>а</a:t>
            </a:r>
            <a:r>
              <a:rPr sz="1600" spc="-160" dirty="0">
                <a:latin typeface="Arial"/>
                <a:cs typeface="Arial"/>
              </a:rPr>
              <a:t>ин</a:t>
            </a:r>
            <a:r>
              <a:rPr sz="1600" spc="-200" dirty="0">
                <a:latin typeface="Arial"/>
                <a:cs typeface="Arial"/>
              </a:rPr>
              <a:t>ы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в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215" dirty="0">
                <a:latin typeface="Arial"/>
                <a:cs typeface="Arial"/>
              </a:rPr>
              <a:t>Н</a:t>
            </a:r>
            <a:r>
              <a:rPr sz="1600" spc="-190" dirty="0">
                <a:latin typeface="Arial"/>
                <a:cs typeface="Arial"/>
              </a:rPr>
              <a:t>А</a:t>
            </a:r>
            <a:r>
              <a:rPr sz="1600" spc="-204" dirty="0">
                <a:latin typeface="Arial"/>
                <a:cs typeface="Arial"/>
              </a:rPr>
              <a:t>ТО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–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50" dirty="0">
                <a:latin typeface="Arial"/>
                <a:cs typeface="Arial"/>
              </a:rPr>
              <a:t>э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75" dirty="0">
                <a:latin typeface="Arial"/>
                <a:cs typeface="Arial"/>
              </a:rPr>
              <a:t>прям</a:t>
            </a:r>
            <a:r>
              <a:rPr sz="1600" spc="-165" dirty="0">
                <a:latin typeface="Arial"/>
                <a:cs typeface="Arial"/>
              </a:rPr>
              <a:t>а</a:t>
            </a:r>
            <a:r>
              <a:rPr sz="1600" spc="-160" dirty="0">
                <a:latin typeface="Arial"/>
                <a:cs typeface="Arial"/>
              </a:rPr>
              <a:t>я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50" dirty="0">
                <a:latin typeface="Arial"/>
                <a:cs typeface="Arial"/>
              </a:rPr>
              <a:t>у</a:t>
            </a:r>
            <a:r>
              <a:rPr sz="1600" spc="-114" dirty="0">
                <a:latin typeface="Arial"/>
                <a:cs typeface="Arial"/>
              </a:rPr>
              <a:t>г</a:t>
            </a:r>
            <a:r>
              <a:rPr sz="1600" spc="-165" dirty="0">
                <a:latin typeface="Arial"/>
                <a:cs typeface="Arial"/>
              </a:rPr>
              <a:t>р</a:t>
            </a:r>
            <a:r>
              <a:rPr sz="1600" spc="-170" dirty="0">
                <a:latin typeface="Arial"/>
                <a:cs typeface="Arial"/>
              </a:rPr>
              <a:t>о</a:t>
            </a:r>
            <a:r>
              <a:rPr sz="1600" spc="-135" dirty="0">
                <a:latin typeface="Arial"/>
                <a:cs typeface="Arial"/>
              </a:rPr>
              <a:t>з</a:t>
            </a:r>
            <a:r>
              <a:rPr sz="1600" spc="-110" dirty="0">
                <a:latin typeface="Arial"/>
                <a:cs typeface="Arial"/>
              </a:rPr>
              <a:t>а  </a:t>
            </a:r>
            <a:r>
              <a:rPr sz="1600" spc="-165" dirty="0">
                <a:latin typeface="Arial"/>
                <a:cs typeface="Arial"/>
              </a:rPr>
              <a:t>бе</a:t>
            </a:r>
            <a:r>
              <a:rPr sz="1600" spc="-130" dirty="0">
                <a:latin typeface="Arial"/>
                <a:cs typeface="Arial"/>
              </a:rPr>
              <a:t>з</a:t>
            </a:r>
            <a:r>
              <a:rPr sz="1600" spc="-165" dirty="0">
                <a:latin typeface="Arial"/>
                <a:cs typeface="Arial"/>
              </a:rPr>
              <a:t>оп</a:t>
            </a:r>
            <a:r>
              <a:rPr sz="1600" spc="-150" dirty="0">
                <a:latin typeface="Arial"/>
                <a:cs typeface="Arial"/>
              </a:rPr>
              <a:t>ас</a:t>
            </a:r>
            <a:r>
              <a:rPr sz="1600" spc="-165" dirty="0">
                <a:latin typeface="Arial"/>
                <a:cs typeface="Arial"/>
              </a:rPr>
              <a:t>н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65" dirty="0">
                <a:latin typeface="Arial"/>
                <a:cs typeface="Arial"/>
              </a:rPr>
              <a:t>и</a:t>
            </a:r>
            <a:r>
              <a:rPr sz="1600" spc="-100" dirty="0">
                <a:latin typeface="Arial"/>
                <a:cs typeface="Arial"/>
              </a:rPr>
              <a:t> </a:t>
            </a:r>
            <a:r>
              <a:rPr sz="1600" spc="-195" dirty="0">
                <a:latin typeface="Arial"/>
                <a:cs typeface="Arial"/>
              </a:rPr>
              <a:t>Р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50" dirty="0">
                <a:latin typeface="Arial"/>
                <a:cs typeface="Arial"/>
              </a:rPr>
              <a:t>сс</a:t>
            </a:r>
            <a:r>
              <a:rPr sz="1600" spc="-170" dirty="0">
                <a:latin typeface="Arial"/>
                <a:cs typeface="Arial"/>
              </a:rPr>
              <a:t>ии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54100" y="2417191"/>
            <a:ext cx="5118100" cy="8467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730"/>
              </a:lnSpc>
              <a:spcBef>
                <a:spcPts val="95"/>
              </a:spcBef>
            </a:pPr>
            <a:r>
              <a:rPr sz="1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1990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spc="-1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600" spc="-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</a:t>
            </a:r>
            <a:r>
              <a:rPr sz="1600" spc="-1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1600" spc="-2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sz="1600" spc="-1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</a:t>
            </a:r>
            <a:r>
              <a:rPr sz="1600" spc="-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</a:t>
            </a:r>
            <a:r>
              <a:rPr sz="1600" spc="-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инении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>
              <a:lnSpc>
                <a:spcPct val="80000"/>
              </a:lnSpc>
              <a:spcBef>
                <a:spcPts val="190"/>
              </a:spcBef>
            </a:pPr>
            <a:r>
              <a:rPr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Германии,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советскому</a:t>
            </a:r>
            <a:r>
              <a:rPr sz="16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руководству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sz="1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2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США</a:t>
            </a:r>
            <a:r>
              <a:rPr sz="16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spc="-1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1600" spc="-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</a:t>
            </a:r>
            <a:r>
              <a:rPr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но,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sz="1600" spc="-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sz="16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</a:t>
            </a:r>
            <a:r>
              <a:rPr sz="16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дё</a:t>
            </a:r>
            <a:r>
              <a:rPr sz="16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1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spc="-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1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анен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6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</a:t>
            </a:r>
            <a:r>
              <a:rPr sz="1600" spc="-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</a:t>
            </a:r>
            <a:r>
              <a:rPr sz="1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1600" spc="-1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sz="16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ии   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sz="16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военного</a:t>
            </a:r>
            <a:r>
              <a:rPr sz="16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присутствия</a:t>
            </a:r>
            <a:r>
              <a:rPr sz="16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2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НАТО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sz="16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</a:t>
            </a:r>
            <a:r>
              <a:rPr sz="16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дюйм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восточном </a:t>
            </a:r>
            <a:r>
              <a:rPr sz="1600" spc="-4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направлении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54100" y="3725926"/>
            <a:ext cx="5034280" cy="854075"/>
          </a:xfrm>
          <a:prstGeom prst="rect">
            <a:avLst/>
          </a:prstGeom>
        </p:spPr>
        <p:txBody>
          <a:bodyPr vert="horz" wrap="square" lIns="0" tIns="59054" rIns="0" bIns="0" rtlCol="0">
            <a:spAutoFit/>
          </a:bodyPr>
          <a:lstStyle/>
          <a:p>
            <a:pPr marL="12700" marR="5080">
              <a:lnSpc>
                <a:spcPts val="1540"/>
              </a:lnSpc>
              <a:spcBef>
                <a:spcPts val="464"/>
              </a:spcBef>
            </a:pPr>
            <a:r>
              <a:rPr sz="1600" spc="-165" dirty="0">
                <a:latin typeface="Arial"/>
                <a:cs typeface="Arial"/>
              </a:rPr>
              <a:t>Россия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все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свои</a:t>
            </a:r>
            <a:r>
              <a:rPr sz="1600" spc="-70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обязательства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выполнила,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в</a:t>
            </a:r>
            <a:r>
              <a:rPr sz="1600" spc="-120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том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числе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вывела </a:t>
            </a:r>
            <a:r>
              <a:rPr sz="1600" spc="-430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в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70" dirty="0">
                <a:latin typeface="Arial"/>
                <a:cs typeface="Arial"/>
              </a:rPr>
              <a:t>й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35" dirty="0">
                <a:latin typeface="Arial"/>
                <a:cs typeface="Arial"/>
              </a:rPr>
              <a:t>к</a:t>
            </a:r>
            <a:r>
              <a:rPr sz="1600" spc="-165" dirty="0">
                <a:latin typeface="Arial"/>
                <a:cs typeface="Arial"/>
              </a:rPr>
              <a:t>а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и</a:t>
            </a:r>
            <a:r>
              <a:rPr sz="1600" spc="-135" dirty="0">
                <a:latin typeface="Arial"/>
                <a:cs typeface="Arial"/>
              </a:rPr>
              <a:t>з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Гер</a:t>
            </a:r>
            <a:r>
              <a:rPr sz="1600" spc="-155" dirty="0">
                <a:latin typeface="Arial"/>
                <a:cs typeface="Arial"/>
              </a:rPr>
              <a:t>мании,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и</a:t>
            </a:r>
            <a:r>
              <a:rPr sz="1600" spc="-135" dirty="0">
                <a:latin typeface="Arial"/>
                <a:cs typeface="Arial"/>
              </a:rPr>
              <a:t>з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14" dirty="0">
                <a:latin typeface="Arial"/>
                <a:cs typeface="Arial"/>
              </a:rPr>
              <a:t>г</a:t>
            </a:r>
            <a:r>
              <a:rPr sz="1600" spc="-155" dirty="0">
                <a:latin typeface="Arial"/>
                <a:cs typeface="Arial"/>
              </a:rPr>
              <a:t>осу</a:t>
            </a:r>
            <a:r>
              <a:rPr sz="1600" spc="-175" dirty="0">
                <a:latin typeface="Arial"/>
                <a:cs typeface="Arial"/>
              </a:rPr>
              <a:t>д</a:t>
            </a:r>
            <a:r>
              <a:rPr sz="1600" spc="-170" dirty="0">
                <a:latin typeface="Arial"/>
                <a:cs typeface="Arial"/>
              </a:rPr>
              <a:t>а</a:t>
            </a:r>
            <a:r>
              <a:rPr sz="1600" spc="-160" dirty="0">
                <a:latin typeface="Arial"/>
                <a:cs typeface="Arial"/>
              </a:rPr>
              <a:t>р</a:t>
            </a:r>
            <a:r>
              <a:rPr sz="1600" spc="-150" dirty="0">
                <a:latin typeface="Arial"/>
                <a:cs typeface="Arial"/>
              </a:rPr>
              <a:t>с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55" dirty="0">
                <a:latin typeface="Arial"/>
                <a:cs typeface="Arial"/>
              </a:rPr>
              <a:t>в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spc="-220" dirty="0">
                <a:latin typeface="Arial"/>
                <a:cs typeface="Arial"/>
              </a:rPr>
              <a:t>Ц</a:t>
            </a:r>
            <a:r>
              <a:rPr sz="1600" spc="-160" dirty="0">
                <a:latin typeface="Arial"/>
                <a:cs typeface="Arial"/>
              </a:rPr>
              <a:t>е</a:t>
            </a:r>
            <a:r>
              <a:rPr sz="1600" spc="-155" dirty="0">
                <a:latin typeface="Arial"/>
                <a:cs typeface="Arial"/>
              </a:rPr>
              <a:t>нтр</a:t>
            </a:r>
            <a:r>
              <a:rPr sz="1600" spc="-160" dirty="0">
                <a:latin typeface="Arial"/>
                <a:cs typeface="Arial"/>
              </a:rPr>
              <a:t>а</a:t>
            </a:r>
            <a:r>
              <a:rPr sz="1600" spc="-175" dirty="0">
                <a:latin typeface="Arial"/>
                <a:cs typeface="Arial"/>
              </a:rPr>
              <a:t>л</a:t>
            </a:r>
            <a:r>
              <a:rPr sz="1600" spc="-165" dirty="0">
                <a:latin typeface="Arial"/>
                <a:cs typeface="Arial"/>
              </a:rPr>
              <a:t>ьной</a:t>
            </a:r>
            <a:r>
              <a:rPr sz="1600" spc="-10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и</a:t>
            </a:r>
            <a:r>
              <a:rPr sz="1600" spc="-55" dirty="0">
                <a:latin typeface="Arial"/>
                <a:cs typeface="Arial"/>
              </a:rPr>
              <a:t> </a:t>
            </a:r>
            <a:r>
              <a:rPr sz="1600" spc="-195" dirty="0">
                <a:latin typeface="Arial"/>
                <a:cs typeface="Arial"/>
              </a:rPr>
              <a:t>В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50" dirty="0">
                <a:latin typeface="Arial"/>
                <a:cs typeface="Arial"/>
              </a:rPr>
              <a:t>с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40" dirty="0">
                <a:latin typeface="Arial"/>
                <a:cs typeface="Arial"/>
              </a:rPr>
              <a:t>чной  </a:t>
            </a:r>
            <a:r>
              <a:rPr sz="1600" spc="-175" dirty="0">
                <a:latin typeface="Arial"/>
                <a:cs typeface="Arial"/>
              </a:rPr>
              <a:t>Ев</a:t>
            </a:r>
            <a:r>
              <a:rPr sz="1600" spc="-160" dirty="0">
                <a:latin typeface="Arial"/>
                <a:cs typeface="Arial"/>
              </a:rPr>
              <a:t>р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75" dirty="0">
                <a:latin typeface="Arial"/>
                <a:cs typeface="Arial"/>
              </a:rPr>
              <a:t>пы</a:t>
            </a:r>
            <a:r>
              <a:rPr sz="1600" spc="-75" dirty="0">
                <a:latin typeface="Arial"/>
                <a:cs typeface="Arial"/>
              </a:rPr>
              <a:t>,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и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65" dirty="0">
                <a:latin typeface="Arial"/>
                <a:cs typeface="Arial"/>
              </a:rPr>
              <a:t>е</a:t>
            </a:r>
            <a:r>
              <a:rPr sz="1600" spc="-200" dirty="0">
                <a:latin typeface="Arial"/>
                <a:cs typeface="Arial"/>
              </a:rPr>
              <a:t>м</a:t>
            </a:r>
            <a:r>
              <a:rPr sz="1600" spc="-100" dirty="0">
                <a:latin typeface="Arial"/>
                <a:cs typeface="Arial"/>
              </a:rPr>
              <a:t> </a:t>
            </a:r>
            <a:r>
              <a:rPr sz="1600" spc="-150" dirty="0">
                <a:latin typeface="Arial"/>
                <a:cs typeface="Arial"/>
              </a:rPr>
              <a:t>с</a:t>
            </a:r>
            <a:r>
              <a:rPr sz="1600" spc="-190" dirty="0">
                <a:latin typeface="Arial"/>
                <a:cs typeface="Arial"/>
              </a:rPr>
              <a:t>амы</a:t>
            </a:r>
            <a:r>
              <a:rPr sz="1600" spc="-195" dirty="0">
                <a:latin typeface="Arial"/>
                <a:cs typeface="Arial"/>
              </a:rPr>
              <a:t>м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вне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75" dirty="0">
                <a:latin typeface="Arial"/>
                <a:cs typeface="Arial"/>
              </a:rPr>
              <a:t>л</a:t>
            </a:r>
            <a:r>
              <a:rPr sz="1600" spc="-165" dirty="0">
                <a:latin typeface="Arial"/>
                <a:cs typeface="Arial"/>
              </a:rPr>
              <a:t>а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70" dirty="0">
                <a:latin typeface="Arial"/>
                <a:cs typeface="Arial"/>
              </a:rPr>
              <a:t>о</a:t>
            </a:r>
            <a:r>
              <a:rPr sz="1600" spc="-110" dirty="0">
                <a:latin typeface="Arial"/>
                <a:cs typeface="Arial"/>
              </a:rPr>
              <a:t>г</a:t>
            </a:r>
            <a:r>
              <a:rPr sz="1600" spc="-170" dirty="0">
                <a:latin typeface="Arial"/>
                <a:cs typeface="Arial"/>
              </a:rPr>
              <a:t>р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80" dirty="0">
                <a:latin typeface="Arial"/>
                <a:cs typeface="Arial"/>
              </a:rPr>
              <a:t>мный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spc="-145" dirty="0">
                <a:latin typeface="Arial"/>
                <a:cs typeface="Arial"/>
              </a:rPr>
              <a:t>вк</a:t>
            </a:r>
            <a:r>
              <a:rPr sz="1600" spc="-170" dirty="0">
                <a:latin typeface="Arial"/>
                <a:cs typeface="Arial"/>
              </a:rPr>
              <a:t>ла</a:t>
            </a:r>
            <a:r>
              <a:rPr sz="1600" spc="-175" dirty="0">
                <a:latin typeface="Arial"/>
                <a:cs typeface="Arial"/>
              </a:rPr>
              <a:t>д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в</a:t>
            </a:r>
            <a:r>
              <a:rPr sz="1600" spc="-6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пр</a:t>
            </a:r>
            <a:r>
              <a:rPr sz="1600" spc="-160" dirty="0">
                <a:latin typeface="Arial"/>
                <a:cs typeface="Arial"/>
              </a:rPr>
              <a:t>е</a:t>
            </a:r>
            <a:r>
              <a:rPr sz="1600" spc="-170" dirty="0">
                <a:latin typeface="Arial"/>
                <a:cs typeface="Arial"/>
              </a:rPr>
              <a:t>одол</a:t>
            </a:r>
            <a:r>
              <a:rPr sz="1600" spc="-175" dirty="0">
                <a:latin typeface="Arial"/>
                <a:cs typeface="Arial"/>
              </a:rPr>
              <a:t>е</a:t>
            </a:r>
            <a:r>
              <a:rPr sz="1600" spc="-165" dirty="0">
                <a:latin typeface="Arial"/>
                <a:cs typeface="Arial"/>
              </a:rPr>
              <a:t>ние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ts val="1540"/>
              </a:lnSpc>
            </a:pPr>
            <a:r>
              <a:rPr sz="1600" spc="-165" dirty="0">
                <a:latin typeface="Arial"/>
                <a:cs typeface="Arial"/>
              </a:rPr>
              <a:t>н</a:t>
            </a:r>
            <a:r>
              <a:rPr sz="1600" spc="-160" dirty="0">
                <a:latin typeface="Arial"/>
                <a:cs typeface="Arial"/>
              </a:rPr>
              <a:t>а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70" dirty="0">
                <a:latin typeface="Arial"/>
                <a:cs typeface="Arial"/>
              </a:rPr>
              <a:t>л</a:t>
            </a:r>
            <a:r>
              <a:rPr sz="1600" spc="-165" dirty="0">
                <a:latin typeface="Arial"/>
                <a:cs typeface="Arial"/>
              </a:rPr>
              <a:t>е</a:t>
            </a:r>
            <a:r>
              <a:rPr sz="1600" spc="-170" dirty="0">
                <a:latin typeface="Arial"/>
                <a:cs typeface="Arial"/>
              </a:rPr>
              <a:t>ди</a:t>
            </a:r>
            <a:r>
              <a:rPr sz="1600" spc="-160" dirty="0">
                <a:latin typeface="Arial"/>
                <a:cs typeface="Arial"/>
              </a:rPr>
              <a:t>я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х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70" dirty="0">
                <a:latin typeface="Arial"/>
                <a:cs typeface="Arial"/>
              </a:rPr>
              <a:t>л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70" dirty="0">
                <a:latin typeface="Arial"/>
                <a:cs typeface="Arial"/>
              </a:rPr>
              <a:t>д</a:t>
            </a:r>
            <a:r>
              <a:rPr sz="1600" spc="-165" dirty="0">
                <a:latin typeface="Arial"/>
                <a:cs typeface="Arial"/>
              </a:rPr>
              <a:t>н</a:t>
            </a:r>
            <a:r>
              <a:rPr sz="1600" spc="-160" dirty="0">
                <a:latin typeface="Arial"/>
                <a:cs typeface="Arial"/>
              </a:rPr>
              <a:t>о</a:t>
            </a:r>
            <a:r>
              <a:rPr sz="1600" spc="-170" dirty="0">
                <a:latin typeface="Arial"/>
                <a:cs typeface="Arial"/>
              </a:rPr>
              <a:t>й</a:t>
            </a:r>
            <a:r>
              <a:rPr sz="1600" spc="-140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вой</a:t>
            </a:r>
            <a:r>
              <a:rPr sz="1600" spc="-170" dirty="0">
                <a:latin typeface="Arial"/>
                <a:cs typeface="Arial"/>
              </a:rPr>
              <a:t>ны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54100" y="4837557"/>
            <a:ext cx="4787900" cy="659130"/>
          </a:xfrm>
          <a:prstGeom prst="rect">
            <a:avLst/>
          </a:prstGeom>
        </p:spPr>
        <p:txBody>
          <a:bodyPr vert="horz" wrap="square" lIns="0" tIns="59054" rIns="0" bIns="0" rtlCol="0">
            <a:spAutoFit/>
          </a:bodyPr>
          <a:lstStyle/>
          <a:p>
            <a:pPr marL="12700" marR="5080">
              <a:lnSpc>
                <a:spcPts val="1540"/>
              </a:lnSpc>
              <a:spcBef>
                <a:spcPts val="464"/>
              </a:spcBef>
            </a:pPr>
            <a:r>
              <a:rPr sz="1600" spc="-165" dirty="0">
                <a:latin typeface="Arial"/>
                <a:cs typeface="Arial"/>
              </a:rPr>
              <a:t>Сегодня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достаточно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одного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взгляда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на</a:t>
            </a:r>
            <a:r>
              <a:rPr sz="1600" spc="-100" dirty="0">
                <a:latin typeface="Arial"/>
                <a:cs typeface="Arial"/>
              </a:rPr>
              <a:t> </a:t>
            </a:r>
            <a:r>
              <a:rPr sz="1600" spc="-140" dirty="0">
                <a:latin typeface="Arial"/>
                <a:cs typeface="Arial"/>
              </a:rPr>
              <a:t>карту,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чтобы</a:t>
            </a:r>
            <a:r>
              <a:rPr sz="1600" spc="-70" dirty="0">
                <a:latin typeface="Arial"/>
                <a:cs typeface="Arial"/>
              </a:rPr>
              <a:t> </a:t>
            </a:r>
            <a:r>
              <a:rPr sz="1600" spc="-150" dirty="0">
                <a:latin typeface="Arial"/>
                <a:cs typeface="Arial"/>
              </a:rPr>
              <a:t>увидеть, </a:t>
            </a:r>
            <a:r>
              <a:rPr sz="1600" spc="-430" dirty="0">
                <a:latin typeface="Arial"/>
                <a:cs typeface="Arial"/>
              </a:rPr>
              <a:t> </a:t>
            </a:r>
            <a:r>
              <a:rPr sz="1600" spc="-140" dirty="0">
                <a:latin typeface="Arial"/>
                <a:cs typeface="Arial"/>
              </a:rPr>
              <a:t>как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западные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страны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«сдержали»</a:t>
            </a:r>
            <a:r>
              <a:rPr sz="1600" spc="-114" dirty="0">
                <a:latin typeface="Arial"/>
                <a:cs typeface="Arial"/>
              </a:rPr>
              <a:t> </a:t>
            </a:r>
            <a:r>
              <a:rPr sz="1600" spc="-175" dirty="0">
                <a:latin typeface="Arial"/>
                <a:cs typeface="Arial"/>
              </a:rPr>
              <a:t>обещание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не</a:t>
            </a:r>
            <a:r>
              <a:rPr sz="1600" spc="-130" dirty="0">
                <a:latin typeface="Arial"/>
                <a:cs typeface="Arial"/>
              </a:rPr>
              <a:t> </a:t>
            </a:r>
            <a:r>
              <a:rPr sz="1600" spc="-155" dirty="0">
                <a:latin typeface="Arial"/>
                <a:cs typeface="Arial"/>
              </a:rPr>
              <a:t>допустить </a:t>
            </a:r>
            <a:r>
              <a:rPr sz="1600" spc="-150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п</a:t>
            </a:r>
            <a:r>
              <a:rPr sz="1600" spc="-160" dirty="0">
                <a:latin typeface="Arial"/>
                <a:cs typeface="Arial"/>
              </a:rPr>
              <a:t>р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70" dirty="0">
                <a:latin typeface="Arial"/>
                <a:cs typeface="Arial"/>
              </a:rPr>
              <a:t>д</a:t>
            </a:r>
            <a:r>
              <a:rPr sz="1600" spc="-155" dirty="0">
                <a:latin typeface="Arial"/>
                <a:cs typeface="Arial"/>
              </a:rPr>
              <a:t>в</a:t>
            </a:r>
            <a:r>
              <a:rPr sz="1600" spc="-160" dirty="0">
                <a:latin typeface="Arial"/>
                <a:cs typeface="Arial"/>
              </a:rPr>
              <a:t>и</a:t>
            </a:r>
            <a:r>
              <a:rPr sz="1600" spc="-200" dirty="0">
                <a:latin typeface="Arial"/>
                <a:cs typeface="Arial"/>
              </a:rPr>
              <a:t>ж</a:t>
            </a:r>
            <a:r>
              <a:rPr sz="1600" spc="-160" dirty="0">
                <a:latin typeface="Arial"/>
                <a:cs typeface="Arial"/>
              </a:rPr>
              <a:t>е</a:t>
            </a:r>
            <a:r>
              <a:rPr sz="1600" spc="-165" dirty="0">
                <a:latin typeface="Arial"/>
                <a:cs typeface="Arial"/>
              </a:rPr>
              <a:t>ния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210" dirty="0">
                <a:latin typeface="Arial"/>
                <a:cs typeface="Arial"/>
              </a:rPr>
              <a:t>Н</a:t>
            </a:r>
            <a:r>
              <a:rPr sz="1600" spc="-195" dirty="0">
                <a:latin typeface="Arial"/>
                <a:cs typeface="Arial"/>
              </a:rPr>
              <a:t>А</a:t>
            </a:r>
            <a:r>
              <a:rPr sz="1600" spc="-180" dirty="0">
                <a:latin typeface="Arial"/>
                <a:cs typeface="Arial"/>
              </a:rPr>
              <a:t>Т</a:t>
            </a:r>
            <a:r>
              <a:rPr sz="1600" spc="-229" dirty="0">
                <a:latin typeface="Arial"/>
                <a:cs typeface="Arial"/>
              </a:rPr>
              <a:t>О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spc="-165" dirty="0">
                <a:latin typeface="Arial"/>
                <a:cs typeface="Arial"/>
              </a:rPr>
              <a:t>на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spc="-160" dirty="0">
                <a:latin typeface="Arial"/>
                <a:cs typeface="Arial"/>
              </a:rPr>
              <a:t>во</a:t>
            </a:r>
            <a:r>
              <a:rPr sz="1600" spc="-145" dirty="0">
                <a:latin typeface="Arial"/>
                <a:cs typeface="Arial"/>
              </a:rPr>
              <a:t>с</a:t>
            </a:r>
            <a:r>
              <a:rPr sz="1600" spc="-140" dirty="0">
                <a:latin typeface="Arial"/>
                <a:cs typeface="Arial"/>
              </a:rPr>
              <a:t>т</a:t>
            </a:r>
            <a:r>
              <a:rPr sz="1600" spc="-165" dirty="0">
                <a:latin typeface="Arial"/>
                <a:cs typeface="Arial"/>
              </a:rPr>
              <a:t>о</a:t>
            </a:r>
            <a:r>
              <a:rPr sz="1600" spc="-135" dirty="0">
                <a:latin typeface="Arial"/>
                <a:cs typeface="Arial"/>
              </a:rPr>
              <a:t>к</a:t>
            </a:r>
            <a:r>
              <a:rPr sz="1600" spc="-85" dirty="0">
                <a:latin typeface="Arial"/>
                <a:cs typeface="Arial"/>
              </a:rPr>
              <a:t>.</a:t>
            </a:r>
            <a:r>
              <a:rPr sz="1600" spc="-100" dirty="0">
                <a:latin typeface="Arial"/>
                <a:cs typeface="Arial"/>
              </a:rPr>
              <a:t> </a:t>
            </a:r>
            <a:endParaRPr sz="1600" strike="sngStrike" dirty="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02336" y="1725167"/>
            <a:ext cx="485140" cy="4693920"/>
          </a:xfrm>
          <a:custGeom>
            <a:avLst/>
            <a:gdLst/>
            <a:ahLst/>
            <a:cxnLst/>
            <a:rect l="l" t="t" r="r" b="b"/>
            <a:pathLst>
              <a:path w="485140" h="4693920">
                <a:moveTo>
                  <a:pt x="484632" y="4459986"/>
                </a:moveTo>
                <a:lnTo>
                  <a:pt x="479704" y="4412843"/>
                </a:lnTo>
                <a:lnTo>
                  <a:pt x="465582" y="4368939"/>
                </a:lnTo>
                <a:lnTo>
                  <a:pt x="443242" y="4329201"/>
                </a:lnTo>
                <a:lnTo>
                  <a:pt x="413651" y="4294581"/>
                </a:lnTo>
                <a:lnTo>
                  <a:pt x="377786" y="4266006"/>
                </a:lnTo>
                <a:lnTo>
                  <a:pt x="336626" y="4244441"/>
                </a:lnTo>
                <a:lnTo>
                  <a:pt x="291147" y="4230814"/>
                </a:lnTo>
                <a:lnTo>
                  <a:pt x="242316" y="4226052"/>
                </a:lnTo>
                <a:lnTo>
                  <a:pt x="193471" y="4230814"/>
                </a:lnTo>
                <a:lnTo>
                  <a:pt x="147993" y="4244441"/>
                </a:lnTo>
                <a:lnTo>
                  <a:pt x="106832" y="4266006"/>
                </a:lnTo>
                <a:lnTo>
                  <a:pt x="70967" y="4294581"/>
                </a:lnTo>
                <a:lnTo>
                  <a:pt x="41376" y="4329201"/>
                </a:lnTo>
                <a:lnTo>
                  <a:pt x="19037" y="4368939"/>
                </a:lnTo>
                <a:lnTo>
                  <a:pt x="4914" y="4412843"/>
                </a:lnTo>
                <a:lnTo>
                  <a:pt x="0" y="4459986"/>
                </a:lnTo>
                <a:lnTo>
                  <a:pt x="4914" y="4507141"/>
                </a:lnTo>
                <a:lnTo>
                  <a:pt x="19037" y="4551045"/>
                </a:lnTo>
                <a:lnTo>
                  <a:pt x="41376" y="4590783"/>
                </a:lnTo>
                <a:lnTo>
                  <a:pt x="70967" y="4625403"/>
                </a:lnTo>
                <a:lnTo>
                  <a:pt x="106832" y="4653978"/>
                </a:lnTo>
                <a:lnTo>
                  <a:pt x="147993" y="4675543"/>
                </a:lnTo>
                <a:lnTo>
                  <a:pt x="193471" y="4689170"/>
                </a:lnTo>
                <a:lnTo>
                  <a:pt x="242316" y="4693920"/>
                </a:lnTo>
                <a:lnTo>
                  <a:pt x="291147" y="4689170"/>
                </a:lnTo>
                <a:lnTo>
                  <a:pt x="336626" y="4675543"/>
                </a:lnTo>
                <a:lnTo>
                  <a:pt x="377786" y="4653978"/>
                </a:lnTo>
                <a:lnTo>
                  <a:pt x="413651" y="4625403"/>
                </a:lnTo>
                <a:lnTo>
                  <a:pt x="443242" y="4590783"/>
                </a:lnTo>
                <a:lnTo>
                  <a:pt x="465582" y="4551045"/>
                </a:lnTo>
                <a:lnTo>
                  <a:pt x="479704" y="4507141"/>
                </a:lnTo>
                <a:lnTo>
                  <a:pt x="484632" y="4459986"/>
                </a:lnTo>
                <a:close/>
              </a:path>
              <a:path w="485140" h="4693920">
                <a:moveTo>
                  <a:pt x="484632" y="3444240"/>
                </a:moveTo>
                <a:lnTo>
                  <a:pt x="479704" y="3396932"/>
                </a:lnTo>
                <a:lnTo>
                  <a:pt x="465582" y="3352876"/>
                </a:lnTo>
                <a:lnTo>
                  <a:pt x="443242" y="3312998"/>
                </a:lnTo>
                <a:lnTo>
                  <a:pt x="413651" y="3278276"/>
                </a:lnTo>
                <a:lnTo>
                  <a:pt x="377786" y="3249625"/>
                </a:lnTo>
                <a:lnTo>
                  <a:pt x="336626" y="3227984"/>
                </a:lnTo>
                <a:lnTo>
                  <a:pt x="291147" y="3214319"/>
                </a:lnTo>
                <a:lnTo>
                  <a:pt x="242316" y="3209544"/>
                </a:lnTo>
                <a:lnTo>
                  <a:pt x="193471" y="3214319"/>
                </a:lnTo>
                <a:lnTo>
                  <a:pt x="147993" y="3227984"/>
                </a:lnTo>
                <a:lnTo>
                  <a:pt x="106832" y="3249625"/>
                </a:lnTo>
                <a:lnTo>
                  <a:pt x="70967" y="3278276"/>
                </a:lnTo>
                <a:lnTo>
                  <a:pt x="41376" y="3312998"/>
                </a:lnTo>
                <a:lnTo>
                  <a:pt x="19037" y="3352876"/>
                </a:lnTo>
                <a:lnTo>
                  <a:pt x="4914" y="3396932"/>
                </a:lnTo>
                <a:lnTo>
                  <a:pt x="0" y="3444240"/>
                </a:lnTo>
                <a:lnTo>
                  <a:pt x="4914" y="3491560"/>
                </a:lnTo>
                <a:lnTo>
                  <a:pt x="19037" y="3535616"/>
                </a:lnTo>
                <a:lnTo>
                  <a:pt x="41376" y="3575494"/>
                </a:lnTo>
                <a:lnTo>
                  <a:pt x="70967" y="3610216"/>
                </a:lnTo>
                <a:lnTo>
                  <a:pt x="106832" y="3638867"/>
                </a:lnTo>
                <a:lnTo>
                  <a:pt x="147993" y="3660508"/>
                </a:lnTo>
                <a:lnTo>
                  <a:pt x="193471" y="3674173"/>
                </a:lnTo>
                <a:lnTo>
                  <a:pt x="242316" y="3678936"/>
                </a:lnTo>
                <a:lnTo>
                  <a:pt x="291147" y="3674173"/>
                </a:lnTo>
                <a:lnTo>
                  <a:pt x="336626" y="3660508"/>
                </a:lnTo>
                <a:lnTo>
                  <a:pt x="377786" y="3638867"/>
                </a:lnTo>
                <a:lnTo>
                  <a:pt x="413651" y="3610216"/>
                </a:lnTo>
                <a:lnTo>
                  <a:pt x="443242" y="3575494"/>
                </a:lnTo>
                <a:lnTo>
                  <a:pt x="465582" y="3535616"/>
                </a:lnTo>
                <a:lnTo>
                  <a:pt x="479704" y="3491560"/>
                </a:lnTo>
                <a:lnTo>
                  <a:pt x="484632" y="3444240"/>
                </a:lnTo>
                <a:close/>
              </a:path>
              <a:path w="485140" h="4693920">
                <a:moveTo>
                  <a:pt x="484632" y="2407920"/>
                </a:moveTo>
                <a:lnTo>
                  <a:pt x="479704" y="2360612"/>
                </a:lnTo>
                <a:lnTo>
                  <a:pt x="465582" y="2316556"/>
                </a:lnTo>
                <a:lnTo>
                  <a:pt x="443242" y="2276678"/>
                </a:lnTo>
                <a:lnTo>
                  <a:pt x="413651" y="2241956"/>
                </a:lnTo>
                <a:lnTo>
                  <a:pt x="377786" y="2213305"/>
                </a:lnTo>
                <a:lnTo>
                  <a:pt x="336626" y="2191664"/>
                </a:lnTo>
                <a:lnTo>
                  <a:pt x="291147" y="2177999"/>
                </a:lnTo>
                <a:lnTo>
                  <a:pt x="242316" y="2173224"/>
                </a:lnTo>
                <a:lnTo>
                  <a:pt x="193471" y="2177999"/>
                </a:lnTo>
                <a:lnTo>
                  <a:pt x="147993" y="2191664"/>
                </a:lnTo>
                <a:lnTo>
                  <a:pt x="106832" y="2213305"/>
                </a:lnTo>
                <a:lnTo>
                  <a:pt x="70967" y="2241956"/>
                </a:lnTo>
                <a:lnTo>
                  <a:pt x="41376" y="2276678"/>
                </a:lnTo>
                <a:lnTo>
                  <a:pt x="19037" y="2316556"/>
                </a:lnTo>
                <a:lnTo>
                  <a:pt x="4914" y="2360612"/>
                </a:lnTo>
                <a:lnTo>
                  <a:pt x="0" y="2407920"/>
                </a:lnTo>
                <a:lnTo>
                  <a:pt x="4914" y="2455240"/>
                </a:lnTo>
                <a:lnTo>
                  <a:pt x="19037" y="2499296"/>
                </a:lnTo>
                <a:lnTo>
                  <a:pt x="41376" y="2539174"/>
                </a:lnTo>
                <a:lnTo>
                  <a:pt x="70967" y="2573896"/>
                </a:lnTo>
                <a:lnTo>
                  <a:pt x="106832" y="2602547"/>
                </a:lnTo>
                <a:lnTo>
                  <a:pt x="147993" y="2624188"/>
                </a:lnTo>
                <a:lnTo>
                  <a:pt x="193471" y="2637853"/>
                </a:lnTo>
                <a:lnTo>
                  <a:pt x="242316" y="2642616"/>
                </a:lnTo>
                <a:lnTo>
                  <a:pt x="291147" y="2637853"/>
                </a:lnTo>
                <a:lnTo>
                  <a:pt x="336626" y="2624188"/>
                </a:lnTo>
                <a:lnTo>
                  <a:pt x="377786" y="2602547"/>
                </a:lnTo>
                <a:lnTo>
                  <a:pt x="413651" y="2573896"/>
                </a:lnTo>
                <a:lnTo>
                  <a:pt x="443242" y="2539174"/>
                </a:lnTo>
                <a:lnTo>
                  <a:pt x="465582" y="2499296"/>
                </a:lnTo>
                <a:lnTo>
                  <a:pt x="479704" y="2455240"/>
                </a:lnTo>
                <a:lnTo>
                  <a:pt x="484632" y="2407920"/>
                </a:lnTo>
                <a:close/>
              </a:path>
              <a:path w="485140" h="4693920">
                <a:moveTo>
                  <a:pt x="484632" y="1239012"/>
                </a:moveTo>
                <a:lnTo>
                  <a:pt x="479704" y="1191704"/>
                </a:lnTo>
                <a:lnTo>
                  <a:pt x="465582" y="1147648"/>
                </a:lnTo>
                <a:lnTo>
                  <a:pt x="443242" y="1107770"/>
                </a:lnTo>
                <a:lnTo>
                  <a:pt x="413651" y="1073048"/>
                </a:lnTo>
                <a:lnTo>
                  <a:pt x="377786" y="1044397"/>
                </a:lnTo>
                <a:lnTo>
                  <a:pt x="336626" y="1022756"/>
                </a:lnTo>
                <a:lnTo>
                  <a:pt x="291147" y="1009091"/>
                </a:lnTo>
                <a:lnTo>
                  <a:pt x="242316" y="1004316"/>
                </a:lnTo>
                <a:lnTo>
                  <a:pt x="193471" y="1009091"/>
                </a:lnTo>
                <a:lnTo>
                  <a:pt x="147993" y="1022756"/>
                </a:lnTo>
                <a:lnTo>
                  <a:pt x="106832" y="1044397"/>
                </a:lnTo>
                <a:lnTo>
                  <a:pt x="70967" y="1073048"/>
                </a:lnTo>
                <a:lnTo>
                  <a:pt x="41376" y="1107770"/>
                </a:lnTo>
                <a:lnTo>
                  <a:pt x="19037" y="1147648"/>
                </a:lnTo>
                <a:lnTo>
                  <a:pt x="4914" y="1191704"/>
                </a:lnTo>
                <a:lnTo>
                  <a:pt x="0" y="1239012"/>
                </a:lnTo>
                <a:lnTo>
                  <a:pt x="4914" y="1286332"/>
                </a:lnTo>
                <a:lnTo>
                  <a:pt x="19037" y="1330388"/>
                </a:lnTo>
                <a:lnTo>
                  <a:pt x="41376" y="1370266"/>
                </a:lnTo>
                <a:lnTo>
                  <a:pt x="70967" y="1404988"/>
                </a:lnTo>
                <a:lnTo>
                  <a:pt x="106832" y="1433639"/>
                </a:lnTo>
                <a:lnTo>
                  <a:pt x="147993" y="1455280"/>
                </a:lnTo>
                <a:lnTo>
                  <a:pt x="193471" y="1468945"/>
                </a:lnTo>
                <a:lnTo>
                  <a:pt x="242316" y="1473708"/>
                </a:lnTo>
                <a:lnTo>
                  <a:pt x="291147" y="1468945"/>
                </a:lnTo>
                <a:lnTo>
                  <a:pt x="336626" y="1455280"/>
                </a:lnTo>
                <a:lnTo>
                  <a:pt x="377786" y="1433639"/>
                </a:lnTo>
                <a:lnTo>
                  <a:pt x="413651" y="1404988"/>
                </a:lnTo>
                <a:lnTo>
                  <a:pt x="443242" y="1370266"/>
                </a:lnTo>
                <a:lnTo>
                  <a:pt x="465582" y="1330388"/>
                </a:lnTo>
                <a:lnTo>
                  <a:pt x="479704" y="1286332"/>
                </a:lnTo>
                <a:lnTo>
                  <a:pt x="484632" y="1239012"/>
                </a:lnTo>
                <a:close/>
              </a:path>
              <a:path w="485140" h="4693920">
                <a:moveTo>
                  <a:pt x="484632" y="234696"/>
                </a:moveTo>
                <a:lnTo>
                  <a:pt x="479704" y="187388"/>
                </a:lnTo>
                <a:lnTo>
                  <a:pt x="465582" y="143332"/>
                </a:lnTo>
                <a:lnTo>
                  <a:pt x="443242" y="103454"/>
                </a:lnTo>
                <a:lnTo>
                  <a:pt x="413651" y="68732"/>
                </a:lnTo>
                <a:lnTo>
                  <a:pt x="377786" y="40081"/>
                </a:lnTo>
                <a:lnTo>
                  <a:pt x="336626" y="18440"/>
                </a:lnTo>
                <a:lnTo>
                  <a:pt x="291147" y="4775"/>
                </a:lnTo>
                <a:lnTo>
                  <a:pt x="242316" y="0"/>
                </a:lnTo>
                <a:lnTo>
                  <a:pt x="193471" y="4775"/>
                </a:lnTo>
                <a:lnTo>
                  <a:pt x="147993" y="18440"/>
                </a:lnTo>
                <a:lnTo>
                  <a:pt x="106832" y="40081"/>
                </a:lnTo>
                <a:lnTo>
                  <a:pt x="70967" y="68732"/>
                </a:lnTo>
                <a:lnTo>
                  <a:pt x="41376" y="103454"/>
                </a:lnTo>
                <a:lnTo>
                  <a:pt x="19037" y="143332"/>
                </a:lnTo>
                <a:lnTo>
                  <a:pt x="4914" y="187388"/>
                </a:lnTo>
                <a:lnTo>
                  <a:pt x="0" y="234696"/>
                </a:lnTo>
                <a:lnTo>
                  <a:pt x="4914" y="282016"/>
                </a:lnTo>
                <a:lnTo>
                  <a:pt x="19037" y="326072"/>
                </a:lnTo>
                <a:lnTo>
                  <a:pt x="41376" y="365950"/>
                </a:lnTo>
                <a:lnTo>
                  <a:pt x="70967" y="400672"/>
                </a:lnTo>
                <a:lnTo>
                  <a:pt x="106832" y="429323"/>
                </a:lnTo>
                <a:lnTo>
                  <a:pt x="147993" y="450964"/>
                </a:lnTo>
                <a:lnTo>
                  <a:pt x="193471" y="464629"/>
                </a:lnTo>
                <a:lnTo>
                  <a:pt x="242316" y="469392"/>
                </a:lnTo>
                <a:lnTo>
                  <a:pt x="291147" y="464629"/>
                </a:lnTo>
                <a:lnTo>
                  <a:pt x="336626" y="450964"/>
                </a:lnTo>
                <a:lnTo>
                  <a:pt x="377786" y="429323"/>
                </a:lnTo>
                <a:lnTo>
                  <a:pt x="413651" y="400672"/>
                </a:lnTo>
                <a:lnTo>
                  <a:pt x="443242" y="365950"/>
                </a:lnTo>
                <a:lnTo>
                  <a:pt x="465582" y="326072"/>
                </a:lnTo>
                <a:lnTo>
                  <a:pt x="479704" y="282016"/>
                </a:lnTo>
                <a:lnTo>
                  <a:pt x="484632" y="234696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71906" y="1687830"/>
            <a:ext cx="1612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Arial"/>
                <a:cs typeface="Arial"/>
              </a:rPr>
              <a:t>!</a:t>
            </a:r>
            <a:endParaRPr sz="32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1906" y="2693365"/>
            <a:ext cx="1612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Arial"/>
                <a:cs typeface="Arial"/>
              </a:rPr>
              <a:t>!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1906" y="3862577"/>
            <a:ext cx="1612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latin typeface="Arial"/>
                <a:cs typeface="Arial"/>
              </a:rPr>
              <a:t>!</a:t>
            </a:r>
            <a:endParaRPr sz="32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71906" y="4909184"/>
            <a:ext cx="1612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latin typeface="Arial"/>
                <a:cs typeface="Arial"/>
              </a:rPr>
              <a:t>!</a:t>
            </a:r>
            <a:endParaRPr sz="32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71906" y="5915355"/>
            <a:ext cx="1612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latin typeface="Arial"/>
                <a:cs typeface="Arial"/>
              </a:rPr>
              <a:t>!</a:t>
            </a:r>
            <a:endParaRPr sz="32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094211" y="6426809"/>
            <a:ext cx="1809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latin typeface="Calibri"/>
                <a:cs typeface="Calibri"/>
              </a:rPr>
              <a:t>10</a:t>
            </a:r>
            <a:endParaRPr sz="1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957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354823" y="2342388"/>
              <a:ext cx="4837430" cy="4516120"/>
            </a:xfrm>
            <a:custGeom>
              <a:avLst/>
              <a:gdLst/>
              <a:ahLst/>
              <a:cxnLst/>
              <a:rect l="l" t="t" r="r" b="b"/>
              <a:pathLst>
                <a:path w="4837430" h="4516120">
                  <a:moveTo>
                    <a:pt x="4514849" y="0"/>
                  </a:moveTo>
                  <a:lnTo>
                    <a:pt x="4466335" y="255"/>
                  </a:lnTo>
                  <a:lnTo>
                    <a:pt x="4417942" y="1019"/>
                  </a:lnTo>
                  <a:lnTo>
                    <a:pt x="4369673" y="2290"/>
                  </a:lnTo>
                  <a:lnTo>
                    <a:pt x="4321532" y="4064"/>
                  </a:lnTo>
                  <a:lnTo>
                    <a:pt x="4273521" y="6340"/>
                  </a:lnTo>
                  <a:lnTo>
                    <a:pt x="4225641" y="9115"/>
                  </a:lnTo>
                  <a:lnTo>
                    <a:pt x="4177897" y="12385"/>
                  </a:lnTo>
                  <a:lnTo>
                    <a:pt x="4130289" y="16150"/>
                  </a:lnTo>
                  <a:lnTo>
                    <a:pt x="4082822" y="20405"/>
                  </a:lnTo>
                  <a:lnTo>
                    <a:pt x="4035496" y="25149"/>
                  </a:lnTo>
                  <a:lnTo>
                    <a:pt x="3988316" y="30379"/>
                  </a:lnTo>
                  <a:lnTo>
                    <a:pt x="3941283" y="36093"/>
                  </a:lnTo>
                  <a:lnTo>
                    <a:pt x="3894400" y="42288"/>
                  </a:lnTo>
                  <a:lnTo>
                    <a:pt x="3847670" y="48960"/>
                  </a:lnTo>
                  <a:lnTo>
                    <a:pt x="3801095" y="56109"/>
                  </a:lnTo>
                  <a:lnTo>
                    <a:pt x="3754677" y="63731"/>
                  </a:lnTo>
                  <a:lnTo>
                    <a:pt x="3708420" y="71824"/>
                  </a:lnTo>
                  <a:lnTo>
                    <a:pt x="3662325" y="80385"/>
                  </a:lnTo>
                  <a:lnTo>
                    <a:pt x="3616396" y="89412"/>
                  </a:lnTo>
                  <a:lnTo>
                    <a:pt x="3570634" y="98902"/>
                  </a:lnTo>
                  <a:lnTo>
                    <a:pt x="3525043" y="108852"/>
                  </a:lnTo>
                  <a:lnTo>
                    <a:pt x="3479625" y="119260"/>
                  </a:lnTo>
                  <a:lnTo>
                    <a:pt x="3434382" y="130124"/>
                  </a:lnTo>
                  <a:lnTo>
                    <a:pt x="3389317" y="141441"/>
                  </a:lnTo>
                  <a:lnTo>
                    <a:pt x="3344433" y="153208"/>
                  </a:lnTo>
                  <a:lnTo>
                    <a:pt x="3299731" y="165423"/>
                  </a:lnTo>
                  <a:lnTo>
                    <a:pt x="3255216" y="178083"/>
                  </a:lnTo>
                  <a:lnTo>
                    <a:pt x="3210888" y="191186"/>
                  </a:lnTo>
                  <a:lnTo>
                    <a:pt x="3166752" y="204730"/>
                  </a:lnTo>
                  <a:lnTo>
                    <a:pt x="3122808" y="218711"/>
                  </a:lnTo>
                  <a:lnTo>
                    <a:pt x="3079060" y="233127"/>
                  </a:lnTo>
                  <a:lnTo>
                    <a:pt x="3035511" y="247975"/>
                  </a:lnTo>
                  <a:lnTo>
                    <a:pt x="2992163" y="263254"/>
                  </a:lnTo>
                  <a:lnTo>
                    <a:pt x="2949018" y="278960"/>
                  </a:lnTo>
                  <a:lnTo>
                    <a:pt x="2906079" y="295091"/>
                  </a:lnTo>
                  <a:lnTo>
                    <a:pt x="2863348" y="311645"/>
                  </a:lnTo>
                  <a:lnTo>
                    <a:pt x="2820829" y="328618"/>
                  </a:lnTo>
                  <a:lnTo>
                    <a:pt x="2778523" y="346008"/>
                  </a:lnTo>
                  <a:lnTo>
                    <a:pt x="2736434" y="363814"/>
                  </a:lnTo>
                  <a:lnTo>
                    <a:pt x="2694563" y="382031"/>
                  </a:lnTo>
                  <a:lnTo>
                    <a:pt x="2652913" y="400658"/>
                  </a:lnTo>
                  <a:lnTo>
                    <a:pt x="2611487" y="419693"/>
                  </a:lnTo>
                  <a:lnTo>
                    <a:pt x="2570288" y="439131"/>
                  </a:lnTo>
                  <a:lnTo>
                    <a:pt x="2529317" y="458972"/>
                  </a:lnTo>
                  <a:lnTo>
                    <a:pt x="2488578" y="479213"/>
                  </a:lnTo>
                  <a:lnTo>
                    <a:pt x="2448073" y="499850"/>
                  </a:lnTo>
                  <a:lnTo>
                    <a:pt x="2407805" y="520882"/>
                  </a:lnTo>
                  <a:lnTo>
                    <a:pt x="2367775" y="542305"/>
                  </a:lnTo>
                  <a:lnTo>
                    <a:pt x="2327987" y="564118"/>
                  </a:lnTo>
                  <a:lnTo>
                    <a:pt x="2288443" y="586317"/>
                  </a:lnTo>
                  <a:lnTo>
                    <a:pt x="2249146" y="608901"/>
                  </a:lnTo>
                  <a:lnTo>
                    <a:pt x="2210099" y="631866"/>
                  </a:lnTo>
                  <a:lnTo>
                    <a:pt x="2171303" y="655211"/>
                  </a:lnTo>
                  <a:lnTo>
                    <a:pt x="2132761" y="678932"/>
                  </a:lnTo>
                  <a:lnTo>
                    <a:pt x="2094476" y="703027"/>
                  </a:lnTo>
                  <a:lnTo>
                    <a:pt x="2056451" y="727494"/>
                  </a:lnTo>
                  <a:lnTo>
                    <a:pt x="2018688" y="752329"/>
                  </a:lnTo>
                  <a:lnTo>
                    <a:pt x="1981189" y="777531"/>
                  </a:lnTo>
                  <a:lnTo>
                    <a:pt x="1943957" y="803097"/>
                  </a:lnTo>
                  <a:lnTo>
                    <a:pt x="1906995" y="829024"/>
                  </a:lnTo>
                  <a:lnTo>
                    <a:pt x="1870305" y="855309"/>
                  </a:lnTo>
                  <a:lnTo>
                    <a:pt x="1833890" y="881951"/>
                  </a:lnTo>
                  <a:lnTo>
                    <a:pt x="1797751" y="908947"/>
                  </a:lnTo>
                  <a:lnTo>
                    <a:pt x="1761893" y="936294"/>
                  </a:lnTo>
                  <a:lnTo>
                    <a:pt x="1726317" y="963989"/>
                  </a:lnTo>
                  <a:lnTo>
                    <a:pt x="1691026" y="992030"/>
                  </a:lnTo>
                  <a:lnTo>
                    <a:pt x="1656023" y="1020415"/>
                  </a:lnTo>
                  <a:lnTo>
                    <a:pt x="1621309" y="1049141"/>
                  </a:lnTo>
                  <a:lnTo>
                    <a:pt x="1586888" y="1078205"/>
                  </a:lnTo>
                  <a:lnTo>
                    <a:pt x="1552762" y="1107604"/>
                  </a:lnTo>
                  <a:lnTo>
                    <a:pt x="1518934" y="1137338"/>
                  </a:lnTo>
                  <a:lnTo>
                    <a:pt x="1485405" y="1167402"/>
                  </a:lnTo>
                  <a:lnTo>
                    <a:pt x="1452180" y="1197794"/>
                  </a:lnTo>
                  <a:lnTo>
                    <a:pt x="1419259" y="1228511"/>
                  </a:lnTo>
                  <a:lnTo>
                    <a:pt x="1386647" y="1259552"/>
                  </a:lnTo>
                  <a:lnTo>
                    <a:pt x="1354345" y="1290914"/>
                  </a:lnTo>
                  <a:lnTo>
                    <a:pt x="1322355" y="1322593"/>
                  </a:lnTo>
                  <a:lnTo>
                    <a:pt x="1290681" y="1354588"/>
                  </a:lnTo>
                  <a:lnTo>
                    <a:pt x="1259325" y="1386896"/>
                  </a:lnTo>
                  <a:lnTo>
                    <a:pt x="1228290" y="1419514"/>
                  </a:lnTo>
                  <a:lnTo>
                    <a:pt x="1197578" y="1452440"/>
                  </a:lnTo>
                  <a:lnTo>
                    <a:pt x="1167191" y="1485672"/>
                  </a:lnTo>
                  <a:lnTo>
                    <a:pt x="1137132" y="1519206"/>
                  </a:lnTo>
                  <a:lnTo>
                    <a:pt x="1107404" y="1553040"/>
                  </a:lnTo>
                  <a:lnTo>
                    <a:pt x="1078009" y="1587172"/>
                  </a:lnTo>
                  <a:lnTo>
                    <a:pt x="1048951" y="1621599"/>
                  </a:lnTo>
                  <a:lnTo>
                    <a:pt x="1020230" y="1656319"/>
                  </a:lnTo>
                  <a:lnTo>
                    <a:pt x="991850" y="1691328"/>
                  </a:lnTo>
                  <a:lnTo>
                    <a:pt x="963814" y="1726625"/>
                  </a:lnTo>
                  <a:lnTo>
                    <a:pt x="936124" y="1762207"/>
                  </a:lnTo>
                  <a:lnTo>
                    <a:pt x="908782" y="1798072"/>
                  </a:lnTo>
                  <a:lnTo>
                    <a:pt x="881791" y="1834216"/>
                  </a:lnTo>
                  <a:lnTo>
                    <a:pt x="855154" y="1870638"/>
                  </a:lnTo>
                  <a:lnTo>
                    <a:pt x="828873" y="1907334"/>
                  </a:lnTo>
                  <a:lnTo>
                    <a:pt x="802950" y="1944302"/>
                  </a:lnTo>
                  <a:lnTo>
                    <a:pt x="777389" y="1981540"/>
                  </a:lnTo>
                  <a:lnTo>
                    <a:pt x="752192" y="2019046"/>
                  </a:lnTo>
                  <a:lnTo>
                    <a:pt x="727361" y="2056815"/>
                  </a:lnTo>
                  <a:lnTo>
                    <a:pt x="702899" y="2094847"/>
                  </a:lnTo>
                  <a:lnTo>
                    <a:pt x="678808" y="2133138"/>
                  </a:lnTo>
                  <a:lnTo>
                    <a:pt x="655091" y="2171687"/>
                  </a:lnTo>
                  <a:lnTo>
                    <a:pt x="631751" y="2210489"/>
                  </a:lnTo>
                  <a:lnTo>
                    <a:pt x="608790" y="2249543"/>
                  </a:lnTo>
                  <a:lnTo>
                    <a:pt x="586210" y="2288847"/>
                  </a:lnTo>
                  <a:lnTo>
                    <a:pt x="564014" y="2328397"/>
                  </a:lnTo>
                  <a:lnTo>
                    <a:pt x="542206" y="2368192"/>
                  </a:lnTo>
                  <a:lnTo>
                    <a:pt x="520786" y="2408228"/>
                  </a:lnTo>
                  <a:lnTo>
                    <a:pt x="499758" y="2448504"/>
                  </a:lnTo>
                  <a:lnTo>
                    <a:pt x="479125" y="2489016"/>
                  </a:lnTo>
                  <a:lnTo>
                    <a:pt x="458888" y="2529761"/>
                  </a:lnTo>
                  <a:lnTo>
                    <a:pt x="439051" y="2570739"/>
                  </a:lnTo>
                  <a:lnTo>
                    <a:pt x="419615" y="2611945"/>
                  </a:lnTo>
                  <a:lnTo>
                    <a:pt x="400585" y="2653378"/>
                  </a:lnTo>
                  <a:lnTo>
                    <a:pt x="381961" y="2695034"/>
                  </a:lnTo>
                  <a:lnTo>
                    <a:pt x="363747" y="2736912"/>
                  </a:lnTo>
                  <a:lnTo>
                    <a:pt x="345944" y="2779009"/>
                  </a:lnTo>
                  <a:lnTo>
                    <a:pt x="328557" y="2821321"/>
                  </a:lnTo>
                  <a:lnTo>
                    <a:pt x="311587" y="2863848"/>
                  </a:lnTo>
                  <a:lnTo>
                    <a:pt x="295037" y="2906585"/>
                  </a:lnTo>
                  <a:lnTo>
                    <a:pt x="278908" y="2949531"/>
                  </a:lnTo>
                  <a:lnTo>
                    <a:pt x="263205" y="2992683"/>
                  </a:lnTo>
                  <a:lnTo>
                    <a:pt x="247929" y="3036039"/>
                  </a:lnTo>
                  <a:lnTo>
                    <a:pt x="233084" y="3079595"/>
                  </a:lnTo>
                  <a:lnTo>
                    <a:pt x="218670" y="3123350"/>
                  </a:lnTo>
                  <a:lnTo>
                    <a:pt x="204692" y="3167300"/>
                  </a:lnTo>
                  <a:lnTo>
                    <a:pt x="191151" y="3211444"/>
                  </a:lnTo>
                  <a:lnTo>
                    <a:pt x="178050" y="3255779"/>
                  </a:lnTo>
                  <a:lnTo>
                    <a:pt x="165392" y="3300302"/>
                  </a:lnTo>
                  <a:lnTo>
                    <a:pt x="153180" y="3345010"/>
                  </a:lnTo>
                  <a:lnTo>
                    <a:pt x="141415" y="3389902"/>
                  </a:lnTo>
                  <a:lnTo>
                    <a:pt x="130100" y="3434974"/>
                  </a:lnTo>
                  <a:lnTo>
                    <a:pt x="119238" y="3480224"/>
                  </a:lnTo>
                  <a:lnTo>
                    <a:pt x="108832" y="3525650"/>
                  </a:lnTo>
                  <a:lnTo>
                    <a:pt x="98883" y="3571248"/>
                  </a:lnTo>
                  <a:lnTo>
                    <a:pt x="89395" y="3617017"/>
                  </a:lnTo>
                  <a:lnTo>
                    <a:pt x="80370" y="3662954"/>
                  </a:lnTo>
                  <a:lnTo>
                    <a:pt x="71811" y="3709056"/>
                  </a:lnTo>
                  <a:lnTo>
                    <a:pt x="63719" y="3755320"/>
                  </a:lnTo>
                  <a:lnTo>
                    <a:pt x="56099" y="3801745"/>
                  </a:lnTo>
                  <a:lnTo>
                    <a:pt x="48951" y="3848328"/>
                  </a:lnTo>
                  <a:lnTo>
                    <a:pt x="42280" y="3895066"/>
                  </a:lnTo>
                  <a:lnTo>
                    <a:pt x="36086" y="3941956"/>
                  </a:lnTo>
                  <a:lnTo>
                    <a:pt x="30374" y="3988996"/>
                  </a:lnTo>
                  <a:lnTo>
                    <a:pt x="25145" y="4036184"/>
                  </a:lnTo>
                  <a:lnTo>
                    <a:pt x="20401" y="4083516"/>
                  </a:lnTo>
                  <a:lnTo>
                    <a:pt x="16147" y="4130991"/>
                  </a:lnTo>
                  <a:lnTo>
                    <a:pt x="12383" y="4178606"/>
                  </a:lnTo>
                  <a:lnTo>
                    <a:pt x="9113" y="4226358"/>
                  </a:lnTo>
                  <a:lnTo>
                    <a:pt x="6339" y="4274245"/>
                  </a:lnTo>
                  <a:lnTo>
                    <a:pt x="4063" y="4322264"/>
                  </a:lnTo>
                  <a:lnTo>
                    <a:pt x="2289" y="4370412"/>
                  </a:lnTo>
                  <a:lnTo>
                    <a:pt x="1019" y="4418688"/>
                  </a:lnTo>
                  <a:lnTo>
                    <a:pt x="255" y="4467088"/>
                  </a:lnTo>
                  <a:lnTo>
                    <a:pt x="0" y="4515609"/>
                  </a:lnTo>
                  <a:lnTo>
                    <a:pt x="4837175" y="4515609"/>
                  </a:lnTo>
                  <a:lnTo>
                    <a:pt x="4837175" y="11383"/>
                  </a:lnTo>
                  <a:lnTo>
                    <a:pt x="4804058" y="9115"/>
                  </a:lnTo>
                  <a:lnTo>
                    <a:pt x="4756178" y="6340"/>
                  </a:lnTo>
                  <a:lnTo>
                    <a:pt x="4708167" y="4064"/>
                  </a:lnTo>
                  <a:lnTo>
                    <a:pt x="4660026" y="2290"/>
                  </a:lnTo>
                  <a:lnTo>
                    <a:pt x="4611757" y="1019"/>
                  </a:lnTo>
                  <a:lnTo>
                    <a:pt x="4563364" y="255"/>
                  </a:lnTo>
                  <a:lnTo>
                    <a:pt x="4514849" y="0"/>
                  </a:lnTo>
                  <a:close/>
                </a:path>
              </a:pathLst>
            </a:custGeom>
            <a:solidFill>
              <a:srgbClr val="00CC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8693277" y="3844728"/>
            <a:ext cx="3196590" cy="248094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35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Россия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имеет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сухопутные</a:t>
            </a:r>
            <a:endParaRPr sz="1400">
              <a:latin typeface="Arial"/>
              <a:cs typeface="Arial"/>
            </a:endParaRPr>
          </a:p>
          <a:p>
            <a:pPr marL="299085" marR="133350">
              <a:lnSpc>
                <a:spcPct val="114999"/>
              </a:lnSpc>
              <a:spcBef>
                <a:spcPts val="5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границы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с: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Норвегией,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Финляндией, Эстонией,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Латвией, </a:t>
            </a:r>
            <a:r>
              <a:rPr sz="1400" spc="-3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Литвой,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Польшей, Белоруссией,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Украиной,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Абхазией,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 Южной</a:t>
            </a:r>
            <a:endParaRPr sz="1400">
              <a:latin typeface="Arial"/>
              <a:cs typeface="Arial"/>
            </a:endParaRPr>
          </a:p>
          <a:p>
            <a:pPr marL="299085">
              <a:lnSpc>
                <a:spcPct val="100000"/>
              </a:lnSpc>
              <a:spcBef>
                <a:spcPts val="250"/>
              </a:spcBef>
            </a:pP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Осетией,</a:t>
            </a:r>
            <a:r>
              <a:rPr sz="14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Грузией,</a:t>
            </a:r>
            <a:endParaRPr sz="1400">
              <a:latin typeface="Arial"/>
              <a:cs typeface="Arial"/>
            </a:endParaRPr>
          </a:p>
          <a:p>
            <a:pPr marL="299085" marR="356235" algn="just">
              <a:lnSpc>
                <a:spcPct val="114999"/>
              </a:lnSpc>
            </a:pP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Азербайджаном, Казахстаном, </a:t>
            </a:r>
            <a:r>
              <a:rPr sz="1400" spc="-3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Монголией,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Китаем, Северной </a:t>
            </a:r>
            <a:r>
              <a:rPr sz="1400" spc="-3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Кореей</a:t>
            </a:r>
            <a:endParaRPr sz="1400">
              <a:latin typeface="Arial"/>
              <a:cs typeface="Arial"/>
            </a:endParaRPr>
          </a:p>
          <a:p>
            <a:pPr marL="299085" indent="-287020" algn="just">
              <a:lnSpc>
                <a:spcPct val="100000"/>
              </a:lnSpc>
              <a:spcBef>
                <a:spcPts val="254"/>
              </a:spcBef>
              <a:buFont typeface="Wingdings"/>
              <a:buChar char=""/>
              <a:tabLst>
                <a:tab pos="299720" algn="l"/>
              </a:tabLst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Морские</a:t>
            </a:r>
            <a:r>
              <a:rPr sz="14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границы</a:t>
            </a:r>
            <a:r>
              <a:rPr sz="14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Россия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имеет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979789" y="6330797"/>
            <a:ext cx="135509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Японией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США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171935" y="6426809"/>
            <a:ext cx="10287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888888"/>
                </a:solidFill>
                <a:latin typeface="Calibri"/>
                <a:cs typeface="Calibri"/>
              </a:rPr>
              <a:t>4</a:t>
            </a:r>
            <a:endParaRPr sz="1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152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37226"/>
            <a:ext cx="9634627" cy="615553"/>
          </a:xfrm>
        </p:spPr>
        <p:txBody>
          <a:bodyPr/>
          <a:lstStyle/>
          <a:p>
            <a:r>
              <a:rPr lang="ru-RU" sz="4000" dirty="0" smtClean="0"/>
              <a:t>«Откуда есть пошла земля русская»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191" t="21355" r="30590" b="11321"/>
          <a:stretch/>
        </p:blipFill>
        <p:spPr>
          <a:xfrm>
            <a:off x="506806" y="952779"/>
            <a:ext cx="8511316" cy="567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0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f.ppt-online.org/files1/slide/6/6A5KRJmZwlnaGLuHBEgdC9FT1czN872PpsM3vWV4e/slide-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09226"/>
            <a:ext cx="8991600" cy="6734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8384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Возможно, первая карта с надписью Ukraina, датированная 1613 год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0226927" cy="378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русская украина Ocrai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026202"/>
            <a:ext cx="8972550" cy="3797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383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-622478"/>
            <a:ext cx="9509449" cy="745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705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ds05.infourok.ru/uploads/ex/1189/000dcd28-d1f6c6fc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463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725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sun9-42.userapi.com/impg/ooGD85cCH0vGNmTbQUKTTJLg9AjHQIHoNAEnyA/DRNHkBjeyog.jpg?size=978x579&amp;quality=96&amp;sign=762a50d1697bfab77e2ecd12794f8b05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11734800" cy="694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381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</TotalTime>
  <Words>1612</Words>
  <Application>Microsoft Office PowerPoint</Application>
  <PresentationFormat>Широкоэкранный</PresentationFormat>
  <Paragraphs>199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5" baseType="lpstr">
      <vt:lpstr>Arial</vt:lpstr>
      <vt:lpstr>Arial Black</vt:lpstr>
      <vt:lpstr>Calibri</vt:lpstr>
      <vt:lpstr>Cambria</vt:lpstr>
      <vt:lpstr>Montserrat</vt:lpstr>
      <vt:lpstr>NotoSans</vt:lpstr>
      <vt:lpstr>PT Serif</vt:lpstr>
      <vt:lpstr>Times New Roman</vt:lpstr>
      <vt:lpstr>Wingdings</vt:lpstr>
      <vt:lpstr>Office Theme</vt:lpstr>
      <vt:lpstr>Моя страна</vt:lpstr>
      <vt:lpstr>Украина и Россия -</vt:lpstr>
      <vt:lpstr>Краткая историческая  справка</vt:lpstr>
      <vt:lpstr>«Откуда есть пошла земля русская»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Обращение Президента Российской Федерации</vt:lpstr>
      <vt:lpstr>Презентация PowerPoint</vt:lpstr>
      <vt:lpstr>Республики  ДНР и ЛНР</vt:lpstr>
      <vt:lpstr>Презентация PowerPoint</vt:lpstr>
      <vt:lpstr>Презентация PowerPoint</vt:lpstr>
      <vt:lpstr>Была принята  4 октября 1953 г. Североатлантическим советом в качестве официального символа Североатлантического альянса, после чего в Париже прошла церемония поднятия флага. </vt:lpstr>
      <vt:lpstr>Презентация PowerPoint</vt:lpstr>
      <vt:lpstr>Презентация PowerPoint</vt:lpstr>
      <vt:lpstr>Презентация PowerPoint</vt:lpstr>
      <vt:lpstr>Россия и НАТО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Последствия военных операций НАТО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SCH17</cp:lastModifiedBy>
  <cp:revision>18</cp:revision>
  <cp:lastPrinted>2022-03-01T08:21:47Z</cp:lastPrinted>
  <dcterms:created xsi:type="dcterms:W3CDTF">2022-03-01T07:27:34Z</dcterms:created>
  <dcterms:modified xsi:type="dcterms:W3CDTF">2022-03-24T07:15:12Z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2022-02-27T00:00:00Z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2022-03-01T00:00:00Z</vt:filetime>
  </property>
</Properties>
</file>