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3" r:id="rId4"/>
    <p:sldId id="298" r:id="rId5"/>
    <p:sldId id="299" r:id="rId6"/>
    <p:sldId id="300" r:id="rId7"/>
    <p:sldId id="301" r:id="rId8"/>
    <p:sldId id="284" r:id="rId9"/>
    <p:sldId id="286" r:id="rId10"/>
    <p:sldId id="287" r:id="rId11"/>
    <p:sldId id="267" r:id="rId12"/>
    <p:sldId id="288" r:id="rId13"/>
    <p:sldId id="289" r:id="rId14"/>
    <p:sldId id="292" r:id="rId15"/>
    <p:sldId id="296" r:id="rId16"/>
    <p:sldId id="297" r:id="rId17"/>
    <p:sldId id="295" r:id="rId18"/>
    <p:sldId id="278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9463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5799F7-3311-4D45-9053-3924665A9E77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727233-D933-4BB1-B428-E1455A63CE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071810"/>
            <a:ext cx="8643998" cy="207170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Научись дарить лучики добра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и твою жизнь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осветит солнышко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428736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Эпиграф: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5400" dirty="0" smtClean="0"/>
              <a:t>С неба в гости прилетела.</a:t>
            </a:r>
            <a:br>
              <a:rPr lang="ru-RU" sz="5400" dirty="0" smtClean="0"/>
            </a:br>
            <a:r>
              <a:rPr lang="ru-RU" sz="5400" dirty="0" smtClean="0"/>
              <a:t>Сразу на цветочек села.</a:t>
            </a:r>
            <a:br>
              <a:rPr lang="ru-RU" sz="5400" dirty="0" smtClean="0"/>
            </a:br>
            <a:r>
              <a:rPr lang="ru-RU" sz="5400" dirty="0" smtClean="0"/>
              <a:t>Крылышки в горошек.</a:t>
            </a:r>
            <a:br>
              <a:rPr lang="ru-RU" sz="5400" dirty="0" smtClean="0"/>
            </a:br>
            <a:r>
              <a:rPr lang="ru-RU" sz="5400" dirty="0" smtClean="0"/>
              <a:t>Шесть прекрасных ножек.</a:t>
            </a:r>
            <a:br>
              <a:rPr lang="ru-RU" sz="5400" dirty="0" smtClean="0"/>
            </a:br>
            <a:r>
              <a:rPr lang="ru-RU" sz="5400" dirty="0" smtClean="0"/>
              <a:t>Черная головка.</a:t>
            </a:r>
          </a:p>
          <a:p>
            <a:pPr>
              <a:buNone/>
            </a:pPr>
            <a:r>
              <a:rPr lang="ru-RU" sz="5400" dirty="0" smtClean="0"/>
              <a:t>   Кто это?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152584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i="1" dirty="0" smtClean="0">
                <a:solidFill>
                  <a:srgbClr val="FF0000"/>
                </a:solidFill>
              </a:rPr>
              <a:t>загадка</a:t>
            </a:r>
            <a:br>
              <a:rPr lang="ru-RU" sz="6700" b="1" i="1" dirty="0" smtClean="0">
                <a:solidFill>
                  <a:srgbClr val="FF0000"/>
                </a:solidFill>
              </a:rPr>
            </a:br>
            <a:endParaRPr lang="ru-RU" sz="67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976264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Божья коровка</a:t>
            </a:r>
            <a:r>
              <a:rPr lang="ru-RU" sz="6000" b="1" i="1" dirty="0" smtClean="0"/>
              <a:t/>
            </a:r>
            <a:br>
              <a:rPr lang="ru-RU" sz="6000" b="1" i="1" dirty="0" smtClean="0"/>
            </a:br>
            <a:endParaRPr lang="ru-RU" sz="6000" b="1" i="1" dirty="0" smtClean="0">
              <a:solidFill>
                <a:srgbClr val="7030A0"/>
              </a:solidFill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" name="Picture 6" descr="http://img-fotki.yandex.ru/get/3013/natalya-sukhorebraya.41/0_224ea_5f22767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12776"/>
            <a:ext cx="4968552" cy="5040560"/>
          </a:xfrm>
          <a:prstGeom prst="rect">
            <a:avLst/>
          </a:prstGeom>
          <a:noFill/>
        </p:spPr>
      </p:pic>
      <p:pic>
        <p:nvPicPr>
          <p:cNvPr id="26" name="Picture 2" descr="https://million-wallpapers.ru/wallpapers/5/1/326403930951284/bozhya-korovka-issledov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916832"/>
            <a:ext cx="514806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171400"/>
            <a:ext cx="8964488" cy="1584176"/>
          </a:xfrm>
        </p:spPr>
        <p:txBody>
          <a:bodyPr>
            <a:noAutofit/>
          </a:bodyPr>
          <a:lstStyle/>
          <a:p>
            <a:r>
              <a:rPr lang="ru-RU" sz="4400" b="1" i="1" dirty="0" err="1" smtClean="0">
                <a:solidFill>
                  <a:srgbClr val="FF0000"/>
                </a:solidFill>
              </a:rPr>
              <a:t>Потешки</a:t>
            </a:r>
            <a:r>
              <a:rPr lang="ru-RU" sz="4400" b="1" i="1" dirty="0" smtClean="0">
                <a:solidFill>
                  <a:srgbClr val="FF0000"/>
                </a:solidFill>
              </a:rPr>
              <a:t> про </a:t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>Божью коровку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Божья коровка, черная головка,</a:t>
            </a:r>
          </a:p>
          <a:p>
            <a:pPr>
              <a:buNone/>
            </a:pPr>
            <a:r>
              <a:rPr lang="ru-RU" dirty="0" smtClean="0"/>
              <a:t>Полети на небо, принеси нам хлеба.</a:t>
            </a:r>
          </a:p>
          <a:p>
            <a:pPr>
              <a:buNone/>
            </a:pPr>
            <a:r>
              <a:rPr lang="ru-RU" dirty="0" smtClean="0"/>
              <a:t>Черного и белого, </a:t>
            </a:r>
          </a:p>
          <a:p>
            <a:pPr>
              <a:buNone/>
            </a:pPr>
            <a:r>
              <a:rPr lang="ru-RU" dirty="0" smtClean="0"/>
              <a:t>только не горелого.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Божья коровка, полети на небо,</a:t>
            </a:r>
          </a:p>
          <a:p>
            <a:pPr>
              <a:buNone/>
            </a:pPr>
            <a:r>
              <a:rPr lang="ru-RU" dirty="0" smtClean="0"/>
              <a:t>Там твои детки кушают конфетки,</a:t>
            </a:r>
          </a:p>
          <a:p>
            <a:pPr>
              <a:buNone/>
            </a:pPr>
            <a:r>
              <a:rPr lang="ru-RU" dirty="0" smtClean="0"/>
              <a:t>Всем раздают, а тебе не дают.</a:t>
            </a:r>
          </a:p>
          <a:p>
            <a:endParaRPr lang="ru-RU" dirty="0"/>
          </a:p>
        </p:txBody>
      </p:sp>
      <p:pic>
        <p:nvPicPr>
          <p:cNvPr id="4" name="Picture 19" descr="http://www.dou75.ru/15/images/stories/grupps/bozji)korov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077072"/>
            <a:ext cx="2976413" cy="2448272"/>
          </a:xfrm>
          <a:prstGeom prst="rect">
            <a:avLst/>
          </a:prstGeom>
          <a:noFill/>
        </p:spPr>
      </p:pic>
      <p:pic>
        <p:nvPicPr>
          <p:cNvPr id="5" name="Picture 17" descr="http://img1.liveinternet.ru/images/attach/c/6/89/881/89881545_5012403_boj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7604" y="1340768"/>
            <a:ext cx="3826396" cy="2219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Поделка выполнена в технике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объёмная аппликация</a:t>
            </a:r>
          </a:p>
          <a:p>
            <a:pPr algn="ctr">
              <a:buNone/>
            </a:pPr>
            <a:endParaRPr lang="ru-RU" sz="4400" dirty="0" smtClean="0">
              <a:solidFill>
                <a:srgbClr val="002060"/>
              </a:solidFill>
            </a:endParaRPr>
          </a:p>
          <a:p>
            <a:pPr algn="ctr"/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7" name="Picture 2" descr="C:\Users\Наталия\Desktop\Новая папка\20161002_121742.jpg"/>
          <p:cNvPicPr>
            <a:picLocks noChangeAspect="1" noChangeArrowheads="1"/>
          </p:cNvPicPr>
          <p:nvPr/>
        </p:nvPicPr>
        <p:blipFill>
          <a:blip r:embed="rId2" cstate="print"/>
          <a:srcRect l="24106" t="4600" r="16559" b="3407"/>
          <a:stretch>
            <a:fillRect/>
          </a:stretch>
        </p:blipFill>
        <p:spPr bwMode="auto">
          <a:xfrm>
            <a:off x="2123728" y="3099103"/>
            <a:ext cx="4392488" cy="3617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12776"/>
            <a:ext cx="8503920" cy="525658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b="1" u="sng" dirty="0" smtClean="0"/>
              <a:t>Правила работы с шаблоном:</a:t>
            </a:r>
          </a:p>
          <a:p>
            <a:pPr algn="ctr">
              <a:buNone/>
            </a:pPr>
            <a:endParaRPr lang="ru-RU" sz="4000" dirty="0" smtClean="0"/>
          </a:p>
          <a:p>
            <a:r>
              <a:rPr lang="ru-RU" sz="4000" dirty="0" smtClean="0"/>
              <a:t>Повернуть картон неокрашенной стороной к себе.</a:t>
            </a:r>
            <a:endParaRPr lang="ru-RU" sz="4000" dirty="0" smtClean="0"/>
          </a:p>
          <a:p>
            <a:r>
              <a:rPr lang="ru-RU" sz="4000" dirty="0" smtClean="0"/>
              <a:t>Приложить шаблон к уголку, вдоль короткой стороны.</a:t>
            </a:r>
          </a:p>
          <a:p>
            <a:r>
              <a:rPr lang="ru-RU" sz="4000" dirty="0" smtClean="0"/>
              <a:t> Обвести шаблон карандашом.</a:t>
            </a:r>
          </a:p>
          <a:p>
            <a:r>
              <a:rPr lang="ru-RU" sz="4000" dirty="0" smtClean="0"/>
              <a:t> Отрезать кусочек картона.</a:t>
            </a:r>
          </a:p>
          <a:p>
            <a:r>
              <a:rPr lang="ru-RU" sz="4000" dirty="0" smtClean="0"/>
              <a:t> Вырезать заготовку.</a:t>
            </a:r>
          </a:p>
          <a:p>
            <a:endParaRPr lang="ru-RU" sz="4000" i="1" dirty="0"/>
          </a:p>
        </p:txBody>
      </p:sp>
      <p:pic>
        <p:nvPicPr>
          <p:cNvPr id="67586" name="Picture 2" descr="Божьи коровки Божья клровка читает книгу смайлик gif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1925795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1" descr="1c0c397ea061f7facf110a360382139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3236913"/>
            <a:ext cx="2413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1" descr="1c0c397ea061f7facf110a360382139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860800"/>
            <a:ext cx="3132138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nature3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0" y="0"/>
            <a:ext cx="4571999" cy="220486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err="1">
                <a:solidFill>
                  <a:srgbClr val="00CC00"/>
                </a:solidFill>
                <a:latin typeface="Calibri" pitchFamily="34" charset="0"/>
              </a:rPr>
              <a:t>Физминутка</a:t>
            </a:r>
            <a:endParaRPr lang="ru-RU" sz="3600" b="1" dirty="0">
              <a:solidFill>
                <a:srgbClr val="00CC00"/>
              </a:solidFill>
              <a:latin typeface="Calibri" pitchFamily="34" charset="0"/>
            </a:endParaRPr>
          </a:p>
          <a:p>
            <a:pPr algn="ctr"/>
            <a:r>
              <a:rPr lang="ru-RU" sz="3600" b="1" dirty="0">
                <a:solidFill>
                  <a:srgbClr val="00CC00"/>
                </a:solidFill>
                <a:latin typeface="Calibri" pitchFamily="34" charset="0"/>
              </a:rPr>
              <a:t>«Весёлые насекомые»</a:t>
            </a: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u="sng" dirty="0" err="1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Физминутка</a:t>
            </a:r>
            <a:endParaRPr lang="ru-RU" sz="6600" b="1" dirty="0" smtClean="0">
              <a:solidFill>
                <a:srgbClr val="00B050"/>
              </a:solidFill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412776"/>
            <a:ext cx="821537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 теперь все тихо встали,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Дружно руки вверх подняли,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стороны, вперёд, назад.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Руки развели пошире,(</a:t>
            </a:r>
            <a:r>
              <a:rPr lang="ru-RU" sz="1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машем, как божья коровка крылышками</a:t>
            </a: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пять.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Повернулись вправо, влево,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Тихо сели, вновь за дело.</a:t>
            </a:r>
            <a:endParaRPr lang="ru-RU" sz="28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" descr="1c0c397ea061f7facf110a360382139a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16632"/>
            <a:ext cx="2195736" cy="1612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6" name="Picture 2" descr="Божьи коровки Божья коровка кружится смайлик gif анимаци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3940" y="4293096"/>
            <a:ext cx="1840060" cy="2160240"/>
          </a:xfrm>
          <a:prstGeom prst="rect">
            <a:avLst/>
          </a:prstGeom>
          <a:noFill/>
        </p:spPr>
      </p:pic>
      <p:pic>
        <p:nvPicPr>
          <p:cNvPr id="72708" name="Picture 4" descr="Божьи коровки Божья коровка с сердечком смайлик gif анимаци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368152" cy="1368152"/>
          </a:xfrm>
          <a:prstGeom prst="rect">
            <a:avLst/>
          </a:prstGeom>
          <a:noFill/>
        </p:spPr>
      </p:pic>
      <p:pic>
        <p:nvPicPr>
          <p:cNvPr id="72710" name="Picture 6" descr="Божьи коровки Божья коровка радуется новому дню смайлик gif анимация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799512"/>
            <a:ext cx="1296144" cy="1721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8892480" cy="4572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000" b="1" u="sng" dirty="0" smtClean="0"/>
              <a:t>Правила безопасной работы с ножницами:</a:t>
            </a:r>
            <a:endParaRPr lang="ru-RU" sz="4000" b="1" dirty="0" smtClean="0"/>
          </a:p>
          <a:p>
            <a:r>
              <a:rPr lang="ru-RU" sz="4000" dirty="0" smtClean="0"/>
              <a:t>Работай ножницами только на своем рабочем месте.</a:t>
            </a:r>
          </a:p>
          <a:p>
            <a:r>
              <a:rPr lang="ru-RU" sz="4000" dirty="0" smtClean="0"/>
              <a:t>Ножницы клади кольцами к себе.</a:t>
            </a:r>
          </a:p>
          <a:p>
            <a:r>
              <a:rPr lang="ru-RU" sz="4000" dirty="0" smtClean="0"/>
              <a:t>Подавай ножницы кольцами вперед.</a:t>
            </a:r>
          </a:p>
          <a:p>
            <a:r>
              <a:rPr lang="ru-RU" sz="4000" dirty="0" smtClean="0"/>
              <a:t>Не оставляй ножницы открытыми.</a:t>
            </a:r>
          </a:p>
          <a:p>
            <a:r>
              <a:rPr lang="ru-RU" sz="4000" dirty="0" smtClean="0"/>
              <a:t>Не играй с ножницами, не подноси ножницы к лицу.</a:t>
            </a:r>
            <a:endParaRPr lang="ru-RU" sz="4000" i="1" dirty="0"/>
          </a:p>
        </p:txBody>
      </p:sp>
      <p:pic>
        <p:nvPicPr>
          <p:cNvPr id="67586" name="Picture 2" descr="Божьи коровки Божья клровка читает книгу смайлик gif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1925795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 smtClean="0">
              <a:solidFill>
                <a:srgbClr val="7030A0"/>
              </a:solidFill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71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1412776"/>
            <a:ext cx="889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Работать будем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  аккуратно и быстро,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и помним правило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рабочего человека-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800" b="1" i="1" dirty="0" smtClean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i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«Дело мастера боится».</a:t>
            </a:r>
            <a:endParaRPr lang="ru-RU" sz="4800" b="1" i="1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13" name="Picture 4" descr="http://vamotkrytka.ru/_ph/8/2/471304993.gif?14753479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81162" y="188640"/>
            <a:ext cx="1682926" cy="133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Вы сегодня были мастерами своего дела.</a:t>
            </a:r>
          </a:p>
          <a:p>
            <a:pPr algn="ctr">
              <a:buNone/>
            </a:pPr>
            <a:r>
              <a:rPr lang="ru-RU" b="1" i="1" dirty="0" smtClean="0"/>
              <a:t> Молодцы! </a:t>
            </a:r>
          </a:p>
          <a:p>
            <a:pPr algn="ctr">
              <a:buNone/>
            </a:pPr>
            <a:r>
              <a:rPr lang="ru-RU" b="1" i="1" dirty="0" smtClean="0"/>
              <a:t> Посмотрите на свои руки, </a:t>
            </a:r>
          </a:p>
          <a:p>
            <a:pPr algn="ctr">
              <a:buFontTx/>
              <a:buChar char="-"/>
            </a:pPr>
            <a:r>
              <a:rPr lang="ru-RU" b="1" i="1" dirty="0" smtClean="0"/>
              <a:t>какими они стали</a:t>
            </a:r>
          </a:p>
          <a:p>
            <a:pPr algn="ctr">
              <a:buFontTx/>
              <a:buChar char="-"/>
            </a:pPr>
            <a:r>
              <a:rPr lang="ru-RU" b="1" i="1" dirty="0" smtClean="0"/>
              <a:t> умными да умелыми.</a:t>
            </a:r>
          </a:p>
          <a:p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428868"/>
            <a:ext cx="6183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урок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icture 2" descr="Божьи коровки Божья коровка влюблена смайлик gif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0576" y="153059"/>
            <a:ext cx="2185560" cy="2339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dirty="0" smtClean="0"/>
              <a:t>Вы поздоровались учтиво,</a:t>
            </a:r>
          </a:p>
          <a:p>
            <a:pPr algn="ctr">
              <a:buNone/>
            </a:pPr>
            <a:r>
              <a:rPr lang="ru-RU" sz="4400" dirty="0" smtClean="0"/>
              <a:t>Встали все у парт красиво,</a:t>
            </a:r>
          </a:p>
          <a:p>
            <a:pPr algn="ctr">
              <a:buNone/>
            </a:pPr>
            <a:r>
              <a:rPr lang="ru-RU" sz="4400" dirty="0" smtClean="0"/>
              <a:t> Тихо сели, спинки прямо.</a:t>
            </a:r>
          </a:p>
          <a:p>
            <a:pPr algn="ctr">
              <a:buNone/>
            </a:pPr>
            <a:r>
              <a:rPr lang="ru-RU" sz="4400" dirty="0" smtClean="0"/>
              <a:t> А сейчас проверь дружок,</a:t>
            </a:r>
          </a:p>
          <a:p>
            <a:pPr algn="ctr">
              <a:buNone/>
            </a:pPr>
            <a:r>
              <a:rPr lang="ru-RU" sz="4400" dirty="0" smtClean="0"/>
              <a:t> Ты готов начать урок?</a:t>
            </a:r>
          </a:p>
          <a:p>
            <a:pPr algn="ctr"/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9865096" cy="5661248"/>
          </a:xfrm>
        </p:spPr>
        <p:txBody>
          <a:bodyPr>
            <a:normAutofit/>
          </a:bodyPr>
          <a:lstStyle/>
          <a:p>
            <a:r>
              <a:rPr lang="ru-RU" sz="7800" dirty="0" err="1" smtClean="0"/>
              <a:t>каножницыти</a:t>
            </a:r>
            <a:endParaRPr lang="ru-RU" sz="7800" dirty="0" smtClean="0"/>
          </a:p>
          <a:p>
            <a:r>
              <a:rPr lang="ru-RU" sz="7800" dirty="0" err="1" smtClean="0"/>
              <a:t>рвоаклеймитн</a:t>
            </a:r>
            <a:endParaRPr lang="ru-RU" sz="7800" dirty="0" smtClean="0"/>
          </a:p>
          <a:p>
            <a:r>
              <a:rPr lang="ru-RU" sz="7800" smtClean="0"/>
              <a:t>миакартонвир</a:t>
            </a:r>
            <a:endParaRPr lang="ru-RU" sz="7800" dirty="0" smtClean="0"/>
          </a:p>
          <a:p>
            <a:r>
              <a:rPr lang="ru-RU" sz="7800" dirty="0" err="1" smtClean="0"/>
              <a:t>рнокарандашт</a:t>
            </a:r>
            <a:endParaRPr lang="ru-RU" sz="7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9865096" cy="5661248"/>
          </a:xfrm>
        </p:spPr>
        <p:txBody>
          <a:bodyPr>
            <a:normAutofit/>
          </a:bodyPr>
          <a:lstStyle/>
          <a:p>
            <a:r>
              <a:rPr lang="ru-RU" sz="7800" dirty="0" err="1" smtClean="0"/>
              <a:t>ка</a:t>
            </a:r>
            <a:r>
              <a:rPr lang="ru-RU" sz="7800" dirty="0" err="1" smtClean="0">
                <a:solidFill>
                  <a:srgbClr val="FF0000"/>
                </a:solidFill>
              </a:rPr>
              <a:t>ножницы</a:t>
            </a:r>
            <a:r>
              <a:rPr lang="ru-RU" sz="7800" dirty="0" err="1" smtClean="0"/>
              <a:t>ти</a:t>
            </a:r>
            <a:endParaRPr lang="ru-RU" sz="7800" dirty="0" smtClean="0"/>
          </a:p>
          <a:p>
            <a:r>
              <a:rPr lang="ru-RU" sz="7800" dirty="0" err="1" smtClean="0"/>
              <a:t>рвоаклеймитн</a:t>
            </a:r>
            <a:endParaRPr lang="ru-RU" sz="7800" dirty="0" smtClean="0"/>
          </a:p>
          <a:p>
            <a:r>
              <a:rPr lang="ru-RU" sz="7800" dirty="0" err="1" smtClean="0"/>
              <a:t>миакартонвир</a:t>
            </a:r>
            <a:endParaRPr lang="ru-RU" sz="7800" dirty="0" smtClean="0"/>
          </a:p>
          <a:p>
            <a:r>
              <a:rPr lang="ru-RU" sz="7800" dirty="0" err="1" smtClean="0"/>
              <a:t>рнокарандашт</a:t>
            </a:r>
            <a:endParaRPr lang="ru-RU" sz="7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9865096" cy="5661248"/>
          </a:xfrm>
        </p:spPr>
        <p:txBody>
          <a:bodyPr>
            <a:normAutofit/>
          </a:bodyPr>
          <a:lstStyle/>
          <a:p>
            <a:r>
              <a:rPr lang="ru-RU" sz="7800" dirty="0" err="1" smtClean="0"/>
              <a:t>ка</a:t>
            </a:r>
            <a:r>
              <a:rPr lang="ru-RU" sz="7800" dirty="0" err="1" smtClean="0">
                <a:solidFill>
                  <a:srgbClr val="FF0000"/>
                </a:solidFill>
              </a:rPr>
              <a:t>ножницы</a:t>
            </a:r>
            <a:r>
              <a:rPr lang="ru-RU" sz="7800" dirty="0" err="1" smtClean="0"/>
              <a:t>ти</a:t>
            </a:r>
            <a:endParaRPr lang="ru-RU" sz="7800" dirty="0" smtClean="0"/>
          </a:p>
          <a:p>
            <a:r>
              <a:rPr lang="ru-RU" sz="7800" dirty="0" err="1" smtClean="0"/>
              <a:t>рвоа</a:t>
            </a:r>
            <a:r>
              <a:rPr lang="ru-RU" sz="7800" dirty="0" err="1" smtClean="0">
                <a:solidFill>
                  <a:srgbClr val="FF0000"/>
                </a:solidFill>
              </a:rPr>
              <a:t>клей</a:t>
            </a:r>
            <a:r>
              <a:rPr lang="ru-RU" sz="7800" dirty="0" err="1" smtClean="0"/>
              <a:t>митн</a:t>
            </a:r>
            <a:endParaRPr lang="ru-RU" sz="7800" dirty="0" smtClean="0"/>
          </a:p>
          <a:p>
            <a:r>
              <a:rPr lang="ru-RU" sz="7800" dirty="0" err="1" smtClean="0"/>
              <a:t>миакартонвир</a:t>
            </a:r>
            <a:endParaRPr lang="ru-RU" sz="7800" dirty="0" smtClean="0"/>
          </a:p>
          <a:p>
            <a:r>
              <a:rPr lang="ru-RU" sz="7800" dirty="0" err="1" smtClean="0"/>
              <a:t>рнокарандашт</a:t>
            </a:r>
            <a:endParaRPr lang="ru-RU" sz="7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9865096" cy="5661248"/>
          </a:xfrm>
        </p:spPr>
        <p:txBody>
          <a:bodyPr>
            <a:normAutofit/>
          </a:bodyPr>
          <a:lstStyle/>
          <a:p>
            <a:r>
              <a:rPr lang="ru-RU" sz="7800" dirty="0" err="1" smtClean="0"/>
              <a:t>ка</a:t>
            </a:r>
            <a:r>
              <a:rPr lang="ru-RU" sz="7800" dirty="0" err="1" smtClean="0">
                <a:solidFill>
                  <a:srgbClr val="FF0000"/>
                </a:solidFill>
              </a:rPr>
              <a:t>ножницы</a:t>
            </a:r>
            <a:r>
              <a:rPr lang="ru-RU" sz="7800" dirty="0" err="1" smtClean="0"/>
              <a:t>ти</a:t>
            </a:r>
            <a:endParaRPr lang="ru-RU" sz="7800" dirty="0" smtClean="0"/>
          </a:p>
          <a:p>
            <a:r>
              <a:rPr lang="ru-RU" sz="7800" dirty="0" err="1" smtClean="0"/>
              <a:t>рвоа</a:t>
            </a:r>
            <a:r>
              <a:rPr lang="ru-RU" sz="7800" dirty="0" err="1" smtClean="0">
                <a:solidFill>
                  <a:srgbClr val="FF0000"/>
                </a:solidFill>
              </a:rPr>
              <a:t>клей</a:t>
            </a:r>
            <a:r>
              <a:rPr lang="ru-RU" sz="7800" dirty="0" err="1" smtClean="0"/>
              <a:t>митн</a:t>
            </a:r>
            <a:endParaRPr lang="ru-RU" sz="7800" dirty="0" smtClean="0"/>
          </a:p>
          <a:p>
            <a:r>
              <a:rPr lang="ru-RU" sz="7800" dirty="0" err="1" smtClean="0"/>
              <a:t>миа</a:t>
            </a:r>
            <a:r>
              <a:rPr lang="ru-RU" sz="7800" dirty="0" err="1" smtClean="0">
                <a:solidFill>
                  <a:srgbClr val="FF0000"/>
                </a:solidFill>
              </a:rPr>
              <a:t>картон</a:t>
            </a:r>
            <a:r>
              <a:rPr lang="ru-RU" sz="7800" dirty="0" err="1" smtClean="0"/>
              <a:t>вир</a:t>
            </a:r>
            <a:endParaRPr lang="ru-RU" sz="7800" dirty="0" smtClean="0"/>
          </a:p>
          <a:p>
            <a:r>
              <a:rPr lang="ru-RU" sz="7800" dirty="0" err="1" smtClean="0"/>
              <a:t>рнокарандашт</a:t>
            </a:r>
            <a:endParaRPr lang="ru-RU" sz="7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9865096" cy="5661248"/>
          </a:xfrm>
        </p:spPr>
        <p:txBody>
          <a:bodyPr>
            <a:normAutofit/>
          </a:bodyPr>
          <a:lstStyle/>
          <a:p>
            <a:r>
              <a:rPr lang="ru-RU" sz="7800" dirty="0" err="1" smtClean="0"/>
              <a:t>ка</a:t>
            </a:r>
            <a:r>
              <a:rPr lang="ru-RU" sz="7800" dirty="0" err="1" smtClean="0">
                <a:solidFill>
                  <a:srgbClr val="FF0000"/>
                </a:solidFill>
              </a:rPr>
              <a:t>ножницы</a:t>
            </a:r>
            <a:r>
              <a:rPr lang="ru-RU" sz="7800" dirty="0" err="1" smtClean="0"/>
              <a:t>ти</a:t>
            </a:r>
            <a:endParaRPr lang="ru-RU" sz="7800" dirty="0" smtClean="0"/>
          </a:p>
          <a:p>
            <a:r>
              <a:rPr lang="ru-RU" sz="7800" dirty="0" err="1" smtClean="0"/>
              <a:t>рвоа</a:t>
            </a:r>
            <a:r>
              <a:rPr lang="ru-RU" sz="7800" dirty="0" err="1" smtClean="0">
                <a:solidFill>
                  <a:srgbClr val="FF0000"/>
                </a:solidFill>
              </a:rPr>
              <a:t>клей</a:t>
            </a:r>
            <a:r>
              <a:rPr lang="ru-RU" sz="7800" dirty="0" err="1" smtClean="0"/>
              <a:t>митн</a:t>
            </a:r>
            <a:endParaRPr lang="ru-RU" sz="7800" dirty="0" smtClean="0"/>
          </a:p>
          <a:p>
            <a:r>
              <a:rPr lang="ru-RU" sz="7800" dirty="0" err="1" smtClean="0"/>
              <a:t>миа</a:t>
            </a:r>
            <a:r>
              <a:rPr lang="ru-RU" sz="7800" dirty="0" err="1" smtClean="0">
                <a:solidFill>
                  <a:srgbClr val="FF0000"/>
                </a:solidFill>
              </a:rPr>
              <a:t>картон</a:t>
            </a:r>
            <a:r>
              <a:rPr lang="ru-RU" sz="7800" dirty="0" err="1" smtClean="0"/>
              <a:t>вир</a:t>
            </a:r>
            <a:endParaRPr lang="ru-RU" sz="7800" dirty="0" smtClean="0"/>
          </a:p>
          <a:p>
            <a:r>
              <a:rPr lang="ru-RU" sz="7800" dirty="0" err="1" smtClean="0"/>
              <a:t>рно</a:t>
            </a:r>
            <a:r>
              <a:rPr lang="ru-RU" sz="7800" dirty="0" err="1" smtClean="0">
                <a:solidFill>
                  <a:srgbClr val="FF0000"/>
                </a:solidFill>
              </a:rPr>
              <a:t>карандаш</a:t>
            </a:r>
            <a:r>
              <a:rPr lang="ru-RU" sz="7800" dirty="0" err="1" smtClean="0"/>
              <a:t>т</a:t>
            </a:r>
            <a:endParaRPr lang="ru-RU" sz="7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9874" name="Picture 2" descr="C:\Users\Наталия\Desktop\schoolday_teacher_plaka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525" y="0"/>
            <a:ext cx="9223525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0898" name="Picture 2" descr="C:\Users\Наталия\Desktop\romashki_cvety_polyana_solnechno_zelen_nebo_leto_34390_3840x21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88640"/>
            <a:ext cx="69127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8800" b="1" i="1" dirty="0" smtClean="0">
                <a:solidFill>
                  <a:srgbClr val="FF0000"/>
                </a:solidFill>
              </a:rPr>
              <a:t>Как подарить кусочек лета?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624</TotalTime>
  <Words>242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Научись дарить лучики добра и твою жизнь  осветит солнышко!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загадка </vt:lpstr>
      <vt:lpstr>Божья коровка </vt:lpstr>
      <vt:lpstr>Потешки про  Божью коровку</vt:lpstr>
      <vt:lpstr>Слайд 13</vt:lpstr>
      <vt:lpstr>Проверь себя</vt:lpstr>
      <vt:lpstr>Слайд 15</vt:lpstr>
      <vt:lpstr>Физминутка</vt:lpstr>
      <vt:lpstr>Проверь себя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Математику уже затем учить надо, что она ум в порядок приводит</dc:title>
  <dc:creator>макс</dc:creator>
  <cp:lastModifiedBy>Ступени</cp:lastModifiedBy>
  <cp:revision>49</cp:revision>
  <dcterms:created xsi:type="dcterms:W3CDTF">2013-02-20T15:32:02Z</dcterms:created>
  <dcterms:modified xsi:type="dcterms:W3CDTF">2021-06-17T09:20:56Z</dcterms:modified>
</cp:coreProperties>
</file>