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72" r:id="rId3"/>
    <p:sldId id="274" r:id="rId4"/>
    <p:sldId id="261" r:id="rId5"/>
    <p:sldId id="260" r:id="rId6"/>
    <p:sldId id="275" r:id="rId7"/>
    <p:sldId id="271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92C0E-1862-4164-9288-0768AF1FB6C5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028BC-F8E8-4D69-BE09-71ACB03B6F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028BC-F8E8-4D69-BE09-71ACB03B6FA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F7D1D-26B5-4FD8-A5E3-015640BAD541}" type="datetimeFigureOut">
              <a:rPr lang="ru-RU" smtClean="0"/>
              <a:pPr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4DE8A-686B-474E-A0A5-16D38595F2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voice-2021-11-03-12-45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blob:https://web.whatsapp.com/26252e34-bbae-4a2b-83f7-39043217ec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0487" y="0"/>
            <a:ext cx="48193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voice-2021-11-03-12-4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24328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3ea/000d84f1-ef0cfe9f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2.zoon.ru/preview/gICSpPBy7eDVIpe3IqhTLA/1493x1000x75/1/4/3/original_5d95a72b4e9055111b21820a_5d95a794f34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60382" cy="3456384"/>
          </a:xfrm>
          <a:prstGeom prst="rect">
            <a:avLst/>
          </a:prstGeom>
          <a:noFill/>
        </p:spPr>
      </p:pic>
      <p:pic>
        <p:nvPicPr>
          <p:cNvPr id="1028" name="Picture 4" descr="https://primamedia_2537050521.s3.cloud.mts.ru/files/big/1947/1946366.jpg?5fdc3955fe92a325bb23ea535b291c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3546" y="3140968"/>
            <a:ext cx="5290454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ngimg.com/uploads/chupa_chups/chupa_chups_PNG3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08720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www.mladenec-shop.ru/upload/4/2/5/f/MsOA8tpH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2592288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images.ru.prom.st/355802032_w640_h640_sol-povarennaya-pischevaya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933056"/>
            <a:ext cx="2016224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organica24.ru/uploads/products/img/1585823919_79_275.jp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77072"/>
            <a:ext cx="2376264" cy="201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620688"/>
          <a:ext cx="8136903" cy="5544616"/>
        </p:xfrm>
        <a:graphic>
          <a:graphicData uri="http://schemas.openxmlformats.org/drawingml/2006/table">
            <a:tbl>
              <a:tblPr/>
              <a:tblGrid>
                <a:gridCol w="2086639"/>
                <a:gridCol w="1741352"/>
                <a:gridCol w="2076664"/>
                <a:gridCol w="2232248"/>
              </a:tblGrid>
              <a:tr h="2496429">
                <a:tc>
                  <a:txBody>
                    <a:bodyPr/>
                    <a:lstStyle/>
                    <a:p>
                      <a:pPr marL="0" marR="0" indent="2698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187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4800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</a:t>
                      </a:r>
                      <a:r>
                        <a:rPr lang="ru-RU" sz="4800" dirty="0">
                          <a:solidFill>
                            <a:srgbClr val="000000"/>
                          </a:solidFill>
                          <a:latin typeface="Times New Roman"/>
                        </a:rPr>
                        <a:t>р.</a:t>
                      </a:r>
                      <a:endParaRPr lang="ru-RU" dirty="0"/>
                    </a:p>
                    <a:p>
                      <a:pPr indent="26987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dirty="0"/>
                        <a:t> </a:t>
                      </a:r>
                    </a:p>
                    <a:p>
                      <a:pPr indent="26987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dirty="0"/>
                        <a:t> </a:t>
                      </a:r>
                    </a:p>
                    <a:p>
                      <a:pPr indent="26987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dirty="0"/>
                        <a:t> </a:t>
                      </a:r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>
                          <a:solidFill>
                            <a:srgbClr val="000000"/>
                          </a:solidFill>
                          <a:latin typeface="Times New Roman"/>
                        </a:rPr>
                        <a:t>2 р.</a:t>
                      </a:r>
                      <a:endParaRPr lang="ru-RU"/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000000"/>
                          </a:solidFill>
                          <a:latin typeface="Times New Roman"/>
                        </a:rPr>
                        <a:t>5 р.</a:t>
                      </a:r>
                      <a:endParaRPr lang="ru-RU" dirty="0"/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rgbClr val="000000"/>
                          </a:solidFill>
                          <a:latin typeface="Times New Roman"/>
                        </a:rPr>
                        <a:t>1 р.</a:t>
                      </a:r>
                      <a:endParaRPr lang="ru-RU" dirty="0"/>
                    </a:p>
                  </a:txBody>
                  <a:tcPr marL="68390" marR="6839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13" name="AutoShape 5" descr="data:image/png;base64,iVBORw0KGgoAAAANSUhEUgAAAIkAAABpCAYAAAAOYABLAAAAAXNSR0IArs4c6QAAIABJREFUeF7tvfmzZdd93bfv+MaeRzREDARIE5wtEaRIamAsi6SswbJkyyXLVVESqyoVV1LlSuWn/ND4E5JfUhkqcblS5UGSZZksUqRIRANJUSQAkiABEGh0A+hGz3O/+d3R67PWPu+9bgAkQEq0HbLBy/feveees8/e372+67u+371Pq/zo34964Lv0QIvPp9PpI/px/D/p3pput45fp245v5TS0v/549aU/+X35sOt31s6zgfVz3PUpH7O95pTcmTO2JyJv/Xi/Pktx04nzZX1U2ea5ng+a/n3sS6g13RUJqNBGW5slMHait4ale7MTOnPLZR2b6a0Ov3S6vZKq9WpZ+7ou3q1dCa93Ebap5vmrWlrq9U77rJV2vW6aXm+67bw4otv8J++4y/9Z2Mktf933Ob2IOa3OnD1CP6KOWS4c6PpqHyW3/LfTgOppuFBqd/Xz6kNAkMYyzZG+sHA83NYxiO9Bps2guHmehmNN2UcQ/1vUDbXlstgfbVsriyXtZvXy8bKkr4/lpHMlp6MpDe3WGYWdpe5XXv0c1eZmV8svdnFMrd7f5lZ3Fc6/fkybbfrYGMGerWrcfp+6uBjE9xLfa+5p8ZAfjiMZAc+5NfM2maubxtJRZUtXABa6KrGiJrPQR39PlGH8xqPy4TB1wD6dwZ+tFnGw80yGmyUkQZ/sLEmI5AhMOhrS2VzdVl/r9kIBmtrZX15KUgx2ihF3wc9RhvrZazvjNbX9FoXqIw8q1sdIUW3W1q9XunOzslo5mUcc6W/uFC6i7vL3rvuLcfe+u5y8E1v1Xt7S0eI0+nO6iXk6XVlETIcvWw0vlcZsJBuUv8OMsZUfL0fCiTZCf9biNAMeMWHHa6nQQsfASLYGAL7DLwHn0HXoG5olm9qhg/WVoUGqxpMDTqGsC5DEBJs6piBjGG0qe8NZDwa9PFwXUixodPqb6EJqMLnk82BDGRcWkIajC/XVmtGE7vCVltuQciA6+KNMT87bf1PRqPPSkdDK8Pp7d5X9hy7p+z/sQfKwv6jZWbXXhvL4r6DZeHgkTK/+6BQZ4+QZlHn68U1bU2aBkV5B2OqjvYNGsp/Fu5GXGmHe9mJG9ucQf1fuyZ8xJxEg8OgjTWjRwNmv1BgVQMtQ9hculHWbl3Vz5tl/db1snrjqv6+YUMZa6ZPZAxTuYnpWMYEksiNjGRYE7kZ2yk/xjI48QyNtcZAb3rg1SYaM1I7hkEm/7Mb0H/QiOq+GFAjn75ve9fPjgyl1dl2f1OhTJnpl/aCkGVuvnT06s7tKrO7ZSiHjpV9x+4v+489WPYeuVdGdJdc1X7xmllfEFvb/vdDaiTbjqa6Cg0gs3ksaN9cku/XwK9cvyIOcLmsL10rmzKGtRsyhFs3y8byjbK5fLNMhBTjdSECrmQgI9Dsb2uQ4RptjagJosA7tBHrY2A1miOMgbEQWlS0n1Z0wBAmMhKQA+Ty5+aP20bSGP4WnQhpkJFN5UoCCEaZLoiiE+g1YdSNMn0d0Cmtmbkys/uAjWWvjOXQfW8rRx54d9lz9IHSX9hX2h2QBR4TC/xOrua7fPbXT1zvxAFmUuMnaf9tn7/iYCZeJZWGyeo2PBsxjqHcxaoG/WZZllEsX71YVvRavnyu3LpwtqxcuVQGQovx+kqZVj4wEiqYcAopZFWKH5h1GgQmvVG/rb8ZVfES/4excL0QwslUgzbu+DtMdBNIWcZWjDMCaexTNDS6V3OEsCUiEzfdRqNPKxlmkGwDOnVLrqZ0ZGk6b7sPZwFt4pp81zIQgVgsSZymrQips7Ao93O0HLzvoXL4wfeWQw+8xwgzMy9kIWrCUrdcUe6lIbs2ohoB3QHZAcG//ujmTgJJ++qsbHCYjtsJjTs4RROVbEG00GKiQd5cvlVWrl2WQVwot2QQNy/pdflCWb12XohxrQxXb5ZRdR1lIJIoLtCBj1REgBNMmOXwvDp4NILO7GrkOxqoSRGfwL3wrw4m3mMsFMH/9+AMmqwM5lhuZwzX0ejph88ZY/OXZViQYwyshrJyKxjZFGOiHTpGbwlF9JuRSW3VqzurcFh2wvc5d87W0VeEZ/oC0RYXmfbUpllFSgt7yuzBY+XA/W8vx/7GB8rdb3t/2XPXmx0dBQUbXkJfJCryf/8xjSSDUi1gCyUyrzy3sA73CtbckInGnpvZq+PlDtauXy5XzrxQrrz4Qrl59kxZvXS+bOi9jeWrZX3tVhmKd0zHG4ocBjIKuQsNAK8p/ECdCmKY9Js/BKEczWrw+I9Ba2tmwgvgjzGQOjA6dqxBGutck7EIpmZnt9uWkXBOGYaNRO5OxsjXMLYMPAMQVJnoOhjZCCTVBYwqOp8NSV9qi4uYexpNdB1ZcLuvD3UdvjsaaoJwT7TTFAicSl9O9Earl0ip9HtlZs8BGcu95fBDP1n+xoc+Xg6/+Z2KmnZpHui6t3GVINJ/AkZSB73ibAN2cR2x5YZfuEOJBjQdhxsrZVWcArdx5dSJcuHbT5WLLzxflq9cLMPl5dJWVNGZDjXeQgoxSQaWATMXUGe2xnCAEMmOEUIdZJKoASfE9eyu8Q8dZUTGWMwyjXjuUIQstWmMRjLR4MuoO+1u6Toa4RaEIAwWhgSfaYBS18FI2kKltoiG7NYoxIDjtjiupf/zeeReWqBHJxyH7+hsZazB1+E6HneoX8xzhDignn/FWnRNbBXSC1rIPeGmJr25UnYfLsfe9eHyjo/83XLsHe9XZLRPx2AoTZ9HmPuP6m7ibGIMFSubd9QwpnEdD0M+s3DTJHPp4tly7cVny5XnnymXTz5brp5+UcZxVdHHqvmEJpe4nCBdhoHb7jH79X2iD6DZAMCMVu8FIWQk0hXw9xNmvM4RbpRp1WAbrXFoyjn0ssH4VPrPx4sD2Eh0PruTcBYMzy5B17VXqN+14XFsry8jmZYhhBdDqQiCWwONJLRqlNV2XBwqB4bJufUCeUCwqY1E7+sCbX5ikNASkdpEzrRd54HDYCjqpAHQtHCgHH3nB8s7fu7Xypve8yGF0QcE3p5RcTfV1bwWef1r5yQNQtgY/EdjNpXKMZ00aGgVK1cvlSunny2XTj1drr94otw4faqsXzlv4rm5oTBUnURnMZu6MhCQnpncVyf1hRIM9Wgo2Cc0rTOOjgNBmJnGdQaTzxhwv8WsDgIwyBa1m4igimxuM+iDe+Qz0wCdF5SoOr6NDwDjPEYvhoBzMa7MdngE70N6AalJ6aldRDIYCK4GNLTJEbpjcHp1+jJYXWescHo05AI5N7xnBFra+CHROhbDhuzOEABNS0+uaiqOs0a/dfeWIw+9v7z7479Z7vnxny69PfvxacCqJ9F30lD+moxkh0PZKRkbUfisyWMMFapeL9fPnCznn/tWuXTymXLr7MmydlWGIc1irGgEMYreH6uDBwNBvjqmp5vTRCE6NFR3BSVtCJ9QZKQQlllqI1G3MxBddbSxQqM7tpiWKIWBDuzWgWGmlq45Cv8IgcmvmC7ZrYD7XCczva/Bgb/Y+gX5IMhQvCHfD+cAVKClXJcTIZY1xuWZDwqq/egtjrhsrHRT2ttW20EKvjuWkUi2QcTVMV33hdkUxo/R2bjlrmYVsc1NlRPS9WQom2rY6qrusr2nHHz7h8o7f+HXy5vf/zNlbt8RtZtc0SvD452o8ldiJHeKXfCKne81LNq+Bcl7tFZuXTlXzn/7G+X8M18v11+QcYiQbt64rh7YFOrivCMs8xXIYIIAIQjEEhIoxEBOByW6M7gRZidSOtEF5JIv446EMjMkyRpyGc6AkYQLVWRhXDXLJxOFl4SwmAuQXUNbG7dJdtrBwDGDu1hqRZOOIGGgSGo4gGCa0qhdiB6dMhiKO+nQHmRXqAOw2exAQwyNdsjAMSa/p3NzT6WrQSfM1pvjAYbSFqpO5LYwCFAJUp7v0Bczs/qlr76ZGYuo2ga4rbKxNi2rN9WPnd1l/9vfW979S79R3vLBj5d5CXBYqidLpQR3Elu5X7c2Tf4essBbolBlGvbxlYI4S+nOzQCOJW8vXz5Tzn77iXL66a+Wa88/XdYvnisj5Tqm62gWClM92hqc2mDQweGjXYMAnHAPmijDaetNI4kGLEbCzCcKyWU5PpCe2T/hBVTTrDoLec8OkE6S9kHkYvLKQPaAc47nehqshuQaZkIu4S/MZDdX13MEJNfgKEjt6+AGdQw8yG3lT4wDRHOUs80J0pf629fGSOAWIeScy6A66pTNTSId7kF/a7JwPtCop8nQm1Ef9dWPMpJOXwfwffXPSHH00rWx1GW545mFcvg9P1ne92v/dbnvJz5SyaxbFWOtxruVTvx+jGQbLbZkpIS0AYCQQXXGSHmP5Yuny4UTT5Rzz3y1XDrxZFm+cLpMV1ZKWy4ECVt8zQPs2YGR0F3u3/ABO7CG0/gPKKSMhFnnPJc6UQMOBGMkQKhJIYS2aiJEINE5QgQ7JnqVp9BeE0N9z1EQA5Tp42jFmoq+Y30Di61BfJ1+GDIcIWkaSHhNvKntjlYg2RgUKq6hDCeEPhQDbWYvRgfJ5saIdoxm+i7nHkJ8hSbDAZGOzmXxTwahz7smv7ofuZdOT65HKNKdrUam94n/JC5LRhiWjQ1dUzmft33s18uP/8pvl333PKR7lYob7K5GwhhUDcWE7ntEkm0jaVSPCiH2wrDxUblx8Ux5+anHyrknv1yunnqyrF49I0RZFv4NS2dTnTXAn0QvwUTCJei33DTRC2eHEDbk0nyCCANDUaeDFOD3CKSoAwVppPP4Pozf5LQaUeMKmrCYvsGAQmjj463haLBMJRwl8dK1HK7qvVrm4W9Wkkn0Yjcn6+b6GfiIZI5wHKKaXXi+etZCOOWCzCv0N0aCGwvJBn1iYEPd10D9tbkpQxGSYNBdI2vIOxOiawPRaboyrhm5YrmejvqQcw8UfyMwb2IoS6OyIUTa/9B7y8P/8L8r977/o6W3CJFt2uwhiHth2n7/RhIymkAwCNKmuGawXK6ePVGe/YvPlZce+/Oycvpkma7eUkcPzMRbmg1F5Ra6e3OLpM2rb66k03COwREGqvPpqIY8Egp6rPSZJAtBaqcMnXOhESACSBFtyUkznXpEFIUR+RjHHolwMDIMyaQ2A2vgF84b4o1MvI2RMJAYEHwIgwGmuRxGHHfGyWg5yGPaatfEsRGykhPCH3KNhKoYSp3Ibk+H8gGMhvszkkzEd0ASzSuh71YI7QjL6rx5Um+GP3R+XiALbkut2FB0iKsaCYE2VuR2lmSoMoyHPv4b5d1/77fL4o+9TdeZSbRmph4Dscj4/bobm4czo3H2w8F6Wb+pUPalb5XnHnu0nH/yL8tQcnl7XRahkYYbuIjHBiJWD4zr+3Q6aqe5gf11lEpmHUZI5DBGmaXHrS4R2QQpfJwGQTTFRkJ0QfYVI4kGwUFcHlU07oZjQsfEbTiQU9IuRz7xzsAFUZWdIDOV06idknPtCux6KiepXwgC0b201aAYI0l2lyjGkGTCy+xv1NWeyDfGYcFOfYBBEQnl6kQ0KkGwK5XB4C49uXA1FXTUDpNpR3LqZxmi3XRF0RGpiUkPyVEkelrWb4wF5q2y64G3lR//h79T7vngL5XZxaNRcekLXHE1kzdkJK9M2dOxwK2KakRKVy6fLVfPPFsunPx6ufjckxLDTpSxMq89jQzK54QQzvxDt65ZQTOYQASKUxysDaTx57SQ95I7ccY9SQ1DP53Y69OxMVIIY0NKt40oMGziqhsf6yQjIiWELK7NzIYh6xoNqbVMDyeqbbFn1nGOZJiZmqHT1tDcgvPaTfA/E9CKTHQwnMhvyAhtjUBIUIfbADl4gUZt3IMGl2tg/wAQBkEbKXXgri374HIxcD5XtEQw0Of7hirakslAhVwq6BI9Nf0zHSPKYIhT1c0UhcXjMlDx0rH3/XR5z6/+k3LsIekns3vUhiQTG07yOowkHCHZSv9a/9UwVyHt6s3z5dyzj5WzT325XH/pKZPUjatXy3RtQ/1PpELLNVBi/ROFbsrme7CJSjTOZuewfyCVz9V9QgA1UZ2HAmkDsIhED+Jiwv67YvIiJu4E13Y4gZZZ7GPoO/OVtJ/cx0htMOlFa5ECCxLlGqAMaJjbY1xtsIlRdR40EaAX4xBXYFAxkhoCbxlJFadMij1mmvF2LcwG3tB94QL0Aj2c+4FWVr2ERjM87gt4iEohx0KBroglE8NGrs+GKmvADxJOR55n8JkIfI8oMfwOtAXl+R4uG44CIxqK2wzEbVb1czq/r9z3M79Y/uav/E7Z96Z3qq39uFv+M7n/riGwbT8ClK2FmwoDmagq68a5k+X5x/+kvPi1PylLZ54rk+XrpeXKLM02o8V2IstRDFqEBryt9CkhJpEJ9zHRLEdjYJo5L+LQFbLJAKIhMEOYUuQ6IpDpXqqRZOBpoDO7+s+SOV1n9Vm/EUJKvxgTysJHGHjyIyb08VOWw5mR7qDaTfQPsN9kdIUMBAIzys72FXZiJAlZwcVkdScOgXGhic5sLJDhhDkybg24Xv25nj4Tiqk6js87tRxxizTXUH+4KSNRQpE2D+V2+JvKOCrsWu6Y6Eh0byMSuvTBWpLniEl/WG5AzRNGXxVVKStruu8jD5QP/1f/c7nv4Y+rXxcNid+bkcRe3JnDjVvl/PNfK89+8dPl9Nf/QhnZ06WlULetG1AKwu6lgAo2KmZoVQcNnhhAXAUzkxlhpVGvNpXiRmZmHlpDJYPSMKaU/unqnsFi8QyMK9edsEjbkqsJOlmJ90xvq3M1k+hYXJ/DTD6Ey8TorRLYDYQnpIYF0QwUEYmM5OpsL9edm+tGpANd0CjgPWrdcI1qeEOlQ+lkdnEpQRF+kmCDRKNtWItxuEXj+VzXUhvaugY4iunpkp4oUZPHFussQbk0QSKd22X2VlMLIKGusVGLqDTgM3MipRih3Su8JqLfQMLcyq1BWZnuKj/+j/+n8tDP/5ZyO4ftckxaPRa3hcDjR3SG455Ht/sW+zhH0GoYCbgXvv7F8swXPlEufOsxuZbLpSPa3QXyQQ9gGiMRYiRlghXTtoR43EBP6iSDDdOHKzDz7CroFNuR3BKZVwbVkQJKK80W9dLnhHuW4j3jUwDkUfTxlRQaGYJ+zEDIHkZHWxIuxiWkI2JwED5mtLkGx81otpOqtygY1wZ3mJGRMMjmAhgKyIcvB62YwWornImZyzm4nwRt8AxFKmugR/JOoBj3z8TpqYBoqllGZtnaCuRZRoJiO5SRg7gg8Ux/xi5ySImleWF4i8k/qK8XvGUCwdV5+vOzNhQbICG1PoMMD9elm9waluvLnXLv3/6t8t5f/6dl17G3qB903/T7K93NaxlJkk1TpeU3li+VFx77s/LNz/yBtI/HLaVT0EPA5gSTHWMMtldjfjoTY6QK3SKSw9OIXFFQAZNGC8FFwEcI1+KXO1K16KxEyBgJM5xBjmE06qp/B0NrqJHoJ4PCDPTMZEA9qKBMDNfGq86zvE8n6tpEGfCG/rxcg+s5iCRqkQ9oZoUTtQ08J/LR77RXHQ9aWcjDwLh3jtPnGKoFQ/mFzVVVxwlBOM6CowYNk+jzHaHPWBV3XQ0Qrgv3AroG9RyP6XSKVEASI21Q2DqPD8hEgedxPSY8hgoqOkxWvQlUi0mzKd64vjQsV6+Nytx9D5eHf+t/LHe952fscnRXQRMEp6ZXNaMfkeUISXb+i49hgNdvXRb3+PPyjU//bjn/xFfK5nXViFq51GDRQPItWLOgAJSfVQf1Z8Uv8N2m6Eli4TYcXrkkLylvSBWQGcEWPx5m0JKczPnNv6pS6XBUnKQPL3EEkYFuPjcE6EQ9IQK3B8lzRlXQ3pWLMBdxZVCMxlGGBnJGBoGRGNGYkYTPeh+3AdrRYVwDhEvZAdfBILgiERslkUkI2hD5rssPIelCCEvrvlFV2sv1kQxk8tlIgnRMGVRiGy+hv87JZ12WXKjtjv6pnNPfjInrYrigz81kyHIQGpGcEIVOmXgMDqjYnxUf0vdBG3jg+tqoXD2vlQFT6Sa//N+Ut37sN8vs/jepDTIm8OS1jSTGkboK+cH1G+WUEORrn/q9cvaJL5ehajtaSOoe2MxWpjRzqy/ZDxSZkbBDgsl6AGNpbpLjGlKEzYMYYwgtfkajit83x3fGNAhiD63v4q64+R7Rhc9bpXL0C6ufnD/+NNcN12Dwe3O6YaIJd6KOww3q/RmRSMikDcQEeihiOucMbG+ePL6iDdbJ0Fb9tBHJcPjpKIZzKexsV5fZZaZWVxNZB4Olkq2fQdU1phgFyy7cJdE9MJyJrg26OrznetXFGJWEAl56ofP35qS7y0hGuBu7BRky0aMXi0WPwrCYiLTZAIN2gouTkczN6f7UOKKezc2xyjQ2yo2rw3LoJ36hvOvv//dlzz3v1Hflnoz4dyKJlnlGvqn6Kf5S6unJJx4tX/vk75ZzT3y1DK9ek4Goo6vy11BSBtOF3YLWkEZqJajnSKrIgpvj96CIyak+ISeBSBQkMRR5NlmAwgiwHQqD+YiqKgglJBOu2HAMwkrQhDNyjPnZtMyKO8wsaoCEaCiQwHiShkl8wT86ai/GiBHSoQMNHppDd7an5JcWQmnARhiBuyVyWVecAOOOGEhxhyI6zUrL6hrAlowuAZdmqwayp+hkfn4h/AE01WtEaFHnDW56IsI7JrQFTex21CZCXpCEkgH1IzVwU8g0RkQ6AOQwXSJDjHEY980lGGDuKWiFwAaSJCKblZF05bJcCKX7nSifc+PaZune+/7yzl/7Z+XAgx/QsXOv5CRajvCIhkHuZttIqBm99MIT5cu//3+WU1/40zK+cst5F68pQRzzYIgYkbIHuq2SwqKiZPZ1M4Y9t347EQiLN7HT0eQkBtygzoN2YmKKSNSoqf4bkmsKa1SxDG2vAhEFNbrWB+giaxtOFlKr0S0L++aUmwCqYSVEG3QUsxL3SKhIkXRVWXVOwkWI4swCSxa06EnHbqq2hSWbhN/862g2u55Vs5nBYxBAoRkGFwMRhMJrsFbcHaHxgpZz2or9f7gSDJZ+gejr9BosFnZhxOkbokM0E1yjDJA2Q+YbHkSECNpAyHkfV4aDcAQVA8FN2rU65QCXkpsR6jI5QDfX3WpJCemRpRU14sh7y9t++X9QbWzlJSDJTnezKU6iLjhu+d5IMpHEfqE8/kf/onzr0/+6rL14VplbhXcE5CnwMFtn8DLz4xas9kH09N4M5eQ+NOEr4wd6AYV8ngEROYPsyUBmapWVuQJ+3WFq8hK0p4e+AYpgOCAN7+t8IbnqSOdt4DyJsGDxvYVOmZehdIQmU6IQSJwGgehgsMzSS0VmOilhLGEip6ASjg7tKiJgoFmg5Wvq+w6NZQieTHAS2lD7oS/06fTV+YSgXr0nxKC6X2mJGaVmGRg6gT6DK9jguCGIp4yGdcQsE3HEjeFGyHHlvC8HKiANgGYs2hJcEx7T3y7J1PtU8TOEoF+ioYT+nM/RT+w80RgGquuO1L4VzYPx3reUBz72T8rdD/+yUPSwUfk2I1mXkch+jxOlxOAH5ezTXy5f/Ff/S7nw+F+U6XVVoyuurhPBMzXVXRhKzXZmiVpg2MYjv1i/YvGSiKaSRTQNZgmJOQYa10Qob/fSZE1JydvyE66maDiCl//Z59N54SuW2jFQ99LUiS3czPz+hdLfMy+uoPa4VkMmK6jeXNIa3Q2IYdwf/GrTSzRROZMPcV6popsVUYeUWknHYJB3smAWgc7uSyTVup8TRdJNtCJwY21dqCpkEsyDWV56YbRFYyHc1CWFOEOtJYYDNkTcx6BZOO+TFIVxCKOGN0Fg9bcFRyZtNTpILeuYvYLR7i2uqCnyxng8Lkx2RU+DFeXcNP83+ofK4Yd/pTz4c/9l2X1MJQQdremhw21++hckmR4nQqEh482l8s3P/ZvyxB/8H2X55IlSlvG9STnFQGxK5gn4615NWtnvWiBKpGPV1TJ50MHzAIRo5Gd9F/USI0e/YIQ5tdEJ1CV6wEhsQCGsyWOkkovGcP0+KqZmstGKmUVkAE/AFS5KTNqlF768ht2uAlNWlEmaCEMGq07DsOC3MxwrIOyKgLuOFLcCUCFOsagbsstNsoqPDrF1QzBlPJbFIbTaUWBV64fVDi8E19oYBnMgoYt/XaEO63wwUFwNtb4UdGdJB+gIquhz3KlJLyWOIc59LfmUX8p1bUQMepAc5CPhhZHEWBKdWaD00g8KazRJRVqxjsGy2qjvb7RlyPe+r7z1F/7bcuTtHxH67saVbxvJUEaibhAnic9clor6ld//38uJR3+vjC5eViGCGqBOZVqZUIIAJMOYQUQc5FOYaW5ELUhmWQP/YUQu96tag4UrO6eweTKYLBlRNNESSfNyyya8RBOpdarMOgwFBCI0ZCCslmIkc31FI9E1iGAwEtDK/AFEQoDDJVrdlDtAnVXEgbA3Fs8aCFF4j3B5RohgZRfRTS+MJNViEfB6VYUNOiYE9zBo5rHHCGjp92Rwm/L5wDZ7kdBPQ9YVK5KBRxGa2oj1+1gEdygjQT0LaWcY1A8uKsFI8NsR63A5VOBPaae2r+jo3A6Ba0jNudy7IAh9JZdCJEbybyR3Flatssp1nUuazXBZi+TV5yNm4oE3lzf//O+UH3vfr5b+riO6FyeYgiToJPpxPCxqXC4893j5y3/5v5bzX/2T0lpaUU6GUI2jo3vglkwSQQkLSkEUb9ngFyE0nUWEEyPhOGsOhlB62KczaqA+OuQkG4pfVhu40QxQxKEakrnFQavI79Y6ZCRoCegamU2avXTi7IzrPEEoZiaEcULIjVjkxJmELmaTuAkmB0JAQCkIstHpnGg91nuAOGa6XSpcSQaBASrCGWkQezO77bIQHm2rhLZwATapIbzH/WjXAma8DQN+I6NymSMGwI4FRFKE+hhireN0gEDUyCRkoLVYLapyo99/AAAgAElEQVQwkY6iKXiQY/Mk9oz0cDVni0lJxIWy8J3xZUkFOghIMl5dL8NbWigPMlNDs/uu8qaf/W0ZyT/QIq+7dQngfaeRtIIkE62GO/WVz5av/97/Vm49843S3aBGFfiWtUb0MNkjGdeIWS7P8+BEMKopthrlEOkwUvGdhMDAubUJi2EhvUA6nMHCFwYEK/d34A1Ussf/28BMXi1xmQugKmJwwDcdCHG08CbyyVJJXBZfI7MKGlNx3pKaywzclIHgEhgwCCHaCavi+otzWsG/IKFNrkq3ioaDobGOmEHuoH3odwY/ofEuDxzkk+IrV9rJBfUXF80pBlqzzN4lEIm+wuhkfWPwqYHJpMPQcDGpdalRpK5l4qzGb6qAyzbiHZIQo4JKhO6+pBrL5BwIyVwq4JVhGheSr2yso2PY48TSvNYyscCe4yfqj8nuo+WuD/7jctd7f13R3R1GMlQIrAsrulHEsXq9PPP53y3P/Lv/u2y8dKp0xUXGClWtDZjMwyiy/ADDUJySgeZC1g7gKIkU4C6IX6wDAYFsCDAVBjicaMtPEuChUs4vSDDyUgNSAuIKaA1EG17FBFpSohf35aIlo1vN3XoZRXQGkKoj5RPyyyCTh3PHyW0OhIxYj/NGRJkmP+pktXFmQbOTMF0GNqcwGOXYNS+e2eoHGZrX+uqkzFIGDo7TVsdHy6GRUWeJduZ37daAaHC1hITZzKLTjqId3IQNxDsi8T5NcDmdXQzk2CifD5yABM4HWiRvnkdK2iUI9K39k0VIDIc+HmiHBTbcMRJgfCCV3gORe0KgAX9jOOJOGOlA4zxaPFaOfuA3y9F3/aqSfXfpspS7VSRpOAlJtNXrZ8s3PvnPy6lP/WvxkQtK3pHij8/DRzoVLeMcQnycT0nIGx0hvj+Fv2R2U0ZI/YdlalwSvMCcJnkGo5FzMpAy8h5NprjK6A76uNGadIIk13DZMjSdSCcQhtjFsGsQzF9GR92KCW0I3YTlDbL0jRW4AZI1tSVSMFl9DwGU4cVIUvcB2XVBkAbccrwuxo5F5kMYLW6QTWy8UryB+2gVLnz2xOjJ50MiN9wfEyTvnnY10l4joCqCHHuoEImwzpiDhqxUBD2c98EIQTqMB8QAaQiByeEIa0E3rX5kQx33OVEegQHkXfuy2Gbxj7p/0G1W64LRqjYVTUFuAQb2b9mAly28qRx9+B+VI+/4RW1hcYT23MlJcDfjcvPiczKS/6uc/uNPlPHFa1oMFVg30WK2CaIxENdNoJCCFDUT6pK+KpMz6xL2MqMV7mmw4BFm23U1nsdXx7McoD9PnUgQgS/1NZNJelklBTIhonSAQ85ETJ6x5I1ArrpgujcvtRAdRp0PAs3KfYzZ3cjLO9VZmj2DW6tlbXldqKMM6aIWU5MT0axvCXm4bhvCS4SBPiPjCIwnUkupHHuGRAH2emTcAjUegbpAvLgJrtKD5hmQ9cGgxLSnjWnm96r/cFloGQTOhjSjy1DtbcLjoUrJplOtSfKSP3jSon5InLO7JO+j3ZZG2mtlgCujNpRJSn6GOhp2dOLeNZl1/b52GJhR1OK6XBkNLp1zDIUwpCTGMpJD7/6NcvAtPy9OdvhOI9l8RKeWkYzK9XPfKk995v8pZx79ozI8d02Ls1Uq5zCVuk8EMOoagh79OVL/2K37IETWWdaaXa3V4I2r8SYxKKx6gaMjZqjgfHa3QlgJX4SdTenAjFLcXc1kOhprd/racOrspA0Tts8s7YmgElK2quoJ16GtGAmoZsnb6KaxE3kcL6+UlZur3sRubvcuLVwChfDv5HmIUriJIJfDS0JyJ/bgHNSTakG2EMKr/OAfhmyMJBoIG+qkPBLvQbIRNOZYFlzpHD2puXP7NTkWNeGIOAhfiVyIDHUu+gV3wsrE4ZLuHyMhYmC/NG3Gp4HGUGMAEuEoI/XOCrquGoy7B/3Z0w1RDwPrqc3CzZRUkGtDN1J/UoZgrsZ2Xv39Zd9bfqnse+CjGo+jajsrvraIK0bSPs7Frp35ennqj/95Ofunny+bZ644lobxA7vUSA4It3T3M0KGBWkQGMmQimwKYiw2KWeyoI6x26iKIvWaeBbcFpK06zVRTRRy7pqVkbATIdjcJDSIHhCnoqGAZSZkEMNKdK26wJP0d19GYk6EWgnf8XEYHdGDZlUW5HiWjQWzfRnQqghbf1awL+QZ+bssZFJ7SKCpk8d6ryc9gigIeI/GgytggsgVIHPjbnFBgus2ro9st9vAgBKRMKPZVyXcxYagNvV37S+TLkRXSALpAOFcTqF+1KC3hRJ97cpIDfFARV7alimkXbxH1qXf0Vw0WbVOgpyUEb6qzaitJtTs6abPCRp62hmpS9WZUGu8esOI1td+a60u1yACIrxWgbR42sLdHyoHH/w7ZXbP/bqFxduNRA7l+GSyVi6/8OXyrc/8i/Lyn/1pGZyhJHGiBJVmKplIdS7hHiM+K2NYUAINVj6UtOs8iBBnTsLV3C4NzgLESl0rFZNUOh2RLS2pFcWKYfLZrGVWx/aVkGNvsiTx4tf5/owyl1iKB942VFPiTvnDT6iXwCVoMMxv0B94T50pHYHfjQjqVGdWhT5zIo2QTh+HyIW70jVASToclBijiCox19EMBLrZeZF91AhPmeW4kbFVVyIxdk2qaGD/6pXgqfkA8uEGJAPRlWZ1ThmAWIbDbgg55Dt1mhpYvexa2ZoTLrWpEHWIy5GRElERrvFddJCJDMquNwusvIOB7m9TuztpUFBFNVTRWzriQa5bFOJ4DdHsPnG3vboG/Z6ySO6/s/vN5cADHyuLB7WvycyhnUYyfERz+/hwcK2cefbz5ZnP/aty4UtfLeOzWmmnWT9LXsKFOpHiQQjWeVDMi5txdZVZu94XInThFxp8r7OBMxC+WgiLCIb/RwBzhlcQy2o1ElvucEJAgFvfo/Gkt72uFiPB7Rias4UExI7tKp2PIbb0BCYcJiye10SNW/AqPxlF0ustGfcuazmuyJDBdEnAaWAHZLgpo3R0FALNuezWtGcKkUif/VfZ/wPXU0NPE1hvUaGZ6sIYwlD6hb1dV618upZVHKgrF0MSkBC4yYg7n0OUNMJIalESqKFzcN2R0CQJRVRdJiwb6CEfZI8T9xfejTIGo7WMgxphnXODsBv3whafEGPfIpNI3Aa3JVSijIHICal+MJ0vi3d9oOy5+4NaanH/7cRVXXZ8Y+18OfXUJ8vzf/YH5epXvlkmFzbKDIphFb4sjdesL+WHzZKBpuYCtLEx0QcylkSibBeRIuAsyVSDSFnjquCywDBRBzxDiDXDzKbOhKSX/LUXiuumcAdToiADDL4/6iQXbBPNGI5xUWgMJNuEInpRswkbJmIw8d2SuulUtHd1vHMhzNy4FhwqxBdOYGdnSFb4CFFXZ3NMrUypuZUkRdFSqNNw1GbCLSOR+OWSBE0MwmQ6BydlBZjvuA6EHR61kwIb81hpx/Wm4IloyogASXaSMkbie+Te7XZDzI3Ojnggqjn3hniJozqvEsBNMe5MAHEUrQ1uyVhwzbg6+nxd5ZW9PW8th+RyFg89fDuSaLSOryyfLiee/MPy/Bf/fbn1jWdL5+qgLFCAgvyMgEUjgSp6HbGrJgS9iFuXZksGSvAYzP4eGQFKJT4TYUu8oYPrEO9otUfiOSBNjAEX4PMKEVA93X0sBbCkbPE9xTx10xbKEnAvTFpQibCXXIYjFHiQBSYMQAOOy/cQJjHmYmTXoobMgRq4JUGg2obWUY0E5de5GeYpdS+pRyEUJYeSHZMSnoddMUOT4XXyTAPeUrQRrQguARrigkEBelBkeqq8iULjoSIUDEFm4XP2hYLI/M7yUvBMJRoD7VLLGDLJRHhayC0oxApJN8YvK8QsFxGqgGQWniG0HjoMC1AhYtTk0M+R3BztGDAWiw+Wo2/7De3s+Ld26iTrj6h+5PjVy8+UE9/8RDn7+KNl/ZkXSlfFKDNTXA3snsilRjLUbFhcjWgE0rvW1WIbaKuO2S1UkNTewSdCJpG3LZ9jZPLtSMRusdHQjJvOdt7E0wwEIJKxt5eBqVMIo5ELmKjkgOzjRT7dqTWNjJLJdEydgWe89RANVEsw7woz6mc9Exk8GbIQZwrB1V0w4+jMwHl4D/eJqOfoxOJxrUFxrkqD6zwMKjK6BoPGTgniC0Uowk6OhMVwBoWubZTZiQZLYet0sqToTC5G53UlHrig/piZ263zMXgUUUH0iV4gvnJ3uGW1MdhVw0rzvaQqXHaIWWPElpeJeKJ0Ny9cPvfDObsyXK99GqqMUYY60kTp7n13OfSWv68dtX5220g2x8uPjDZvHj97+i/LyyceLdeefrysP/1iaV+Ru6HW1JlQ96c5SIudd4TG5hkWlFA0k4Og/qGF7rEojULqqRd/kydigrsYF4mc4l+sg4ajaHJzzBrCNb0NYmngLJVrcAec1zkaqsVSmseAmHMIQhl8q5ecE4NktoMcDD45DrshKsZQWQmpuXYq4jAmyKngyOdllLLAOwk/YwQhNW6BnWR0HZdH6HP8PjtHczwohXayiZF49q7I5IIQZJiRwvsKuVsdiLCSfeIaY0Ut/GurbX1FIBBQeMMMpBVF2Kl+kXkLZnAGaRu0B/cHkntSWoBwdBPYDE+MG5OGgqvSrHJIDSq6gzmeCEiuhQjMbpJEn+6ntVhmj/5U2XffL5W5Pe/dYSTDW4+srV44/uKpz2ux91fLreeeLqvffKn0VP8ocDPEMrncQK8GgpXVtbYMrhpHWOWN+RHHhCCgSH8e9Iik7IFxzA6JxX/GQLYKdS3T69xoK67lVEfBF9S5KmUgWeP6zp44C65kChIIQbwBLpoBuzYTIeAanbVFLYUD1FwIsjkdRNILkkh0gBuT20HUAr5NNokKCHdNlsOjoh6r0p09HNShXdRUOJFmyogdpHVvzuXYYZDtJZkoI2khWIn0YiRyZ7gRzwLKHTTotK83IwUUjgGXUn+QE8PFglCE1uZsHvDkiYikHNnQV2SmHdqDHQBJko/MlS3J39yN8UOFbso96HsdizQhA7ds6MhK6mvncNn1po9pecV/Ia3k3tuNZOXWS8efP/FH2hP1ybKinQ7XnjkjI0FTSC7Ga50gRS7dI9tZK8SAfpppRZGGo6BqfYqyqN1ZDRBF0Q4TqxbgkAxUSf2FjQRY5wJANrkXxDEV6UwgrCSeNCe9Qb8EtrZ4B4hA6NbR7GPyUD6QSpdwJ6fgdR46j4iKfoximtxKlnay0g6fnm0mLIZivHKFnBPXwMB6tZx3emRBE5I80n6g3KBP4s9FP3S2s4kmr3kIAWqovi8D6iuqAS1oDK6APpiVNN/uKXscFuvJRj4K94KSClmGT7CNOXvhk6BzCQA5MoMgd8MvqRK0kGfiGrSJgUcpT3lGM1YuTYyfx6iJzIiqSHyKj+y77xfL/EHt2Dh7cAcnEZLcvHHq+LPPfLKs3Ph22bx0tqyKk7Qu3yxzYsOas674YoUeDbAyTSxfF/zEf0vCpmgXI6ESXfyBtSfZNSCNdjWXV7aRF9Hshczqd4JRFge3XKkO9xDBJM3PoBLySQiik9kB2dEKu8xogOEeI9CLmQy6mBeRGoj+kAJnuESKjI0aLpQSUXNGNJvfOERF1dSWB2yZSSa2I7eAAZFQwyDs1w31KZNgVR0DauNReE2kgUsh6sBNDRyVDLyYqi9tpC2DIw2QHR6lsir0t9AnzmeQdf/wS9yA1VQWWVE4hDhmpIyiC2Jk94GqCmMqGk6vtzEpDdI0BkLf2G5sU7h7+ggGpD7UW8IspxXGrfkye/gnyoH7/o6ywA8pktu100huyEheOn7i2U+X5ZvfVlX8ubL87MnSUfHzvFyL1kl7AXjHWzuw4w6dA9dI8bLBgMGnkks/+0IUFNqk9fHH+PXUhJIJxkAkvlhG983o+/N79ir02qvdAknv63N8qHMVcjHy0TB6kCab1iJk4fkCAZyTCUUHUkgEz2ikcM8fF9skoQd/YSYOlBNB3UzuBFQQyZuSJGMmU1imwSfPIzEQfz6n7blxF/AcjJTBcBZaHbwh8co5JBcIkQ9JoQ/RHrW+5ufO7Ip3UGkGQVTI60njkjdMGP7DL6wRTsTnyA+izd8aeO7XyisIYUxMzSxGC9dqSjlNdIzwoEzUahIbfs9RQgICFmF5waXdlpBQsvzi3T9b9v7Yz8mt381Eud1IlpZOHz914jPl5rWny/jmlbJ+6oVSLmj7iFX5LXItbL9N6CajwedSJe/KbnVqdtuRXcq9UIaIoTRrazEA16liNN5HQ34e1BAqsI7EN66DFvZKqhYcDzWDeRoDDwZi9hlZZGjOtFZpnvQAhJlSUgQ1cjTel6NJsqkT0FcIDZ2ptjusPhv3BHQLytugCdVUijBGI+3ChFbAMkhlROFcuA4eWjS7qAcWzStry7NmIMJWSLF/BlXSuVRMiKCLd/DzxEmavd7rTb+z2xCD4JwQaCAjGev69nMGZeZz3I2LtqosQIWdkQPdKFVfVQfCOOAegQeMwaWJSPMghDPFWQBnV1QjGxNck5a4ZgMXnIQxUU6orQTf7jd9VFHNT+o6PMhgZ6nA8MYjS7dePH7i258sN69LH9EsW3/hpTJ8SaUCywqTEIjYghufWzeKoezQ20RYYMpqfxuIIhuSdpQd2tWSkEMVlUZCyR0ZV2dyxehxH5ndRC7zigzlZiRqtTVju9ovg98dlZDAYuYx2LgRtBN7MDoQwS3k0sk2ZmKdcV7n4nKCVJQ5+kJ4Iq3O0kuhxKb2byN7Ch/xbgYIUTUhhqHyVCuLTgqXXXmGZTIYNIA1NISS7BwJEcT1mR/xjygibaRssUkwJmLZjrC4Jy9Eddt07lpF5ufqsPANzLZWZLiJDM/94p4gwPAfUE19mJCYWh0iuvQrg+AdEwIqYI9Rj0yzO5QJhjucO1D6+95R9spI5ve9U19T3+8sFRiKk9y6ceL4s0/9u3JDRtLSzNp4+VwZvniuzMpIZq2L0BBdsC5dcA0JRkFo6iIiJp5+omHJSFjc1NMWC1YaWSlH8a5cDGVy3iYBY4G81kyxy+rq8+gmmsGdWaXSyTegkOpeLVt7yQEzJFlpuoVoRNhmY3DpI51HX3G+4Ksjn5Zm+lTHkgeBK7CgaqydAMYqTEYknF9Eb6FjQT5UW9wlLyEez5GBBzHo+PsaScHPsl9ILQNwlIBrqwRABB/XAz+x8GaRJdwgSxYo3kKYI7wGNYRgcAOMyqsbc5zvBa8Ef9IXvFMFkYwr70mWYgupN7E8b4mgaX/qcji/CTxiIgvXabf+7ig/1dJEaM0fLbMH3qd9Sv62yifu07HoSDtrXGUkN26cPP7sN3+vXL3ylO5CkHv1RhmcPlNmb62URaEIdahem8KSQtWToItYGPMgVw1EZJXYfajZPLt3URa5W4bCuhcRNlRRIQQGEF8Z1PP6GuYSsx0ih3hGSCokmZJXwHMilXt9jVRF8luGZjo9+orPgYRujmATUcfB+FF84QiEklI3N5ZkHCTLsh6lw9plSgyFaF4XY8+NkZmEBc4xDngSn9TIwvWykF1aDhfhkghaaBnO4xi0QvI1GFY9awRkP+F8BSOdbcFY+ukNedwzQSRX8dB2F7k2HILlmfAd3uI4+iDJ0EQyJBVzvJHL8n5WRFqhrtEM/QNiGmX03L/2wt4ymTtW5g9/WI91+ynl1Y6Y5N+29cRwuPzI6tKLx5/7xr8pZ8895hrPtmbY8OWXyuyNm2WPOmuXkIGinKEqrEerKoohLKUsEZfDqjDKCeoCJXVVaWtmzu0Rt9A6FcinrqxB977Wbni8MACZyiqH0MjouqExDRSKSIf0jbtwGL+unu8zjfDz6nw6Z1aKazKpACkRCOw/SUd+IYU/wjCkKE4lcKFb1Akd8u34nDHW8eIjuBBnwXyuGJuHHWLHieENiGysu425OoFpncaGExQh9T6SO8NAsrUnAXPF/Dp42CDHcc3Qh6aGJVwlaFE1Ee4Pt9OEv3WSQcRxSW4Jx9snh8wmokj4z0+ulxPzIojQuIhzTVWtVubvlzbyEfGR92lc87CC29YCYySba+eOn/jmvy1nznxR0qwgTTc6OC+t5MrlslcDtGePMpgygqFK/zZvrpvEemmjRLO29Quqx8kCy5j0aisaaGsAWTVHJq8lvuFaCNdEuObcyb6J+AAzO4iUcgSIKcojkOeiY4grErPujgSb/SrbXkiEmkGSd1iZTjUSkCW2+MSg41pI88stsQMkfegts9F8qPMgOYY2gquSObiiP6wihDCz2R2NjbinMR5eXJTr4vY4F4S3cgWn7IVget8FS3ArogxsyOSRr0bVzW4AGUFW7pmEItU7w5uIJwARy8DVmnugfZifJZXRLNJKth47IGpJKBwDqROCO8OV8iwc8a7JzB5Flu8UH/lbQv+3y57ZfsLk1x3h/xuP1x/Z3Lh8/AUR15dOPaq5LSPQiUfXrpbOxfNlQSHe7kUVE0E+13UD2rIA4jmretCuEAPU8BMm1RDWmPSUim8rQiGUHfsxHXAQFk2jltYllToW8uRKeUdDcVteEuEqrgwmOQ0TUsJUpG2X7vEeWgiGFN7hXEUV7KZoDQy8FyexITvXITpAOU147Ee1DqVlUO/hinfk9sYLZu2tvYgjmAyohTcqu4ge6gNqaPPWqjkMpe5T4voMP71TxseMxp1ZFwG1bG0JZ/EddlXRQIjtza8wEvdporaYLEiT3FIck51T3JHD3BixHynr4qtKeHEvXI++xJjsRREupWpTJjF3qMwe+oD4yEcoD9Dp6rP8bjeS4SOj4Y3j509rD7STnymr61c8S9qSoVt6QtXMyo0yr83u5hfmtb2EBDDlFZDH4RttvVqk9w2VuAm9B1smH6JOGGoANMRmy9MWaW4iIRmbITprVNx23I0VRNS/6ts5H37bZJC6ExklKqj9tUX1GrFgRPkO0YsNxGWASRmQbXYnu40YCDI3T+MUutQdCzGDPK1ih+7ggdxWLT2GdXE2ekmHpKHuEcGOZ/lRx4HwRekDxJjHwGIkZt7oN3WFH6MEJ/I+rlY+s/DKPMH3FffXbD6MZXmVAknAFPYk28ws1+9BGQg990eXUBpQIx6+64lEP6c+xniL5CsUnsrdqByt7EIfOfZhjetRnSwV93dsPTF8RNr98etXHi+nT32qXLt+yh3Wlaw8o/1JetqGs6cLz8qtLOwWNGlGs82EK8aJVix8Ea4qe6l4m7wKG8/KKycRxWBL/2DVnJVYrALqzj5kVZAiyWTDpQ7CpXzMWCIUWT5cwX+bRcT3GjVCZg31di2pOXVoCkrRKbq2Z5v9Bz6bvAuuhUxtZG6OAZ0Mye5U3EfzmSEtCTJk/rojAAk9kpDUpBB1sUyTp3xNtIwBFwMfAUmMZLQAF4dRsZIRQivX5AhR9+x1u0QboIYVZd1nAML6j10L/W1DoQ/YRw10aYwknAlD9xajLjnAyFJm4Tqa4KgjQyJGj5kmM3xkMq9Hy97383rQ48PWR5LTfxUj0SAdX775THnp+U+Uy1e+JQRQR4oHzKmkcVZwPaOLzwgBvK5VNzujC7tOwswaMWavOMtBIwmS90ildQheWC9aR5wkSUGJYzSCaER8pOWUep6A5dnunokftiDEDgEaGAwixKyRxz2tbSCpp4ghudaFmcngO8OMqsgN67atY1CfUdPn5gepGEPRjV8nctFgsxYGYcudTUdrkHE3rMSHRDvBqK0tRMrNr+A9NhKJZFSgc5xrW3E3OFW2wEjE4YE0d0Fx1U+MREtCiZ5cRMXWECA5RuHtMhIG5xk99FsiFfdFnTixKO7Hlu5rbpcG0EL7GLWblIZkCZKK4iPDngrBRVqPPPjxsnjgXeYjHPfqRlImx9eWX5CR/Pty6aL2RBMU97F0DbaE1LIoq5ulBI6Qik7Ti5XyFOXqanrhYubLujpqUwW4eU4doSUoQtUWM0rhZndPVSyZydRhaqG0+ILtH3j3LMqyTDaZsxbgQCWdEgNCRKuCFCRPA2FxSGdJpXj27eBvajJAAm+ZSRt4RDwGJJeJLO06fAt75FVAKbiK9BTWwlA47GIjSgMQawAqlE1KInCboAlEmvbUnAv7jFjjaHIxUqT5KhGPm1RnuyOlyqNor4rJ2TWRnQtIflpLod0sXkcRNQ/Lom8mgZEVbMOVcZ9bBmJbSYSzFS2FbHOfsmpNaAINhMuFMuiIP+59ezn05o9q5cAD5iO+1qsiiYxkc/18efnUp8ul818qa9rliH01ukpEgRq7VF2NkfQhPGbnioDUsVxItYqeKTBp8hgQLfIWuCWMRWvWfWM9VWd322LTLvyRccgAW3qRW/FNWhdlxpO/QCoX8avrXFzuZJq9I9y0kmow96B4ttUF1t4dWf6D0sl4GmYg1VsgFl5SKKisp0+KhO6llxHoSOjxOFlS9XZlIKJ5kAHeFMPj7SWVdCiDjSzP8gpmeSI1e4A6oCBWjDYDaoU1v9jgKRaf1j1a8TVevlG1D0RHZ6xzJwmNuXfcEPe+Y1JEeKOvKqmtiOT2YNAYhyZzi7IFjcdIT9aavethPcn8I/ISxzxxmijqFZxElz0+Gl4vF176fDl/+tGyvHJZDVPhkKrJ5mTJC6qWmpXRsDFbGgcEU8kuq2ctiUmTXrp55/Ucn/NQQ6R8GQP14QhpSMLy39R1dtjFp6l+Zz46rISWUDNBmh0Dyi4FHkz3emo33bGG68w4G5C5BSEkPhuk0pocQ3sUTWsp9DUzVCSYwh7DKtzKMBzfzbYRPGl8zKPn2ZAXJMH4GGjzpsqJKtUxWXQeCE7kalS7WT9KxcJdXbgF3LvGNLW+3seE8BbDspKbKjRXztt7uJfjgsiau2KO2+I6EHIOimt1OqFOkuw/i8oaQzT5NneEF6F3CfV5wqeq5Ibal2TPPT9b9hz+gKiAnliRjky/7PMqF9cAACAASURBVNwzrVnmORmvlstn/7ycOfGJsrx0VsJWv+zau0ebsQlR1IGzbMYiP9yX5sGTprqQUd2DFIHwDRYPwQv0u3cmwmiYmawsk2thi62Rwk4TUWY+3QCbh5vp9618gokpHZFKMFAB/ST+l1lkbLXB1fRWOpRIiE5kZsEFEM6AZ4xEH3g9sS0Y0h0V1VxFf4/NrVJYjEuykSgJh8uhdd1GdXVjk3RrBiobzfBe9AzO27TVj6/Hjbrd0VeYTK5Qry6j2bLD5QBedpI94pPhhY9QGska52giiezgbzQh4bMnF/9VF+MP3Rtwriwsc9WNJgdcpCUjGUumGM3dVw7dqyUU0kda0rEqXFcjcbiZidMYCf74uvjImRN/WFaWXpSoJjez74DW3ZBkQ4oXp1B19SxrNqi2VljLWuCRjIsTIXFjMpYFjMkQSxg+tRWRxukIQ6xfMRCGHuMaUJFuKK2G0BT1mEA2zU/n2EgwNOcu6s6IRqMqTuEi6EAEM/uJpoQvHe6XlcjMGmpTUtoHIU6WOLsGRPq2e9J1nT8yB8kWG3AuzpXAKPcU8sgAN4hTC6a5CWdtK5HkKBsVCi5hefI3drEYkM8DONLOqvi67hdpoE4UWweiGwYU0uqfSXvbaNjCC13ErZCRdFBY9RoISTr73lMO3SM+snCPkbhe0dfV+qdtI2k21qOzl2+eKGcVBq8tn9AaDHWCtP1Zsro8zUmV5PCK+YWDXlPqG0a4sjtRfsfZSeCZdDmdLWkf1u+FQlE3mdXZtafK5nQC0awjAs5TFU/UQgaMTo9NpMPoPBdx1hlUhac8Jp6+gRjit/kuA5mNcfnQyOayOBFVaxwRpZIlzcxrQuRki8mp4F4a7pGQ2zzDxBTpQxOoJteMh5ZkmkgspYZbjWfQfB1upP6s95VJs8OVgg5GlfQH7UyaP/uXNJldmyNN9FTjNmMovo47BHfFUgwMxdnXhL4q4tro7pcU/9Nl310/I3550AgXlSZtU5Cy00g2H1GPaZmn6ji19gZOsnTj63rKkgZcJ6RuhB2AcDd9aSGzytBSCIQeAEpMWyGEyuyoek11GoTPjkwy8A4DcRtUfOO3KQKyO2EwfWceEMr1THBdp9JAcmaSJyED3eRnttCIyAl9AVeTXIxvDV/faCk+tuZVXPrIuhyWcKKA5jGy2fwmG9vFyPDzGA0zOG7J56zF0A3ikX01Cjl/VDPFNuoYaCKysAv+cbsZ4Og9ebP5iV3TD4hx8KK6xtg8SG20+0k5ottZ+ZGNgvNXBKtny0pIu1KZEA8/8KoACZ+iDBjJoHdXOXjfR8uug++roW8ipe9oJFxkPFoqVy58Ra8/Vzh7Q0aiiERRzKxec5WPdCWx96j9sD6hYh0ZhyvgJ6sqUNKLzgZqdT4WWHlJpfMp2Q8Dsgpk56HRIE6Fb2R0Cnfrgm37c9DUBlPh00JRQuPsK4+NxUgMu41P9qyNn042lQgLAQqCzab8pP9ROzGKuCVnWKnQtxxOuEkyL3mPGEk2svFTNI0WcSPWP8wZcLc1E7uVcwlCNM/g3SL41jxiNka9+reVaLQfLeKeKJxGc7FRYYyZT5Uv0Hxf3edoXHQTmXAsEgT6zoiJ45pi1hcps67IZqyS0OncA+XQ/R8r8wqBWXPkCLIa86vqJGrkcfeYSOata98uF1/+vIxET9yEMStfMk+FlgyF3YS6zEQkdhqoZQEsQmpJdNOTkFyL0qrSNQOCqDSUUGR5mpoOxCyEMvtUGH0g1QgDh6ihLBGIf6+oDGrzu2u74Tq6BtVfLt3jPNxerb3Ik7iiXEZ3yWo6bw9hqZ/vJcnYlDfGBWowvYwSUpv5CZIkkYchh1DacN1X1ZWgbLruJWiCYO79SUza0WwIuxOpNCsI40LSBzW29rUclViBRdBDe6EWBm5BW7Jbgp2LE3eZOMl3MXmavFLEN8ROVO6x0wLZHRIpfizBcyiP0N/7rnLwnp9T7c/9OmXEwp3uUH23091ozzTtdOROU6M3Vl4uF17+47K+/rxcjiKSMiMesk8ElshG/o0OVhnjLKvnVNE11aLm6eCmjQRDSJKKG0i2lh2Q2QOD5/5CJuEdcJl0UMK/FCMbjCP1G4XrUGEwhuwMTqC8JqyAYADBBoVhkAALMXXkzHdqeOrEGlX2PImBSrKq9FrS92CiT6BJ5OVE4hYhrAqpG1GdRx2YhMUszQh3cT/aj8blOafke4mOY4ndyMFnCc/5Dp+lEKmKiWrXCJmfkJe2mxTjcqBEzJpwsCBlBEQXSHP/VrrrjpD0J64HIU2UYSRXu9nZU3bf9eGy79hPia8c1TnJ14TXpKNdmnC7kejaRhKsdoxechZe8pikdRX5FhnH3B4Zin6iJUCwNPggS68tF7F2XYYiI2Gxkaur+Dy/etD1N2hCxtXLEUj6eaERMEwoiwiVIp4YifyoOrXJT+QRI034W328XU1mo3UAvmkfXGerz9GQwbrpLZqDvgcEs1IwbovopxLRqtJipC3L9FlsThQT32XnFYzJSAVVaJvD4G1/HgSsqqvRB+6U/rDox6d2t6AibeA+smbYKAdCOO0gHudi6CQBKZx2m+yiGkRLFMV3rNLayHWvQg8/mcKFXJQrCCHlboZCkkHvUDlwr/I10kfaEtQQ0Xx/FbmNVnfuLW8kqURyOl0tVy/9Rbl2/vOyUG0/oYgGyZ1N5/pbORAJVYRXimzG6zwhXDsH0YUIQ+Q/6oOUm/CMx1F4sRFLBagNIQKqs81rNAzd9LtaWcO1rZ2Ta7a06XiPk7mFtk3ATVmhZPCZyYFMlwNs+euK6E5upWLN+8p64MIrGMRsb0lHM/MwzBQVJ8LJd1Nbmp0NaUd2SwzqNPqNT1dRcKehNKWGTb0HJ7Dg5UInW7nvwe6SKWBDCWqa2ENkY2k2VLsru7IqI9hGEQqz3JKoC36V5w1TY8w2G9qeQsnY8dw95eD9WhR+4D36isQ1trRosoqVl7yKkWg7LFyk/e+wrN7SgxdP/WHZVCjsnYSEGqxDdZDEskNZeBduwU47pNzVeHbS8eItwyTFPLoNC2r4AzZ7oRqdmUHxD/4Te62hKouYPPcgaXX5hF02Hci2VNE03OmG3SCCEYdjEO/qoHobriaENgAktPOtWbau2VQMwIIaSitJOsgtBpescIgwbSSyyAKn6CgQ7Mj+GKP3VfXsD7rYHRqVQirDG3jRljpVA0xxI7SiQY+GcONKCNf1ccTBPDAg914VWrQgnSRrcGqpA/dmGb9GXTUywjg0gKnxUTK2L31k/70f1VacD+r6JF0NS1jZ1kt9eLu70SgfdyW8/yNcvVxefvbfluXzX5BbUTZ4gYIfRDXNPq8LkazujCrSuNUGcxATAWRiajtrMa8HyDFsmPvUUnd8apoU2CVksyenwzzgSPqEpiqXrJVrWfObuYPCCx9IgVAGvpHDcUHewN+TK7J9JgAog0tixtX1sc1gOXTHSOE0dQ/5SFBuJaFu0KKus63peozVegRTqOEpOwhp46oa5DHIbMF60weZACG5tDPuEy0qj3pNZjkaWtxj8+RzP3hSbbOKi8vwXiHWjp0oJAdEacDEXI1tw+4qC3f9dNl990dU4XGXEdnrf7ZNwg18FSOZHs9e8FkkTTh78cXPlcsn/qB0RqfL4gKb4fKAn5BEM3DvxY6IRqiFMJXB9r5otdLKqOzZgFyfvcPYsNZ7aKjx2e4y50wuoi6GZhYzQ9RY5yrMZwPp0QdAhKyub9xk/HGT9aU2ldOBZvlOgyDepM7SPIMLWpFQhESRsSVVT51IfbKlI6I64TVotBcUcXqhJhHtljAsjMQEmuFBGMOgUyubTY4ZzGy9aXTJMKZPjTi1lmaHYUYfymKx1JykxtY7cZsoo8DiYjlHLR2oRN8IxCUoNdgyEk0suZo9Wjqx69iHRFr3q3XJ+to467SN53oFksTduPGMgST65atPltNP/r9lIAK7MDuUTsJGdZyQp0sO9Mg1OIauiX5SUcZsnQ53JwRBUlIXskf/ZXF3k5sIGbQh4Fawet/udnPdwU5ugQi1Y93xbPbXELjKD1z8m2SjlzY2A1BDRmC4Q/6CLa0Q0xrp3CE4C80wHrbtJCTUJV3/Cu+BMNZn0bj0kadKkGSMChr+wsxv+ruqp9Z14vIov8w+qwx8CoM43qkEfzEobENrTKi6KT8qjroaa0LRTVzjshXK6/uUQ3jSJZfkmhadx5MNEU2uhlXN7V0Pal+0v1sWj0hEUz3JK42k9v1txHWqEHiq6GaLbHEXVJlfKqe+9i/L0rn/r8x1tS5YyzAoPOKk3ohN206T3mYpY7K98ceuk8DifauJDqJ+srKNzuTQxngSAaQWVc+N8aNLiKKrkMbB3Jh5ghec+HjDIetuMxfdeQ0qeaLqcx4s4A7zzGKGA8VEEFpj4/W50UMyOERAiIDUcySy8cz2DodUvIcQ5oEAkecjpsVhNpGNDYuw1AjRLPFIG5vw14ZhXpNaXniV74dT4a7twsFzfexzGSaSGMWImOBMpsrBUq3GKWBYsVO7ehdHNQacQuxVnX7uyPvL4bf+PRc9sx1WjOT2f0GSnSGwjETnP57Tp4t9W4pczjz3mXL55CdLd3i6zHalmHjbS3WWDiGspVyP1Wy8nLrnBdTCPzzzA2XmJLpBP5KEEj7QgtnhoiIMK6KaJfL6ffMHKrmYoS4vDCQ6DAUtIHaW7FNj4gQvSOIBiiG6rrNyHT+2jeIiFm/LSGD8OZ48CZu6sIMyG+kk9I1bJX2P8Rh+t+o6tiR1K7xMEF0T6PJgYSchyk1045oU+rzOclemcS+44PolD/SWsFgFQsJwIwZVczIq578wlBhQsy7YLjc9bV7jnQ10fT+Dx0aMaqMVECKte7Vx3gFFNn0t60QfqWSk/sw9vMJIZPGP6H0ZSeC5MRJOe+PK0+X0U79fhte/Vma62vmIijP4AXAmA0E6biNsGSLp7CCCiVOtp3QYY5dTa01cBA4PYKYGdTz3TEprIzEOUMehbQxt6GWPuKnqRsip1DU3LjJittbQNguW6sIl++yEqt5SgrwNErVFJwgHKJJa2SQQOX8zUWL49vhVDTYR5l+F9tRu1Eyu3V9tO+9XLcRRWkWA+uWQZ0+AbbRIMXct6vb9UEfCBju4kBDmqZ/IFSmfa1MmmkRiMsdGbe6/rohkB4Sh3huxzvrAQ+XQW3+57BKadGQwcc1h0VuRVxrI39tUNkaSp3luzRAPFun7q4pyPl2uqRipO7mmwiPViqhYiEJiqsK9/Sb5hQYmKbABTUwqnaGpHcHMjqhEeYG3u9bC7Il2TXIluIzP1eKgB7DuV+o6g2pI0oFvJn/yKjl3Zi3oktluQ6u8pCkHsAYh5Oip4KZL0Q38wJwEtGDHw7S7Wb7gvsB9VuiPEav9Ro5EDk7Duw4XvSPwnidGxED9qFgT2IiFnuuN+6z3mD3ZGgzINUFVr7gz+mRLUL7nbUjJb5H8o5LNqjNGQuF3sylyOA7VbB3l3WB6m9pmtTNzqPQOvEW7Bjyshx69X4vmVIXmrT1jaK/DSKYykgZJdroc2LYeOX/pG+X8iU+VwdJzKmVka0yFq872qglCg5bL9mIsLd5zejsRgZdv0rE1fPRsxHTUATzFcqynNwENqKoeZ5CDTfJIsnm5AYZbFUvr7NmDLRJ1ECXMvmofRo0YJ+95CQKzlUFTZ3dFsiGt/N48lcrKqw0i+SO+aX0XTlKFvqAX/MlTLB3LT6aSBbbaGL4Hcqbbq4E3Kf+Qak8cJwRrSaJnfiKgGGcSic5Ko8N4m6l6T7hAP/2zIl/oigm89yvR7wCukZJML2R77mjZrUr4xaPvKbP77nfBujf4+w4o8ipIsm0k9e5yc2bWQ5UPXFI4/Cflxrkvyq1cdb6GAml0kg5FOQ4h2cIhYSSiGSjkJRJm/zG8xpM1UQ5I5IpyLN8Ei1f8vivsPROJiKoL2CFQJV+Rc3upZp3hJnRhLepX9gSpUQyfy7d7fxG7say2h6DncbEZ5GZOR7RiVsdAk2dpstKZeU3mNaGnA90YgbmT52jVPWhePt9CE7uZ6Coue6z3gUjoNslQXF8Dr4CgVhWV5hAKMxkbOd98ze6FHRdYj82uDJLaFd52dx8rC0feUeYPvUvowZMn2G0Jf4/BvjaKvIqRbD9hfNtImk5gMNaMJhdUJD1c/raWV8gIFAJSN4JMz5O0suVCmPkQI9HffoaLfWzyOYE2FgYlFPYzbZx9pe4iNZsNIUuIytMYMjusv3jgaWEMhFmetSip1vIAMdN0RNxQohFXn+P/2XWIZaGVG2RuJucRRTZujfncJMxiNLQz2VzHWhWe4+L0HcJrDJVBr24wqYGooPyL1J7CKBt0JdM2QNYIcf8myzUvQ3QJ59PE68gI2JqTfuNzojZIsqtr0IvYfUFVZq25vdmzfu6wQOSwdnI4qAzvMW3NfrcSe3uAF7ch5sudMB70aYz6zn+vwUluP3hrpghN1lbOlHMntRPShS9qHc5NlyJOdROzpKA9kIF7jMF1mn70es3yoZvUZ8HRmdws1tA8jcqs3Rni8IrsyEzkkXM7FLV6GqQJytWyArrKQlmFcrsftuqqEYGO9lYShOnssS4YTlgZY3OJo18hplYy+dwFRxwjA/D145LcqR5n3FpFSJCO4mMNvJ8uiqFVUpr0gI4zKiabvW0odmoOv50d597VBC9/dRkF+6VhgLRfJV1817sTsa6aHRsOle7CAb862l+kM39QhqG/tR14RwS9pSiOutWWKgptFHUS2jjc9L8yIwkPcDHS2S+XKy98tnTWX1RTV/QApZts2eoSPgtNroYPuUqZYsiX7joveodBd0FvhXe3HfJChJQN/ZkdyMgxuiBRHpmaXZKT7cxmLikCjttxZRg3rs96bLml49l2ElfWZxE7ukgtAWi2kYq7ofObcgUiBBCwugaf0QF7RcNm5lVNQt+FUHt9LtlWBt2gGW4En0jxVOOKjCt2qWMbvA72Y0Xq5jecj76Ck/jeWG2niEzloi1tx9FZACGOCjGO6J4Oy4Xsd80qa61ZSutnAVKr6ugyqOEJGZto/s9TpIGE14kkr8ZJqrsxHOOXB2X15ovlwsk/LhtXH9OCrWvK/t70ttZ9DWCPp0GRmNNgUzviFXU0BJcCX6kLqZsHFOaxqAln+T/IKL+bBAPLtSiXyIOZPMOWna42B96hFbgTZl50gYaDpJKc6Jb905Xx5Pr6Pvu/emM+RDJdiIXoeQKmBtBaDCkDZi75Gw5J6t+cyPSBGprkTJpakFw3MrnT8fAKb6tOWWRmLtEPCcgUVMcttnk6BahjqGcSUXidrTR49BsrEfToBbkIocW8jEHPw+vpwYmgBUjR6bPBj1basYN1LXTK+p8aKTXu0CNwu2FsvVWN5LUMxN+6PQT+DkZif83UIFxdKpe0IfA1Va0hrvW0o/Fgdcn7c/SIHCCDRk8KoLPjoTd4YfbXtbVN8RCaOd/jny2eDfdwGyAQIGNMQXsQ7+GJWBp0P/iwkk6zCIeT1XBqZ3gnptpiFo+xWbC3j8AYNKs9X8l7ILJxBU80MkTqYPODrJNxBta5agOS0cm7LqsNcC1HIEyeSphTOZYF5pnBPMokj1gZkRVnl2j9TrUYWW4FhZbJ4V2A7VgW0xNSdOcPKVyVISgC6cwqbNXf3fkD4lNaBsFyWi9kjUGEoFXCXO9/m17sCBYqZqRntv/526/BR96QkXDW6A500GZZvnFKBPazZeP6E6U/VQ0s2zeQ+tchdDtogLDW7Ark2VeJqyMSF9AAp3mqpSvW1VAXCNmfJ+/jDfOcr6mcw3pAdAPPas/C8BBDvb4PTPM9BDg5D2+ew96pHE8ew9wDko078kb+FZZVS2E6BOrISKh1TfFSqsxwSRyQDg73ajbxa9bbGnPkNnEtI4f9eSpEs5/JJss/KaaYZ1G9dnxiOcqsSKaMoC1Ri/1cMQbcR1ckU8+aMVJANi1KOtVZ3UdjEK8BEjvHvfLmfAPj3vnGX5mRZC55sLy9tMoUL738pXL1xc9q9eaZ0lelfIcNcClghqH7BemiwwmNIyPbhi06oanUQhmX+MdITEy9O5GuRqINcKmSOo+UbyZOBqWqlJbkWeBGqjuClh9LhjBH5ELRDTOXENGKZAgndU2k0x1WWhVm32u9j1DlYmySaPCGKvH78alRkU1QrSBHC+L/muOanQ1Z8toiJ8JmfJbV53VrrM/RNp+LuIx9ch0imXqEWRfU0AOSMBy23aqwFV6E2/UlQLlqIA2RqKOyhQv1/dsNaQdsfA+/vn5342YycA1H0bPtb54sL2vDm5XLj5e5zrr4iVBBBsR6G+8UVDPBRDjCWVP2lOOlWMZ6BDMVP25xiVmowfY+ZxoAqurZXI5ZS5EMPMChbvhfsxkLghSP83M009SI+LyJfhxW17U1QBxkFhU3ycUMOtlerwXm5NYskrW1nOaMss7ltctJxjlfxPe4B8ghhkrxs3cwoKZUCKHMKsjQ0yK2tsLSTk/hJ+RTHKNrkskxqL6q+CMsdV1sjCConWnJP3Otihzb72bSNjHa1vv+3jbhbuxih129IVN5A0YSUa1pEGm7yeiGXM6XykW5nc7wnAxlaKkeBIFTULm25WbqQ4yb8NLKbM3qWlVlZjv8061YtyIljuRP7QSRSupDIITZSI9/US3jdhCR8P9UzeF2MEBOFLfl4mI/nZNtxrMVl7fMrLtJIkAhrrl74Sd8FT5USXKNFb0DtI1HpNJFz+RTNNgMPq4DHaKvUHSGkFRI0dbfXRsLDx3guiisRFy1lnRLp6hMoYak25yhvl/D7Oganq7bA+2Zm/f8bv2o6aUfoJHQ15GqY9n83CjrN8+Ul5/7VFkVmvSnyzKSDS21kJuAxTc5kJpB9QxFK8YArDWEi/jpF1vhsD52sS8LvmrxD0Zgclj3CaskmAFzZbjhX+dg4REhsrhFygYhnpwjrslCFq6lSvGs73VBMSSY8J1iJu7N/hqIZ8vxmrTzNfTsGQqFtdZoqqJwUKKvVYz9ebkNaRJtIURbaMEDFNnztc2aJAqp+Y4J+M7x3caFrdFuGGVVareNwb53x5cbn7LDUOrHtxvJ7YDxA0ASLlizi+5AZhxuZKVcOvOFcunU50pr9YwMhKcyDGQwsnnLFqlEzwb64SHOjwCTrkJnhje5Cvsyr1xr1uygjqKUWuUERnVIcj3KWViX0DN8qeWEE/gRa4pidG0/SRPSyp6yhoYa/RD6+pxVf6mkl01dUktKFAIXYacEdmsixyMUUFTR1iPmW6ybxX1AMHEb2ozOj3CjgEn7s3g78qYuo5779sHZxojb0ACzpJkVEW4f3tf+6ztFJa/3HN/tuDfgbuIpQ1zjCa06SoVdXVKk8/xnyvrlxxTlXNac4XFsGjAmgNPvED65H0gsKIG/B8yR0BOeBFncUWxrSQV+chpjCCUz3Ikrzqdvsq8YPIcQlg389LmfgsW25UINR0gmvcnlOLloL6bvMrNVIuA6Em8jAR9hUxctfBc/aGmgp+yCLEOgpA930eGlR434c3MNEIJNXqLmmptULlEBfxsE/NtOM9mJCNvD00QidwQd3238vmPo+l2//DoPeF1GYvfi1lcjqb+5QwgnpcJeP/cllRF8toyWT3kVH+CqHcO91NNPd0DcgijWYl66zUW7JomNUsrWmxRZ0+/M/OwK5PUuhMN+wECIqzO8dSsGDMoV+N57DbRLREOZYLbT5pEhOh/iFs+aEwp4p2lQQa+u3EWXkFMugw1d4A9sMox62UKo8toboplKVhsFk4nSzPydOH+HV2kG/pVSxHd3AE2oeidivNb7r3Pc39Bhb9BIbC6eGLfVmwgl1m49Xy698OmyfvEJ+YObmvxsHCO0QGUUQXS0469qsPwgg7gPP3UBddWGkSIdz3iHMCCHXq70imiWJ2Vlq20/MZNZTKKLghsXOqNdEM3yhPA5nRs+gxtSVEFOQwmvzoLEKb060ifgEjytu0ERPx+vVrpthZE1WjDqGe220WAnOczxOylnUPL7+feDNIbXaufrNpKA9RZt3uoM3AY3Mh5cL9df/kK5/tKjZbJ6WtqG9moHSRh9llcKURDX/KhWNtXngYOcjyKiGm6aONKpVuJwZbUckkiI89QSPj/yVOjBAySIakbavtzKpvYibbPNOKFl5RBduYmeNIgeyiWGQSiqzyg4crTh0BODxGVsu4086u32QY/beDUCuYNX3tnTcKUdhnMnD/l+DOgH9d03aCTVvzpRlPgmYj35l01FOifLVW1XsXb5a+ImWvHHDs+YlkM0/e4kX/Y4NTIQhZBlrck6jMOLvb3LYFUMZFg8y461M65eV5FMtvmsG8P5+bps5qetMHZLugYpnNeQu8BQ9OrJpdh1OARN8s//tsbbbGjLSeTetv8OA2sOb74Ust14ma0oNHe2NX7mbT88RtLI0fRCM8eMIwmNRRTJEK/o6Ra3Ln61bGhHgtHqRaGHFm/VBwN02JLbi7LzyHTcArsCuKK+rs+xnsFnDnujmpGcQ73EELoU0Ig/9KmX0M+e9Ih2fUp2T/u5gRJsTc5ukPAJRxq1CDvOrhnAIGDcx07hqRlij261jBzH/1eHcxsgbJ+xsY3bXcwPkZG8Ety2ioS3KDmPDKV04OWyevWpcuW0tvhcuaiiaZJh0ixUe9JVGWSb7budAyFXAxJBYPmdfAxZWwQqzXyRSB5gSHq8q4XqPSFET8YB6YRw8nRsVEs/pMipf7JG/FfdxlbUsT14DQG8M3fxatD9Wsf+IMLOH5QreT3XeQPu5rWMhCm2PdP8G0+e2ryihz2e1JqcK+ImlAgslfVbenbO8vnSGmhrClBF8B9ZmmUNMgj0B/iCN8wBFRR5OPwUsfQDE6mTYH1IakQsUHnS4s5MUEIU7+CKSbo1zuH7I5Kvp1P//3bM92Uk6Yy4m/ysf7yqawAAAGhJREFUA2Vg5qF/4h/I8zymRDshbSxf1MLzC4p2tD2FtMuOUMBiFNxBya24CrYdr2GnSWUSf66RqATztuRVXckXa4mB7JSr4k522s2PjOSNGvFtRvJGv/yj43+4euBH0+uHa7y/p7v9DzB9YNBbVHbDAAAAAElFTkSuQmCC"/>
          <p:cNvSpPr>
            <a:spLocks noChangeAspect="1" noChangeArrowheads="1"/>
          </p:cNvSpPr>
          <p:nvPr/>
        </p:nvSpPr>
        <p:spPr bwMode="auto">
          <a:xfrm>
            <a:off x="0" y="0"/>
            <a:ext cx="1304925" cy="1000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data:image/png;base64,iVBORw0KGgoAAAANSUhEUgAAAIAAAACACAYAAADDPmHLAAAAAXNSR0IArs4c6QAAIABJREFUeF7svQeYnVd1773e9/Q2vc9IMxr1LlmyLfcOjm0IlxDDl3yElAtJuDfkhpCAcYoMNvVCuECcS6im2GBTbGMj2+BeZcuyei/Te2+nv+f+1t7nSILk+57kuR49jwzHDDOaOec979lr7VX+67/WduQ3j1/rFXB+rT/9bz68/EYBfs2V4DcK8BsF+DVfgV/zj/8bC/AbBXh9V6BQKPgGBwerA4FAqqqqasZxHO/1fYffXO31XIHX3QJMTU1VJ9P5P0QR2lzXnRSvcILve4NB52QikZjm5gt8qVJ4v87K0d3dHYnFKpc4AXepI4V6L58vc0XGPK/QVyg4435/cCidnhqora2dZZ10zebl8borwODMTL2kcl8qeN51iBohF0Ydx+31+X3DKEJSPGTvSM4RJ1MoSNYohKvZiFNwxS3+zC8LkuFj9xYK+T2e5zuWyURGDx58Kn3VVVfl5mUl5uGibAJd39KXOzw7Wx3KO+d54izxvPxicZylnuc1u46bQAnCLMEckp5gReZ41TTf+3j9Qafg/2FlZaR7PhThdVeA4eHhREECX+MDvs11nSDC53MU+KwIWDXZQfQqXnHzfLi8/sTfzPKXvht1L3j83WExCj1+1zeA2hz3+eTlYNB3IBgMjvOM9OCgJOtRt6JFkf379wdWr17NRhLhb75wWILl5eKTGXHmUnP+lOv4w+EI150z7zA15eXC4Xi2okIy9913X/rmm2/We/pPPVTI/f397OZY2J1zfQ7SdBNuMJdzIyh8BAUuz4tb73iFZgS8gXVZ7RUKdQi+ijeK8MWyCC9jVezaFHXGfEvzz+FCwftmKOC7Mx6PD/ynbu4/8OTXXQGefPJJ/+q1530V+b0TgUb4ZEbcRsBmu9vvpf/X36jgXR9mgO9e3sNr2BdYw+eI3+9j0xSmfK7bRWzRw5qPsfADPP8gr+/AbE7jYvzJZL6G38X0VShflCs2calyVMnPa+JcOc7NYEFQJ9fNFbzCKP8eKzj5Pp/PPep5br/PF5pOJoeTs7W1uTajSIO++vp63+TkJG/vuum0LxgIZMNOOOzPTGdcCXiJoD+0XPLeMp8TiKHwUQxfJdeNo90h3ivqur6E3kfOy9Xz+xBKgD4UPyPr4+NLN8q/h8ogfP04P8s78sHasrLD/wGZ/qee8rorgL770Mj4l5DrexBG4rTYrczt59GfVdv1gQK4rvh8+seC5FGAksKUVsQskC6U4xZQFI+fs1JwZ3jZMBcZ45UpBOxjV8V5bdBewAmwqLrw4dSsWd2g6ysEURbPy+l7ihcMOZhaL8nzp/A/am5POgWnT9zcMK9NYTsIYb0Ar4nw74DnFAJs07jPcSoRYAzhuF5BKrm7Zj5Grd/nBv0+f4BXhbkXf94rOCiqCtjoci6XM9ZQP7O9Rav8agDtd7v/7aP4E5fg834xm5LP1tREe/9T0v0PPHleFGB4dPI2BPPnyKy2JGb7kfiPFWMRjQKUPqRZAGMp+HveLpERvvkf1uGUsthfsxHN8/muFzPuRb/pq1h4Ft0qmNU4DP40QUdGrYz9dy6jAnAkhuf1BcydoViFHGs9yw0SdOEjXGHTmWvq2/s0u0FpXL4H+Arzej9KoDeNwom/KEDHj58qWT0Nd/QzFT2c3lvJrJnfm5sxd22V4JQFOKUFZp2S/O2/lsUiP+E9kv8Bmf6nnjIvCjA6OvG7OPx/xAyv0s1bEoRRAP3MrFtJ2+0C2U+sfzNKcIbLUNNoFveUA1GRWMUoLVhxDc16mmUtuo7SNbNphE64WXI9WGDznGAIifrseqkuoVdFAeFxijvzV98Da4CLUitlLZV1afbzqBD5zGfcWzH+sdpf2vv2DfX1RVGVFORXJVdclaO83x9UlZVtPyeCQP0QIyMjzURTn2Y3vA3fik8+HQeYxTa21VqA0n63wir+y3xyaynMgqoFL/69tFinTeWvLltJAewldNPlsgWz63MZIkdCxjzKoJtX74ENK8GwiD/oSB4rofcQ5o5DUX3v0rVV2X5VSU/fe8l8G5P+S7djleKUoI1FOuUEzCXNv4q6XLJ8pZVRRcNq3Ie+3lJfUXH8337S//vfzIsF2Lp1q/veP//TPwv4A3/DV5vZ7Wr6dbcUhXlq0exvrbTOeFhLYeOD0t411qL49NOLWnxlSXlK1+AJuvNnJ1DInoKkk/hivyPJGXJPlAH3LHhrTTwliitQsz3WjxLggmpaRBauwkWU2eUpit4qbfGNTymrKrTxYVaYJeGd/iinl9haitOKXrr6v6fMiF6FnyWY/vuAz/fV8vLysf97cf/bK8yLAujbdPb1bQr45fNBf/gSn6v7zBpL9d928XSxTpt3u7ONz7OLaFyBXdBSKnnGVip+kpLinN5Zpz4ibzc7KdJxwJGDzwAqkPlVNmsghgKgDGGEnqh2ZJywKlKMBQbZY3lMRssqkXVXOlJVf8bynIHFnFLXM1yN1Y3TojxTQX/FKFiVKr229BbFmEB/rdfR3Z/P5/qJaP57XUX1z1A+TXdf98e8KcDxsePlxNG3hXyRdwf8wSoTuGm6pxZAYyc0XD+sCfBOOUFNidQ9WCUxQVNRUUqf/Jf9pZpsDayMmhQNiVUcfQ8194e2O3LoOU9GOx0Jxh2JlnsSwORX1rtS3+ZK196CjPVYa8FiS3VrQZZdINK2VggSuT9NT4tCsdc9ZZCKPxeXsPT7kmz1vkura/Wz+Pj/dV72c6vwvRzf80/x8y31VfU7WKN5AcDmTQF27NgRqKiP/7nfF/wgVqAVV8CC+Ky5NI/TC2FAkOKu97l+8ROa60LoblQBl0zvabdx+rZNMFa0EvZ5JcsBpsAfxgcdObnLky4swdw4XyMFKatypG0N7+MXObYrT4zgSLjckYqWgixYVZCmJQWJlSN8/m7N+y9bJauUp1O24tueuk+b4xe/jF6e/ny/5OpOmRK7HqU1UMXPk5RgAb6cyqX+qbW+tWM+AsCizX3drYq54JOFJ/0L+5rfzY+3BHzBpUG2nQrXCNvIXp18KYK296ARtj70eeoeTmUDRb9pbtgI41R0dsrsns4U7LVKi66XnB4ryMSwI7Mjroz3IOywgwXwydS4J8MDeSmrdaWmGQWoL0i80pMQ+JymjFawZ9SyzrDrBrQy92t3ujUAVjFtllDMZvRjFjGeUsD37654KTgsWgDAIpJX+ajf9X+voqJCkc95ecybBWAB3I7+Y9dl89lPBv3BDUF/lBw5YBWguPtLqZy9CWvOVfuNazCZAmmaWb0iRmA0wuICJSHbH1ST7K407lVdjMnBbRaQx3iCL0ku7RILWDE5uJp0inggC0wYJCYIuyYb8AVIB3lCHquAweJ3GkB6JoMwb8s1fVgG4AbJcVGNbjSY1ABT00uz+xWW4FsaZD+bLkikTCSORVGwy1ipktcobQTzIc60AHldh8MF17sln8w/2tTUZLDr+XjMmwLozR7tPLoqL+kvAZVeEfCHfXwvCrQUBBbddskUqsBYOY3YCyxmIOgqDGwyAYWINYBTweYpJWmlwOO7LrQ/YK1FNG6FPk28rMCPSfuATlQB1GiokNIz+jeRgGIACCPPhdIplA6BKiikGYHGD3MEkCGuV7uA6sxgQaawIhHSQ8A8vUkCNI0xgB1D/J7XaLo6N0sswe9UoTSr0Ofmsx7WpSDN7a6ESS1Po31nxgJ2U5QCX4RP0pR/hA1xW09Hz87Nmzdr0WxeHvOqAAdOHGj1+bwv+3yBN6MAASwBC4VA7fa126n4KAVYKtz+kwibj0zhx8QNumjZtFoHfQk7lF2Xy7pGSBkCvQjpmu6uyjrrs4e6NdWzQpmdsAJS4QUjXIfnZwj4/AGLATg+hIli6f3oTuYWzful2XPhGDgvmcDclCOTw6SRutP50oQgjwLO4EJCUZtF6P0mUQDd9fo7AzBZ40XMAU7c5EgI12NQwuKOP+Pj29+oBbQuIAVE/bWABD6H+e+cL/9/SgzzolpcVBUAiPVOssA3Bdn/ZAPFOKDkw+3CW7OtUb+CNUTtr+RlZoI8PegnEreB4+yUJ352GxU+CRPN627OJFUxFLTRXYeQzQ4j/ZuylkAXfI6f4xUqJCs83elqOezD1AQMRmFhWxuH6HMULFJRaR1Cha0Koc9RN6HQhN6vKl+AeCHI+xiEWwNXnmtdiULP9rlqEUL6O3UB6l/+zUNfbBWgqBx9vPnnssn0tzH/I/Mln3lXgL1dexcHxf+/0eCrKZK4AV9ICGoMFlDyg6c2g1k8vlj4oW5PUvhqP2F6NG4VQM2t6yeFC1kAR3ewmmot7KjgdOFzCER3uJr9DG4kh3IkoaBQ6DG73bhn/Y/3L91CKYMsVedUsWzYYcNI8131tWisNC4wwkIZTBBYjE9KCnTKrRcDV09rG2q1igGvWiWLKurnQYFQDGNFcDeJavsd9HQn73x7IZd+rKGhAbsyf495dQEHTx5sA+f/ZxbpOq2SkQ2gAASCpdU3q2UDthy+MoOZVxOanNbdxe/zmH+VHrZUfb6aal1Q/bmg/9YvFEa/DNSL8FXoeXy8NfW4EoKw0vNNYGiC+mLYzrUMHFsKzFTYpRVRS8DfuWHjSszDCE7r9sV/loI5a0zs8000z3cUtFTg0t/pdfU6BtpW+FGDVq1wUjA2SoCLilWAU2CtAKmeDkQKW8eTMy/ecMNSPtH8PeZVAfae2FtPFP8xPvI7CefKC1m/5NN+hEWpjShbgzMP4YF5GHg2C2avKJ3CtSkNqLACeQTp8Vx9Xp6/A44agdvv1uRSleU7SmIUhOcq1DtHfp/O8x4aNapAAuKF+VIfrFt6Bi0ZT0khw98jQXHCOH9FKVWWCF0yORsbxPibvl6fZ5RF/84nCqspUIwCWfKzY17DzSQp+aay1nooiKRxhmYFaX7H612e60ZJcyMGZOB/thgWUOtGxhGMeRKuKrwYqch8rCw29vTNH7z4da8AnqlO86oAO/r6osHpsf+XQOwvp4Z9y9NThIQ5hJD1SQE/rDtVd2gO855O5hG6J1mEn57GEszmUQAEnFZ/jGAQMCV/KfC8ggrVOO+iVQhyzbIwpCoWVauHkyw2wo2E8anstswsiuX5JBcPGeGqUXFRDumZEocMIFgXlUAFWxHBqnJlVcEQVCGBu0KIEZQhEs4bN5KaKsgs95dD8wpZre/zlrVRcRpiRuCFlEaHGehGXEQVjDRTEHhhEjkms+LWYuPreX61VqC4V7UO+A83B29oJs3aJCVUnttfVpv9ZCwWfPDD31ihPMp5e8yrAmhR6Jrr375x+Lj3oeGThRumB5yy7DQ7Nc3iqhXQdM5YAQI6hKpBlUbvORYvNwVPQ1i4AEJToWr6xU50cRWJxoDUr9JKjiMTfZ5Mj1LkIcLLV7OwKIF/LC2NlWlpPw/QhwxhmKyi/1CedI73mAFi1QVXN4SAoPfI8hviUrcSC0CQNnTck4H9OZnIBySHYkQgELU2ZmXROpttnNyRl66XMzJxckays2qdWUJ939U14tShBLqiWIvCREac7hnxZtFyVYChKZSC59ejAEuqxClD4dQ6kOoSaYpMZiR/fATXlZZAlXQkGtzPxCoz3//U3evmDQQqOsN5Uy5z4Uce2V+1++Gx9w4fd94/OxJakM8RxTkIlXigoFtKza7m+WpQx+bEYxcUJgm51fyGQhbc0ToCglL6TRRfufqGsCy9PCBcQkZJ+Tp25GTwOGjfDO4lEJSqsrxsulZk+SX4VIQ2AZPu6HM5OfFcWkYOplE2E8YDGGTYbWG54q8TsvKaoAkwDz6Tl6NP5aSrE6WqjkmlPysbL83LumvJ4+Ou7Hk0J7vuTcnQrgmrACpxnifLa8RtjhsrIBPs5AEAh0H4JRpXgFN4w6QjcyhfApeytkFcrJGDFVIL4vG+hfE5yXWPioslC9X5D0bKvU+h8Pd/adtSXjh/j3m1AHrbX/nKjuirD3vvmR7y/7U3G2p3vYDj4m+dBLtG/auCOLqIGi33s0tODiEYFCAeJUrWpJsFrSBMLo+IbyolbSs8ufBdQWlaafN4jfixLrL/sZz07M6TizvSfoFPtrzTL83LFEyyaV/f4YLs2ZaVjmdS1AdYdOC8wliSgCsg1340LutvCJD3u7L7MU+OPY8SvIZlKY9KTSQnW65XBfCRerqy9xd5eenrSRRgHEvG7laBx8kFEZzUco98pkI3bPjRGdxBTpwqlEPdzqwGM3xOdRMLy4kZiBtUARRB1I8/PavFH+7H75W1uE9Eot7WUCH1ytb71vAm8/eYdwW49dbDzd3dzl/MnEi+p9A1U++fyZOFAQiVJ8RtqRZXF0ipWkrT6h4T7yilOQImqa4QN4KSEKAVqiLiRIMSHJqQ83/LkcbVPiJmdKJWwRqN+B15+cd5Of40VEEsx6rfCsqyy3xS3QA2AGYQICJPgqwfedGTPQ+kpGcfMYaLFRpOSkWTXy7444ise5NPymvAIJ4tyIlXC3Lg52mZKEtIbSInF/2WJ2tQAOUQHHiqIC/+71kZ3oeyEjA4MUx5JfcZwK2pQ1AFODEinioxOIbTZIWtymDMnAaLcUwXsYE3MyeEqQZbdqide7iKcLnk6xc7P66s8/7hrz/Xdhj7UUxA50cJ5l0BPrT12Jqx7uyt4wembswfHU8EJsHe4W26JL9ucx3BEwukbkDTrkF2VWe/jZgryowCKMJSYFF98bDU1+Rk02/7DMljmiJOzUJHFm32mYzhwJMFFCBDQQcLcGXIZARCXLFog08WruYdI670HvLktQdzcvyFnEwSD3gEcyvfHJbG84KyAndRvwhLcYgK4SsFee37SRklKa+t8uSiGwuy5hpiFrKNA894KMCcjPYgOOUTglZKiC8EWsDfGwXon5D8HDs+BtUfy6XpniHC6O4nECwQZVrQh/9onKIphFiAi1XFyRAkH6n2fuRLOH//zz9ZfGR+xH76qvOuAB+948iGkSNz/zi6b/q6TH8mFsiFWDNMJTm+1mMdUjNTWWMH5cfGpDCKdBG6E4mgJPhJXTD+7eL8N7wzIcuv9EsH5rlvV9akgSuvCgAaifTt8QjMcrLggoA0rA5I58tZGT4KDt/myOV/GCIgDMgk3mX/k54ceDgpA3vTEqkMysXvY8URTsNiFGejIouY+Sc82fWDtAxMB6WioiAXvd2RNdepq3LlIBZCXcDwMPeP+1C4tzCGrx+ZFYf7McqQyqCAWLGoJvlaUSI7IcoXrIVDgOiNKlSJRcAyCBYQnjLuhLghxPOiIU8qQj9mXf7uu883oQDnuAW4446967r2pv5+6ODM9ZlJXzzo0a3hEcAVNA9mATRXVh8JWuMNowD4VUcVgx1hGENzBIVE/k44KtfcWikLzvPLYQK13teylHYp39ZgmjXzGiKdczHVbwlJGWb98CMp6TuGdPCz628KyGV/SHBFp8CRl9jd9yWlf3dWll0XlsWXBWW0l2whUpANb3alHKLIqz/z5OjTcAhQMo0hLvy9oKy/kfokwVrX/oLs25aX/iOezCDH9EROckPTmHPuG3flotAqUFNGVuHrrtdtpqlrQtsE+HmK+MAUNnhg2TxVGIUV9PkBn+fUhu73lQdv/dZjjfQBnOMK8D8/8dKqozsztwwezrwlMxMoD3ghLCeQsOLxaqYVElU4VRdNARQNCPGHTsjwtVksqPtEz76yiNx4e4U0r/HJ4WfzcvKFjAwQqed05QBgvOmc8eEX/VFUQglX9quv7yArIBivqsvLdf8jLM1Yho7dnuy8Ny1T/QW59E9CkiYd7UOomodseZdPWogvDr9AHLADNtHDmBaUc/O7QrLxJvAAMoqxfrJHsooZikNDJzzpeTUjw3tnJTnOjq9LABrxifD/nvp63fn6vQglO/zbYBXKhlIwyaQ+PH9gAgOh8QSBZCTg+aoDP/HH5e+/9otWHNI5rgCf3Prkks4DoQ/1H5x9R3o4Ve0PV0kAMCiQI6rWmr+G8vhAT9EXvpwIgI5mCOwGBwDGmcDBT7MTK8Py1jvKpHWjn52Zlz0PpaRrR1rSgD66u1yAouolEbn6gwqmk849mpUuhD3n01w+Ixe8wyfLLwvI4AmR3fdnpbLFkc1vD8gxLIKmfYoBXvyHYAIEj9Mwh3Y+jKt4KEOqJ7LxHX45/3eII2KOnNhFw97BPMqkBBJXBrAEBx/PSs/2lExTNSxgxh3qwHnuu6BNLrr7W8rFrSboncGdkQ3kcQdGEVQB0vre/Dg+QacKPzWWe/76yP3+qPt3X3u48dxXgNv/+vHWE0cC/2Po+Nzvp/tGa/2BcgKyGjqqAuLHHzrKrlDglIXzNKcj31f8X/Veg0MH82gsABbhLR8nBrjcZ4Cd1x7KysknZmW6k/SJRMkFFKhdHZfrPhyXEH22R58jlft5UkZmwtC7HFlxMV+X+gjeHOkkhljOv5tX+eXA4yjT/fhfIOQLfz8g572VSJzy7vP3eNLxckHGiStWvpm08l1++AGu7CPY3PnjrJQ1EBv8nl8qGnmvlz059FhWOl/KSEpLgUTzHjm9p7GBWrYWUpZltUbZC+rSFP0zMLHFIwwHsnNEcigBClAItMQfipQF/q5+bd2+rVvnt71+3oPAW9//6IKeQ94HxvoK706PJevdPDspWC4B2uZ8pEYa3NFnh8lUvB9hKwuI+EibR0SDIna3L6nMjoJc/VcxOe+3MevgL4dwAxrMDb1GEw+xRJCArGppWC55b0TqIV8ceyUnB3/Oztybl0AsIIsv8snSLT4AI0sAXXMVJp28fz8B354HAIcIStdfj6B/1wd7WGMFwdV40k1peunlrlz4Th8pGkDQzz15+btZuAh5XEjApIfKF9jHdfb/NCOjNJhlVWYTNPcq/Kv8vgRKsbaRzIaAcxRkV9PGKMAWLCSlnBYoWjnjKGEvSkPXYHhh+Nm6Nt/WhjXJFz7wgXO4GKQu/Na/ery597XZvxjtd9+TmfM1OOw0vy8mQWhWxGziq67G3AdN1GzSIfB+H/8WdryBVYmYnUkibHz12t9JyBXvDUtVA34b07sXM98JulfTTpWRAM8lAl9+hU9a1zkyNUpa+IonR57JyvSIzyjAgrWwgDHhleADiuyp4uwi4Nu7jZ2LYi7e5MglN/ukcbnyCFx56Uf4eAilrRscOe8trkSrXNn1iCc7vp+RaYLONTf65ILfpWRdaTOHo2QIndtRDs1ciAMKM9QC9HNBOpHF9cQxMYLFlHgLsAhlpLZaGNL4h3qE4iDSOUZ9JCWJNv+uhSu825s3xB75gz84h8vBqgCf2fpkw+GXU/9tpNv3x6mJXJM3PUktvwwkICL+MsCeOiBUrcRpcaVYuXPwi6Y6p4vYMyjOTJIGjpDUriqT62+JS/v5Abh9+GJi5N4DecAc3dkFGTiYk0YaOjYimARdiVPDoLEnMOP9LtkCVcZJBLpbpG2da5C9QMQnL35flSQv09Qo6ha5cvHNpIObiPiJQfc8jrvYrayggqy9hj6CWh8ZQl72PpCTse68tF/iyiXv9hNP4AaIJU7uBih6OCUzWt/VyB7410syEgGqUAEgyyW1lUa6wtUloKwutDRFFz2lpKkVODIkeX9BEkv8+xatzn1ieXv2od/+k3O4GKQK8O1/ebTu5aeDf953Ut47O5hpzg/3gwFApapqE3/TQhBB8HNSJ8O+VwXARBbGaeiPslhjkxRRRsivtRIUANdPyCXvr5BNbw+ZurkSPJX903+sQDCXl47nkpKoIxN4T0iWXoirIW3L4DroDja8vv1P5qR/T17WXusH+QtIpNwnux8BIdS0ck+OuoDfCHTN1dC3iCWHO8j7n1MKGngDbqCca/egdIPAyjMjnlTBF2zDakSo46uiHEcB9v1wVqYYOOBoYXIUwePzvaFxqppYA20cXbVAnEbAL00bqVT6qEV4WjzSPOTwAKBXQGKL/DsWLM5+fMPy8C/e8qfzRwhV+cx7DHD3V35a8+LT/j/rORn609nBdEthbFpcWnYCtOkE2payAGUGBjVomdYDOgal0EfXt2IESRaNhbPtvhRjysEBzo/LZbiBBWu0sbNAJVBk39MId1sKgVE/jPpk1dV+uYjIvZ4drYusJJMjL7Kjec7A/oysuhbk7wrSUWKMgYM+OU7A2L+PHQv+0LYlIG3nuxLD3HtJV0aOKTEFXiF0ce1TSFGu1hjE0MMAKqOVWsOnitihNQkAqRdmZa5Ky8OkhFrvJz0tnBiU3JySDHF1NaB9lXyNzEmAYCdQGzMNLDnS3EL3CBlQUEI17pNVjdl/jLXNbd+69RyvBXzvzmcrn9g2+77Bk+n3p8ayC11SQGdqDJ5cXAKLV4lfYwAtjGjPvjp9Nftd7ISRcUrGGXFjWAhNp4LUAlrrJRHLy4oL8rLht/yYdUeOv8oMlSfBBV5i4bEIAXxrRUNA1l/nk3VXu9CsCtJNMnXomZwc+cWUTPZkJFEfkXg9fQpaQs4EJTUJRbxAhB4j0CORj1fjQrAA4SImESCryKEEI8eSNJeQss6RelLO9WHGNeVTZksG3kLOoYTM87LAwIV6FIAqoUus41AbyJEWui3MjaDiafAPBO1vjkqwIWLL4MRGztAM90M5OJp7kixja+W6zEvnvAJ897svlb3wo+k/6T04/pezM/5WMF9xJ0bhXrADFywTfxzMX00/gncqIc8nMP19FFN6QFs0v2fGi2HiVDPrpSYhgdlpiTPXQf10pMJnzP8gefl0jt0F0OLDXQRIr8oqMc8Eb2UUjIY7FSqek7ETk4aq7auoBHRBOBpwkobqTAchLzd9qCNJk54FqMwxVkQidUGQxaBEawIy1ZeVkSNJSQ8A9CijRwtBZCiekj60JqBFHm1AUJqS8gWJ/h0lgg4iWDICh1RQS9oGuOK5hQrigjLAIeU2zqJUPC83PiXBWt/TFW3+re2N8uIHvnSOZwH33vtCZPuPh9/TfSj7oYmpSDvjx07vAAAgAElEQVQkEMc3Oyd+zw/xodFAwgr4uEny4xiFkwq23hiVNgI/g6JokUSzAsymLqwzMWXANZBhg6/rzsujVLmwMnpwC/hTn9Ks2InxCoRKJTANAJOaQAjgDD7KzwGE74/Qo4CJZqoHl2c3knVoVmCEw853gXIBmQkUVdECkmhSAodfZnpTkqaKaKhoCFdhajMzQHmDWDKP1xuYV5n8WuTSKF/ZRzyvoCVjhYZVP3i6ev68Al7cdx6ySH4MBeC3kdbwc9ULfVuD4b7nt37rqnlpCrUw61mIAe69917fKw+Hb+477v/o2IC3KjU+pdN5QEnZzdFKFIBomJ2uSqD+XqmyDotltqPGBQqZ6s6OIKBCluezwwFaFD9SAbnsPFoODMNWI2qlkrt89xEfRDCzurtSoG9ZonEGNhm/zAg2MhHtUWABEIiPGCQQIi3TiyoSjXIpNdxRKWkJHyUKElv4QOq03JxHybThw3QcKQ+RTW1YwSpsVQgt/CjdR/FFrWbqQheZpIb4bRBwbUbRaqAljORxK3k2gQM2EGv0v4jluq0iMfzMOc0JLGnZR/7wgeu7DuZvHe2auyA9NoXIyKlJAcuqKiQGMybMLguRE+ssKD8CVzq4CtEQMPXLlE2RVqmAcoq6q7tQc2nt8mG5dXfrdXgH7e2P4yJQEZmaYNeiBNgKI0w6VACjUCKer11FPnZhECXSLiQ/ihOMwE3U1rBie5rCknZQhVUIfVh2slK+Sz0BSjblyyiEMn4NG7Qo7FMyP9X9o1pzpuJoJpBTzgAfM1bpbo+Xex8rd3xPXnzzgnOXFFpSgI/99x9d0nMwfcvUcPYqYN5oOB6QMqVbUTwpq4jQ7KE7WtF42+rlaECmC6t9Avql5VI1uQY2LdKptZqsxTZ2pVbstKPHT9oXovtHlSBG4KZInypPGn5BntDd8eUQsjaRIGhezNgvdr0yffTfeg+2a8khEMxRlzB/U962IaAa8pb92dynLWRZtoZygNWc2OeZyQdFhrFerzQ35MzxN+aVRWOgrzc9jEoS4XNyj6/63cLHK/P+nzdtPsfTQF2er3/+gc29nflbcin/m1yXOhfrpLswhs+PUSKNkvsGMX26I+ENG2XQBg390lRPUznzZYSDu9Dl5t9+fLCpKJvn2ef6ELBxBfh07cTxaATMzQKx5gnCtK1IX5AGWdT9HaFIkwJzwK0Ey4lHeK2To7bApLk0v5e5IQlVLgLAqRZvclDyIx3EKI3iVjRB7JiW/DC4sm5ybWGPVYmvqhVzrgSQ0zMOfsnRGqX5FcdrGlBsXci4BIJILM1r2hgScN1Hz+nGkJIF+MF3H7hkaqLwUUR2ZSQajIaBbcOgcGHMbhBBaQ8gXSNGAYxfNuQZK1w7EEoful00goZGNdrJ33ATNPzlhzrh4VWIrxZQiZ3rTBwy5tpXvZIAMiGpzl2S7j9s+HYFmlKceKV4g724mJCElp4PB5G6b3pSoutvkFAQjCLZIdlcpSSBc7NzAxJrvZxMpVGyR16Q9M6HxL/8EgmsfhMAVYektv8QXhrIHsrg8P6h9TeCa6AgvI9+iNIklFOWQq1DqYu52IRimEIlS6B/tzoCpOTcwYpsq6urQxPn7zHvQJDe+s8ee/AKIuVbCc8vDYVCkTAplApd/TAdQ8YUq8k0X8a/n3lb1o8aCpW6grFeSe34KUJnxwEMpfc8I8HFGyS87gqCRFLJEw9yDaxI200AO2Uy/eRdMH7YVY2Leb3mgMDIu1+lCJWQ6JYbxHvtYQLQSYld8UcSDg2JO7kbsCcsmfgKydOuE64GrKImnOt4TTKvPgL1e6mELvo90yacev4ew+N3YJk6C1fw+/8HXKPVVCatO7NdQqX/StLVz2empZiOo9IEEtVx/aAmztjPh/gErKmfMiv43O0LKOnt088/fDkp062k3ZdhqiMB/K0KXmfq6XcN4tRsqgKoMpQUwKqBsbGWYUPulRs4JrOPft24BLeyUjKHdkl8y00S3ng1ZeMOcYdfEXduVJyWNxvEbvqxb9LkEeUL7FiVrbZFMof3w0oul9jFb0EBHqLXYEpiV/6xRFCA/IlHAXsQRPsNcPiXwU3hPicP8v4hye5+QbJjAxK+4n00eCySzN7HJHvsRQgdJ8VdvkXCl7zbKIAD6bUUIZypBKWdXhqLU5p9cMrGFQdL8O+DpKSf8Bf8D1ZXV5/btHAV4VPbH7kMt/xR8qoraMeOqNBNp7AGWUXB2/Ex1gqUZgbZ9kxrFg0cTISU7zsiMw99BYQwCpLWJpk9z0t0w9USWr0R6/Aa2QQAz9gJKcSXCaNcZfbp+xjcWisemIP62EDjEske2GN6EaKXoAD7nqQsPSqxa/4YLKhf8kefkORclLSRTp3lF5ASVom/7yXxJ1C27k5JoXChN30QQbdJ+oX7aFxBQVEKqVlgLIO/lhnQ5KSl8NDcdnEekrUAtmfQKL0JKPVX1srpZJFiEHmUe/10xB/5ISP3aYKfv8dZcQHPvPizS4DAPoqMryRQiyoES7u43f1aIDHm0C6I3RVmmU6Nk7HLVlKAozL78NcJuOqpJSDkV7dJeMk6CQC9FiYHJLjwfKpDe8Hxac+KMUn6tcckF6sTd91VAPegjihe6nl+Nzki4S0MND+xU4KzA1L+pj+in3NUMkefl1zVRpk78gr+nfy/YZP4uveAz3MH4SZJ7t7HrG/cDbTy3OEXxb9qC8WrITNgKrT57WD7S1EupYgXAz6jAPbnovgt0aXoBqy3O2MCiq17HEMZPp2Zyfxw0aJFsETm73FWFOAXz//0IiLsW/B5VyPzmJr+gHEBGqlbBM5O2Dy9G3RX2IliVhlsIAABc7hL5h6/W3zsSK0lZPc/JaGmZq4D0AN6GFx+HdF6t+R7D4q//Tx+Piqpnk6hekSvQa0JGDNHDkiWiN5tbhaXmnF4dlgqN10uPiZMpCdwAxWr+Xs37ziOoi0XH8WrIHUCt6yN3w8DOUNi0VR1lr/XtRME0gJG96q/bjmxRY31WkX3deY8QSNaE/ydVvKStVOFMbiCiR6cDnTk06np7A9aW1vP7dYwXYdHn73/QgR+C+OWryE1i2v6plPDTLu4MoDV/BsLUJRzKVsqpkinh0KRJ7Po6ZM7AX14LRMdvfFuCTCAh1IMGUKG6H+ZmQvrzQyZiBxoTlK9B/gT5D4mRQTKmQKpYE0GZq6mjwguONNNcw+BYsNmyfqqgHW1H0HTMTIH7lHdT4AeRTcAhZvgz5hqbfvV9E9xgiJGwDB6fl8cIaIfxYzDO/2w+EARUCoGuiUFMIOlFBwyLFHpRvk/k0t6dy9YsGBeBkSW7uqsWICfPv6TC6IR5yOY/+vI2eOan2sMoCNjzOAokzfrji+ZQ129Im3aGkuzaxyzSLBtVJhqLEjlHNI7n343AtHavQpBtyDCUXyYn/OpKbqHIGfodRASg781qDBUdKXmBvKjEvLG2OFE/v4ag+1ztIBxT7qzVSwKHzMMvJiRWATQzjhWf2Vpv9annxa6DQRL/6e+X29HEUL9Xlr6kvnX8TC2V5CV6EUBPhvxx74zXxNCz6oCPPrEvZvg1H+EyRdvRiYJvhvh20AQN6AuoGgai47A4PaluUF2YLT6zZJSmO1l9pCJG8zQCSWX2pSqNIG0JAwVYA7rkCMtYPyavZZREptd+Di7IggI5AYrqS/pkCBF5XBTChf7tQUcUir3rEqgveUWBCyK91TaeoYLK/75VCBo7slIvdglpABHKcQtThbj82LfbOwjvgEu/7lC1vnWOT0ipqRlP/v5PRv9YfcjIHTXI+syhWFLu79kAYwSFKcqWU+gVTYtmxkpF63AmTvHyKkYOKoLseCLDR5LqaRO6uLsFUgjk7SMe8xeAlg2TTm6gxV40olheiU18WHKu0lIIDonMD3np58gQP8hbgUIWU23glWmBHVKD0sG/vRutnmL3fUW7jUYr86s4bMo1q+dzlghKk4OblBFbuYS8VOGUrZmRgTH9DA5ny8Ena83lZ3DM4JKCvDTR76z3h/2f5jCy43gAGUmCOTDq/BNIGgsgE0DzfyeUwpg/WJpQqg1myUbYS29UQ0TRCqeoFh+Kb2ypjiX8UvvUZo4egggc/DzmEqhU8JUJjoRXIdPhChGRSlK+SkLGyti6k5+aWwLSHVjGkXBzXBffi3dKnVLq4RFC1A0JKWPahyAsVy8jzdBWglNyBvvoXGFw0kYd6LVPlgtZBgQYRIL4CYsoQmmxgy/6OsblUp4D0Dko6zC5wsh31cbE40wG+fvcVZigB8+cNc62p7/lp1/E6a03BRhCJb8KIFOBbVfNhU0imDSY+ujS9F0CTw5hRGc4UetG1AFQgnM1AWrBPpaHUUz2ufCHdRRbpSFUYI0fQY6nELnAegsohh07zL6BP3EEkEKSdrWp5NByqqAq2NM9dAaA9e3xSLXzDDSgZKme90ooe70okvguzfRK/nOVyV97FXaxo6SnSDDHEwnPSaJYpVU+SVN93O2opkupnaJ1AAvV22Ql18+IctWtkltXfUkscI/wZX8l4ZEA9Zg/h5nRQF+/NC311B3/3Bywn3LaI9XPj0EojerHUEIHgsQgPQRod4egR0Th3yhHTdxOHlalnV1cqcBTorwqbX7p4PGU5kCaRltYj5cgV8ZI0VroeY6l9EgE3PLrkxTS8hSHdTcXM2tniWg5NEwfAPlCKh78vT8Mt3xhBUFHU2i8Kx2MnGN6SFYSF05aVrmQRK107+KkSFMYAgd1AwyB5+WXM8+yY7SR6atRVzDYcRdAZaS6DBLPvoMh4RNlpVLuDEhsUCTRCKXyTYaTC649nJpW7xkimlqX4A9dGd9fTvTDObvcVYU4Nvf/urKjr35v+3ek3vbWFeuIk1ThahQlB7mWCKGpoOmTs8OjJZDF4P0AV9EqmgBb1gSkKalULPg35dmRhRjqlPuIcdOPvwSo2CTjI9ZSJMIgxl1doDGbaa6qC1oGs7l09T64eZrlmDDcsPQSc9qRTJoysga6GVS+nxPeo+QRsIqDpEOJogRoliLfXQALdtCe9iyogLg2/NA1NlXHkD4z0P/6qXLCe6fj4BTp4iWa58D3UIh3herkkcDkj20rjE0K7yyUqoqsVyTfrn3iZhcfs1NsuHiG+dC8bovZlL5L7a1rUKL5u9xVhTgzk/fuXzPM8m/Hesv/Bd2WKUGWRryCQvg4aNpGGEwFCZ6Fv9KAwhICxZVmcJ0/DI1K8oClcPNq8EntzDLp2kpqQQDntWHKxdA3YJ25zz7PU+SU37mBoSkspFrwgZm0IJp+9L5AGHYuzqOLUMrNgNizRxfsFxTSh4fQOHoLmpa7AoFRkMmUebPSHeO50H9RgHaVtCbsMSVnU9kpWU5PQiLUQBMe/74K5J5+UEqhi9B7aLDGatlDJVWn1EYh75/D/JLLkgm4pKO0iOQGcrKgQ7ii+qgtCwI0yw7K/c8HpANq5tk82XXJ8sbL/6SP9z0hba2y899Bfja5/95ydSM72/IBN4RK/NV+cPK89faN/9PS5Ye1ZIj+s7MuPDtmfQ55DemdoohDrO0X2fYgXksRoDycbyaRoxGvzRgERasZbcvIq2gRZxz+kzb1twERBC49gWsywSnDVbU5iUBjFtRZ1u4FBtIMigqmEjL0EmaOMZ8zAYIMDYGN8RUsGWbHRlgUFTzUlwKxae+oxnDVahpCMqiVWEpb/DJ+DC0tFBWQi7cgaOUiZ/7gWQ7qC8oIlgcXGnmQWpMqTgR7mWmKSrjZbih5BxBHiQWaggdvH8/hqKGYZjVvoz85BCtZivpRr5oVaasYe2XvVDz5zdsuON1PynsTHtyVizA9773tdZoNPAhduG7/OFCjUNurTm9PQugmP5hdnWWjxnwqBZhhqYPBjSP93PYQ4cnYx1U9gaZDjKOwpCjh3ERZXV087T7QXlDuAlwBXa5DpjWXZ1L46+ZHqZjZI2fZ5zrDJhanjgB749FoZFk9wzDJTxpXBrgdJGQCQbb1nBsJ+i7soZCBIA5upR0BG05rODy6ggZA1RyPcyBqRT54zsk88x3JXtoO4RTpXvbrM/gS6ysD3+vSqAhRLYuJNPNCRnhb7nptMRgHGXHM7J9MipDdCWt9s/Jy+mwbG5mCsr5Tcn4osVfitTUf2HV5u+e+xbgnnu+3lRRGf5rUNN3u4E8gLxtx9Z0yWQAWhAqQjgmu9dBflhnPchBj3pJTuZkipXTiWAjdOuMdbILu4jsEbCiijECx9o2XMMqzCnj4xroFSzDtFo0z0b6mk6mZjHnXFOFGI5zUsgg7F5C/gjzBHASZoCEHhRh70Gjfs3/laFkJ5KHGPjrBy/QHsZc5x5JP/Udye57GrPPAaeK4BYVwFQvlaSq11IvQ9pZUMwBCzBLoDuMRujQMI/W9v2zYdndTxOLy5wB2pEurZiWFSvKx6KLF3xeysu++vY/eOzczwLu/cY3asubgx90g84fcahqvWPaf3VxVAGUA6D+XqFc688t6qdKYAWngFAOvpwOktQJ3ZOcAjKKRRg8grk+6MokvX8uEXoURagmAFy4NsTMn7gsXKngjr2mQQPZdVpwUVeisYPGAjkUwDCIlIiqLduGjaRBI/GJpqHKJObVmoWo8INBOniYR5/8+dcl+dL9BHzDlBsM6mMU4BRvVbNRPRhWCcJ6SplaBtUrgsJpMp5dyZAcz4RltDwmx7r8Mts1R1wckpVNzC1q8w8sWJT4XGU88K3f+9Cr5+6w6JKv+eY3v1nR2Bz4K6D09wKqQL6j1m4QFIVlldypu1WJoKZeZqFdowRWSfS7Mm11t+agkGt7dxplmCa9Hu2iX4/jYLpeI2boVUvio2MoRJNoJZF6XJZfSCbRoFM+i8JU06z0M3PoA9E73G5ThzCU8FJ6qfegDRvAwIreKbdYFUBxAhQg99rPZHbbv0q66yhuS5E+8xRTB1KA6RRibQeXGlzDWAj9G8/J0nl0jAOJnh6NywjdQn19IVrKKCnzXu0L/XLN0sLoskWJzyeqQ1+94QOvnftA0Lc/+9lY3dqGv0TB3+8GC02wc4EFtLhjYR4ztdOYXUX9bC6vArCWgL8YTr2yg5mmaToyrJlWXr7GDHpAhAZuvfv4fkinh2oWUSllLVXSwvk/C5YTta9kYBRnAplR84Z7qPArloVFV/djewJsjaBkkUzhSR26AWyVhMpwmwzjXJ74kky9+AtKx5SgTbSH8uqoN3a2bnMNbs1QKK6tPEVtMjFItRoEYAFOE+bU65gcIvU7AjBwciIsw0wVzTOAookg99IamW5ZWPG/Yo3hL1/73u3nPg5Ac0gwHk9/wB9xPuAL5lvwq+aIVYvZWyWwu1+VwQaFBto1rFBbHrHArjZoKjpoauZWafhSq5BkwujUMGcAnRTp3uuTgcNlMjsHaYRrhNw5gsS8LLvYZWwcwSPtYgowaTWvdDKZIaYYSFkV0J5ZZCqBtnBg3p/zY8Xf+RRz5B6Sqa4e5k/hDqCaFfyQU5Gw6Q5SZcUPaKhpGlmoP7h5SKNZtHSCMXgDdECpB4QUq2fFD5PdjAI7J/moc9DlM25YGuKhubq2yi/G64P/66o/euV1PzG8ZJntNjoLD+0OisVS/80fcf/KF8y2mnqIqQEY426ygVOQr9n5piJ2ukxcrA4YX872MjVzoxSWQWQOb6DYkqUrR1O8MTKHgSMRegLrZehQSCY7U/jvtDQsF1l5NcMimC1YWW9BJ2Pm1cSrwilnUFlKRgHUQ/FeKi2jcHxliUh7nmXQ9AQniMzJJFM9UkwlzzALoMB51umU7eLS9jC9VwW2QgBAsZjfZBKhPMMuBrqYhcgwTHoFNb5RY6ET8xigKhn4CdNEj/6mRCq+uOqLkRr/Fza/++C5nwWooj388Lf/lMaND/nC+UWYX+It281jHaZF5Wyt3OLtpfMDrTKU9rt239i6ue40jfJ1t6pFUITPKkJWZmAGTVNOyUzXScceH8fGjTKvYQQyyJxUtOekeXlIWtsapLGuDmq6ln/18CdlKoNAFo+3M6qpo+tsR4oR6tzIiEwd30XjqA6eOCLDXSegjs8wk4CpJcsgp+iuJ1NI0/yaYRRcZi7DaxhhQ+oZipVRWayUutoySWQh+RzdL14fssVVlCrKGiRmwA3cxZG0v7X8i5FY6J9W/SmTM+fxcVYsgN7/Qw9960/I0/+GGGCp6/MIvDWwUorUaTJFCZpVw1SqDtqfbTnYUsd1LiCImvpu3S3qXM0e1b0EjkBJdYz5PL2DozIL5j/L9I2Tnb0yMTHMEG+EEc2T6gWlvrpO2uoWy8L6RWDxCY4MCEtZPA41HBCpmH0oyygPA2h6cEL6DxyU/oM76RU5LovalzKRZBcl5k6pXbZQFl50sVQtWYUF0R5FxSCgkdOLOIci9ENBH9xzAPwCyjol4ER1vbQtWyxNpIO+I68xAaXDnE2gJke3Qo7Mwb8okPE1Rr4s4cDnN3xw9NwHglRAWIB3Q8b5MLSwFeCnZOekX6Y9W4ssliVTDPv5Zs8XtAwbrRwW6WIarBnCpc7rp9xqyBxQtkwjpjoRn0wydPnEyAk5MLhXRkgTWirrGTM0IcPs3oyOczVvQ6EJXl9d9UJZt2iD1Fc2SjUcw2aE43Ia/Ng4k0mcMeDfhIwzwv3o849L78HtkhzrlgoCtRVr1nGKWCddvPXSsuUaqeSY0SB9CsYtFTMJdWs5upGnCUoG978kg68+z5SSEUbQgSJGamXFpvNkYZwWdECkwuCQsV56Xj1zNMXfCCxY47/TCbn/c8PfJd8YCvDII9+5GVTsFs79WQMRH7tth0IaZrDBANjBhhhqNcHOzyqWeYuMIZWeNZfaEk5KqCdOGCaxRv3AyOy64yOH5MjkHukZ78RHTwOz1jJ3ulrGOT1qmjMIcnqWkObrDKqI+Ctkdds6aV+wlAMholLNtJIymMNz6UEJI4PUkVk58NjjnDr6IrSyESbD5mXh4gZZfe31Zo5BpGm5JAgsAiE9Y7ZEQrH3bHABlCAPB2BuekDmBg5jEQbkwLYnpWPfSamub5DNV1wsNYOHxDsCi5l0Bt0jqOQjlVE+LPPd6YvmPrt+qxAwzN/jrLmAbdu++1849eujhNIbHB8KUOzxs75eF+s0VcsogUn9LCCjB03p8+xDE25l0YDq4ffNQZOgdjPQwI+NH5MDQztlaKafSV1p6gj8nWFU9fVAD7SgzWq7lzkKRk/7ICWk4LRu4XpZWLfMMIdmklOysKlBFjQxwGooJbt+8qAc3v4MHMRJqSgPyIL2Bll68SWy8MK3Mu9fG02YMuLXXkA769AecWf7Aq1f0g5g3o/01UMR8hSO+ve/LEdeeFaG9u+R5Zu2SDsnism+FyCMgPdwZIxoa3oQfxZz/4WOps9c8Hnpnj/xn6UsQD/Az35299v8IXoD/LkNri/PoQHWtyv6ZiLxUmBXJIiaKeGsh7oJBYqUPGLWVKPxYjaQoy0rw86Zo6366BjCH9snfbBw5ji3J09VMcV8npQyfqCCx5hEAuEKpdHefqWF5aUcBtCGlhVSU9aAvvkZ7TcsTRzpsmHRakljsp/+4b0cOTuE4GuZNrJKFqw/XxqWbaHYtBBisbKVdN6AZTUbq1UkpZiGxlMKANfPfD57nGw2NUGFcb90vvAgwzI5pj7O4RG7n4Hu3glZBJem6CHlhkLM/Qr//vTmT0vXG0MBHr37bY6bvxV8fb3P75GeK+yqAEwp39YgTjcNvyuxa7VYhGlX0oiCMPYIt2LzCHs7iwIk01PSDYf/lf6XpWNiEPOtgTXjYnCoObp7MgSBedq61Oe7DILIc/0cY2XzjGWLET+sqGuTuspqysUxScEWqi3ncIja5fQP3is7f/EUk0TKZN2br5WW9VukrH6xJMoZDaZ8Ad67VMwq7XoNSm08Yw1r6QR0tQL2DGJ1P/AL6EUY2PWITPcclPLyRZLa95y4nYexVVp55OWUG6Tc/VdfxPvUeZ8TNGP+HmfNBTyw7VtvhWxzK5M7NpqWgFMwqZp7Te10kfRHzclL7dWqAOpe7cKaHWYAJNvHrzHAHDtqX/er8vyxl6SfSDtboA+Qrh2Lv2o7oZp7S0Ez4A4KkMX/ZxneFMDsL29aLAtwEUE6iWcI2uoqPFlV1ohfvht0rltqlp4niy5+M6NhF9N2ViHRSJW5ZhZMwASUZvfb+y3FLIaOVmQcm1RSsQtlOfPZstQfkgM9MkBT6vTgUeYGbpaT/bsk2LVfFo2OS6U2mERRsWr5KmcHfXLjp6Rj/sR/Fl3AQw9950ZwgFspBG3WMySVj6eVNpW6PTJViy42wrfAi/mTTQw00CumgQatKwFA/DGHX915/Gl5atcz0schULl8GPOsqBymWYEdHRwB9BtkNkBAK3JMJM9QR/A4dRRAUhbUtcjS5nYpY37x8MSIVFI8WllWJ7M772ZI1KwsuOQdUr3iQuYHVwHqlIEblBNH6PsA+hhFLNUQipmIzjk2LkpRRm0isViCjo3JMQp/rrdPxo9sY1wdVUQ+S7rlenmmmwAx2ymraVbZ2D8o1UFmltXJN7wK+eTFn5UTukXmSwnOngV44DvXR6KBv3MCufMJ4cBcdAyMCt8WXDDUNv8+g1xpswGbDv5y38DpqqFHNrGn5zkaUB+T7oFpXAJdvECrOW3d0viBUW5K59bj6yMgck5ITyzJEOVjJHhOA8MeytjVUbp+pueScNYjsrpiAdy+e+kExgLQa1i35jpJECvEqpooJSeoKsIo4r61AlmyAOr3S1iEFb4KnliECmQuBRF1alpme47JeMczMnRsB0fZD0ikoZ6awG/Ltr2HZUD6ZAFnDF9DprAyPVGIVXvf9FfJJzZ9BgX45Qaj11UXzpoC3H//XddCvf57J1DYghcOKnEzoKPVdC4WC6WKoHm9Vv1sQ0gJHLapoSkeFSNsmyraIFF9xPGxvfLE8z+VYyf6ZZ5XLjkAACAASURBVCoJ3QqyqZnxheKYMXB4gyi7v5qz+moYzFjFEMAy4oEgJNAEs4o0Q9D3HZ+clDDHxS1hNoDb9RNJdx8Ayyc1bFomFa3nSXX7ZuYFg/iZ4z6ZE8iXnQWkpUVt8FAzrxVByswQRLOpaaqWoxxm0SMTPYdksPuojJ48LlkmnYVCOUksbJZk3Vtk264j0pvplXKGUV4UmJYrUiOF6jLv2/4a744LPyPH3hAK8OMHv3F1JBL4B9brIsdRBQAe5UgYH1U5zekNy8aAqbZM62mZlp9L/t761yJXoBgDGJiWn8czQ/LQU/fJ/oNHZJJ5Gil4hqoAOkRIz6Nicqu0NVZKU0WDVBbKObJFyRhM6kQzKmqrpLaVFnDq9LNukqAvIJVOi8zuvkdyXXsZIYORx31ECRSr29dyqmebnvEqPvACH/m/i8XQTmG1XuZzcH5thja0uclRhlQPytRQN0fVDAAbD8vwIHMKGRGbgCFMUiLxFiaPtNwkj+w7Jn30J7qBrCyNJuUtgTFpq8h9J1Qpd/wiKke3bj1VYH5dd7/xrq/7Ff8/LnjfT755ZTTq/IPrz14MTTqkbWFhpoXqwY0aAOZMD55F6vLk9wbk0WlxyuoxULBFgU5X65R6pUqDDYFg8thLD8j2HTtlhBl+Sfy7niTihwbW3ALPb+ECqXM4o4BTPeb6JmWkB6x+ZsYcMVPOXMJlEDGrKM96sDhdWsljNctk8sg9ku0C99ej5lkldSNVi2jkYIZxDn6/qf5RBXS0YZQKng6JynI/WYpSMzPTIH5TCH+OmgRU8WkOk5jOU50k8MQa6chD6ABSTj3Ca79Jth05Kj3T3VwvJfXEFjfFpmRthfe9ikrv9sdCcuQNoQD33nvXpZGEt9UfzF8KDhBS0xwGgw9BsFBzrqVXwFObKil1m4XQlinlAmhWZapxBhK2p4+bArG6DPW1/Hewb6c89fwzcvwwbmDClowXtMVkzeIlkpgOy2znsKTHhmSCIZSTnD8YC4IDMCw6iitauaZaqmjWmENBMhl2dWwZpnuvBJLdovxVjvWlVuBIXVudsU5JCkBJ8IQMSmbiDcp5OdJO+k1khqNjp3QwJZM/zQnmHIvr43MobwR6oUlOylCAcqxS5fIGDpy8Xp5khlHvbBdl5ZzE4Ale45+VTeW5u2vKvNu3cPyR80awAPfc868XJ8qDW2EGMyaGk3mx0EGKA2oF1MxbFgU2wFgDSruKnJkjw21WYGg3xhKc0UZmEEF2I0KZyg7Ia0delpe2H5Dek+NSgUlf1b5C4hTeZo93y8TomExStg0yhawCmnn7xlaYxQskSjRYGQYxHOyW3v190t2n4E4MfiC7sQm+oB5bz5QeHfJZs4AhFETzU2OAT1DG9XhDSL40npBacnucbCOcRSnTvEbhZtNFzq0TexpoaEY5Ivy7Us0/pYMKRscG17xVdmVPSMrtIaUNy9ihGblIRuTC6uwPqiu823uXZg7efLOpdM3L46y5gB/+8NsXhmP527CcV7CJwwHsqm0R5+BmPUiyCAerAhgX4OkXVkHRNvVVpixsc0Obf9s2Mv1jng7PLAOiBmc65flXt8vencekrb5G6vI1MnfwhIySWo0B/AQ5sWPjlhZZsrZdahe20+RRQZ2+jLMpiBmmBjk8apfsfg408egwY39zsmwdylGOdYKQGkLI9ctqzBlF3UenwQFg+nBDpSPr9YhgHfc7wZd+V+FjNDgDyhwfCHDE7zVz5Hc0BJFWogTt1eJf8XbZwWQT1we/AIbwcEevXFbWLRc25u6tqg3e3tMyeOANoQD33PPtzfGKwm2uP3c1KXo4wKKb5lBtEkUrfCZ3Lg5f0MqYplAogQZWJhjQdi1TabP2oFggtrg71iMDHpAuzMhRTpF4fvuL0piol8ggR8e9eshYk5pl0MNWtUr7yjVS27iIdjAOqyCNC2CBQkhDyRszVF479r3CqaHPykzncQo/Obp2oJSzowMIL1FXTezAwOge/DqWSXe58hOVmqYDxPWUeT2W2ByJyH3qQSGa5yjcoaOPORfacAQZTwjyiAIsBKLe+LvyYl+vHD0xLrM0xkRkSq5vHgGilh9V1Cc+3lm1ft/NN9937luAe+65a2O80vkYfMBrfP58xEzmNCNiiLIN0lfkBVhvbwZB2OyAQooSM4v9er80WEH5e/of37MMgszBv07mpmRvx8t02ugRrv0ysHMvFLAyWbBpBYzhViaTtjKYEqoYtXlVAJ0E6udnze/THOXavX+3HHr0fhk6ugMe4Rz1AoRJZkHWRv8etX4QxCRH22NQjF83neIIWs+0sJbJ/puDysyxcOrFtAWdk2Lw8ex8hB9lcIkOIfFzdlDV6rfIQCEiT28/Kcc6hqWKhpO3Nk3KimbfT6K18Y+dX7Fhr/NGUIDvf//r66Plvo87/vy1TIuOaPRvqNhaDzBEUDslxKBounAAPOYwSbUKhpVjzb5d4OLkPX5W6pglhQDPKiuISupUug/UjWaSXa/JxCEGOVFeqySFq2SmUFl9KylYHTtex8XDJdDODW1SJaCb7OmWA08/LvteeQbyZres2JiTygRvTKMIGRpjZMguIPIxa4KDobhHZfyqF+J+tX9BCapFgpNpEjFwtU6uUUvB82KcVRRbyudt4nXwCvTE0nAEiDmxUUbTNfL8zoNMIjsmV8WGpXVh+P5gfd3HZhbX7b3qKs61m6fHWYsBvv/9r60JJQK30xfAuFhVAICYogLoUhmsvwj0GAiohJ8XCyla9jVm35QO7Lm7JsIqUsOUWWSAGBNEIgkKPn3bH5HRI0CuON8w6V1F0xIOk1hC00grJrgKJQnS6p2R5AQHWOQnaT7pkl07XoNB1CNx8r/zVruARghcD3Xif+V6yBOKlaX9i4K22dGm5xTlSBMoZvnSgyOLPsqITC3FpAaC1a7UcspJlHa2DGikSxeTfm4vRRzkNhB0ogTT9TL2ytPSNnlIaporfhpevOS20aZrd1911dZzXwG0Q7i8Oni7E8xfzzzgqLZemyERRFKaztkJocV6epEFbHABDQqNMgAMKc5u0j87UcPUDQxjt9heZpZcBy7zXNKzrpd/JMP7nyUPB/QBEo5yIGUUUx/BCYej5TIN266/d44uHaaLMXfQwyX1dHXSiTSKAniy8aJyKceRp0ahd+kBlLiAMiTtEpvMVUBAUTYTvII45WiPTp8cCgCuVapDmTMFZsAiJugtrOOks5bLGE/bEiRd1MHVOhSaNjeApqzWJXJVEvaYEwBtPDq2n7jEeTjUsuS21W//s9cc56pzXwHuuuvLy8qr4negADcgdxRAefaWgm2LP7ZPUH29hXqtMHU+j5mgZb6sWbWwkGLtxTN6DVRsO4uMe8BlADRLx3YU4LVnJAkgwwxnHRNoJ4zrX+ktnOD42I5OTw6Pg+RFm6SFDt5gspOWfiaN8n7rblxNlsBZfyd7yDJoK6bfPJ7WnydkiONe+gMAWeTty2cmmFDK/eAqlGOKcTO+XyP/GVDjPI0glYvg/F/G9eH9J/EhWXxDCDfIiREy248VOsGTR2olUUmswrFy8er4TwI1Cz+2+sqP7sUtnvtB4Ne+9s9Lqhtid/iC3o1+vxcDCyi2YGmZVs2/hlPFEL+Y6hkFMJOzTtcG1Oyr5S+VV0uUckPrLqqHmbiNAnS+8IAMvPgUR83PMAAKH15tDuxAMtZ3jyGwbvpujk9QgA/XyobmuFTJIEDRhEwD4mx466USxV2kDh1jCOU0Ayc55yjSI+PRKelAm4acMqmiyLOeY8mjHCcTZqYnA9CNBTDC1+yAtwtxEGXFRtrWNlVKuJJSNNqRJG/0K59xKijTuydl+uAMbGIwh4oqabrggkLj2i3fTTQsu+P7mw8c3epsNbHmfDzOWgzwjW/c2V5eH/kEwr8JQgjDInVCh83lbS3dgj22JGz9qN31av3snleTbzxFcaiSPs8oiBnrZgmk5pmKHUAC6XjqIel99kkOkWS0O38Ng8DpCTQ6qUVTNIp/MojJ7ac13eUIsHULYQV7szLAcW9jlIw3X3++VEMYmT4wJJleGnRgFPtaPZmqm5Q9ybj0zFZKDVS0FYNjsmBmVBrJWPQkmyl4Bl2pEJiAMphztJ/npeXqoFSv5YQU7R4i8E1DGc+OEVQezkry4JQkR9JCEiJZAs26jRsKLZuv+3blkvV3bLjw9ygGzd8B0mdNAe66666F8Srnk/5A7rcpesQCpwZFI1gT2GkBiE6a4rQvq+36hyJv3vh+9fm6u22cVdQG275lTL/GBdYNUHCUk08+IL3w76YRKLR+U7TTOVCKx2veoODjJNagHx/s0fe3ugUfQWLfOzzNmcOeXHhlvTTT1z93AqEeU0s0I5GlNeKvGJEuZLI/id9OxmT9eFJac71SAxgFHCF7vKVyPNki+ZlxCWYGZPHKaVnMsbQN65kiqhxAlDXLOUKzh+dkbuckipDmAE1X0nAk5rAC8YaVhebzr/1OVeu6Tzz8i26KQW8AC3DXXf/SHKuMfMoXyL2NBtF4AGesbVsm7SsqgArXHKVq/q3rpHw7Eytbi2CUpKgQvzRZVF2FTgKx39Wb5Ci8dFEg6nvlFYoyKXoErNKo6dcjiTm617gDOsrkxCSVPEpv69qbGfIwLp19Q9I/7ckll/ll+QoQvO6QjOzmqHl2e/VCeg7jUMyDBI+UgyfzcamnO2hRblLKCAYHvIWyI38tBSGGPkztIKbokrqlSWm8kuPslsMoom1d4xpgC5ncOS19O8bFJdOouQByaZx6BKhjoLBYGldcfXdFy3l3bLzw9w+xRue+C/jqV79QX9NY8SnC3d+BDRTXCbFaqrWpXTF408KPyY6sWTcIeqlBVKP+U3iAvlCfaF2ELQsXq4PankuapqeE9e54WEYO7pXxvoxB4krGQY2HwrMRrAFVYaF5R2obWmT5yg1QyUdlz8Fj9BbMyhWX+mXVugqZ6Y7I6E6OiuM8wAoYw+WJUbgAs5KmybDP3UIgOCZrsrsx/8x4jV8nRzPLpWziFYlM7oJ5xCj6poJUnAeNfHFUYnUwjmH/5jmAchQF6NrHSalhD+ZRlPgAOjD5ZchZLtXNV/6gunXDx/fv9w7dfPPN534QqC3iFbW+T9MT8C5/kPMxA3htHddqWR2nAjgT4ZX8vZGYnrylG8AWg/wAN3YyqDJwtBpIIceARtaFGC4BBZvZ0Qnp2bEN+tV+pozgZxWk4XKK2Ckww4gAMwVMLxvEJzOaDah4i2ScSnny5QOy53iXXHVJhSxfv0HmOlCg3QfEnx2S4IJ6qYwMYqkmJRNrlLnwpZKYHZIl6Z10B9dLZ/zNMkjaGR18jDkCfeboWj+Dp6rWMNdoFbAzFcgAIJDDZ5rtTXLkLG5gwpO6ZRxWyWwjNxyRRHS91DZf88No3ZqPr1n+1v1viCzgzjvvrGxojn/a82feGQjkE6FgkOPyijQqk8vbcMT4+aJlMHifBnxmUIOeBwjbF1DGS83C8ePUTcZ5qF8HqjGKYPn3AEGE4FNjmPIXt8nI/n0yOaJpl1UAU5TRYo21L8Km4zR3hkBxdlG4kvMHgotk+6EhOdbTK1dfXCvL110qud4xMgFoXASI4RZayQonZDLNkAjqCPHYQqln4NQS6SW1bJUTkSulEyJIcOAJcQkMVfEyKG7rekdqNiWYGoKLIlMI6rxALNXQgbSMHiZ41DMzmQ3g5wjZ8ooNHGT95p9U1Gz82NKlN7wx0sC77/5KjS8c+gzdwe9wA7lEGDqWnhmgAa7l0qmTt6GffWiRR3kCtgUMlMawe3v3Igi6acoqExwDv5jUrgUoldoq4b3yCvN5Jm2Ay06R4x19apsM7dmLWWc+IAqg+bm27VPNFQX3tFpXTZ7exEzCCjRhls7MrrGEHORo+HH45VddUCmbNq2RIP0C47SDT+bIEjgNdCLVIV1oUpCcbyGTPpuwPEtyRxk4zetjl8ue6Qi5/WsSnDgOAZWOH8CiZRs8qd/EjKEWFIC5RX7aw9WKpXX0zV4CEY6P17OIfbCkKts3MO7mxgcrGy+4bUlraM8bAgj6whe+UF/bVP4pXyj1jkCoEFcQJKR0KqVQm24fWzlRZ2DpgEXY15SHFQUMyjhY/f7Hf8T0r6Ogeszyhc5VUVNP1+1CxsYtNid/OXT4ahVxfGxU9m57SIb37oWNk+FoWXu6q3qTUZ0wgiJoNgBAKBVM7arjejo/qI9zhLumfDJBY8mFy13ZsjIuMZpK52D05GH+JEMZ6Wb44wD3Xgbqsz5WLfXQyas4YCoEI2TW1yZHXbIAjp3Jo6gBxtZHCinYRJj5tUwf1UOvsQJ63J2mvxq+pAdpYOlDfXU4FfSy2k3nS+PaGx6qblh/W/uCG3bhAs59JPD2Wz/f3LQ0+qlwIv82zF88BBEzQGuV/1RjqCqAln5tX50ND200kFd6GAWbrr3Pyf5fPEhUz1kA7Gad8RthqEIcjlV5TY1U1jYzMk4VoYWG0JQ8/9A2GT6431DBCdQt54BrUtIXiDvm3xqIajYQ4YccxM6kDpdmaMMUvQMXQAi5pp1j4gEBtezLr2UCetAgIEIf9DFFH5drRjFbkHJqvXUoqi/DyLl8lQynI4A9kzSgTBumUwqz37yKesJGUEgmjEKMsRmQfk5FDRk9N8dMY3+gQhouvFzql175SKJm+dap0fqdmzdv1oWZl8dZwwE+8mdb28obKj5R2+q8tazGjYU5uzeoCqBHuRmnr6mecvw0nLeBoBG/cgO0HRx69QBl3kM/f1RGOY7d4EMITosxpPAUUxTrD8O0qYS+XW+Yu3t2nYQiNmRybv2gWq9PUcLLcH0/roczKw3TRxVAa/WjnD4+jRVIUtBP43IuXJiV6zbkpR7/rFg/JF/D/JmBzDGmZxJy1SqUxj9LYYvdHwFsgFyEC+IavE9SJ5NhcnQe5RQfjyq0UYL4MvoUqooZj2Y+ekgmnyfXRSdjoA7iyUbmEa75mRttuG315o073xAu4CN/vrV9fCT0icWbgzc1LWFgCNO51QWUBkRZsMti+2Y6l+4NgwTSUKETvvHrKczpoacelS7KpqkpuAI2MTC72J4iqv2agMAk+SGw/hnQtq6+HA0fACwIJYVQ02QVCbh3rVXk7gsYIKXwMNeBuk9TqSsD9Gj2jcI0pkhzXmtOLt+I6Ya/x4BPycEmJt7joGo7yMFUA7X4g7vwSOuyWvYr8ldgjBnBazVQ3Y1aoBTPb18EtWwFJ5u2YwkixbiH5/iYRSxMQEtIBdNLFkmkqvneQqj89kOzszCC3gCEkL/9i60tXXvkk/XLw29bfmEoXtPIkexUaOxJHKV5ABbNs8UfGxhqepcjyEplYWXAwDj64oNy8uUdoHtpRrJYNo4+1SgCO1kVQTMDtQoU9wxvD1KuTMy5nAxP9Q3yZmM8J4ubPWloJfJGuErbotgnKTqKRpgYOtDNHD9M8oJyCj2LCrSM83ewAg+sv6Bj/1VuKAExn8ksdOodk14ZU4v89fwB5QdwTzo9TpVUA081WICLtKqLtLQ6cBMYPNmkg7KwTlzTh3b4UMBAmqHZjJMP1JTdW0jEbz9R2f7GUADgzIYTL8mnZqdyv7PyikR82SaaMzDZISRlD40oUr+NBdC836YEtr1au3w54wc3MNT1kvTsewk3MIQSMJcHwehoHo3yVTB26ogSTq0ymFxPgz++ZZW7j4BibFvl5Wl1kMktSvOnJ98H/BuCP0jfEILWKa8LmvJM8/ATaNYwHwglzdK2S/vZzPFe8nukVlQATWIYCiJTqgBYCOpcxUDWIpqGG1i8B2JUqQH2TTD7OF6rE8pBQ7EeBUbiegzE1LFzfoZih9uqnnWb6v8hUr30hTU332eOtZiPx1mLAT75yU9WDnfnP33oqfF3Jmojic031Tqty2NUz5jLYwZGWUqYdQNW+LqrteqXxwIo5y+DZNIcCjk73sdwyBMyfPwEHTfjZoroLIqgvDzdeaTXZmfqwushHxrtKwSs4I/O99GavXL3wggDOMG0ZE8wW7iLuUIzU6RjvH87JdzVaytk1TWbGFK9lpghanGI2Wnpf+nnMnZwj+kRNOGLWgB+nMVIKStIi02W7mGVsgrwp66KSaQckq3vHeT/VDfNVHs9KQwf4SmnAF/mMJE82FguwbbqI/7KxC25mqpHNr/lp1pUnJfHWVMALIC/oiZ+2/b7h947sD9Vs2BNjbPx+lpZsAR4lKNkdVKItoubGzIIoa0BKEaQ1QGRpHZZ+H5ZLEFOmzNx2ikmb0wNnoS/18l4OGjfo3nDvWM8gFEEXeAEWy+vBE4WWunZjOYxv2dqLLxAayXyvO+JGUy/EjqwNksYLH35VStk1ZYLpHEZ7WBlTQSbylzWecZJpo69KN1PfF8mezvN6aRmRjB7lD+ZL1UA7RmFlGTuo4E3btEDsvVDKc1dv5ueB75rcRAfpNNxw0wN8ZVTsvQxPqcuOuKEnb9JTs3+6NIPH56342PPmgKoXL/+vS9+tHPf9Pt33D/QNDcUcNo3Ncraq6tRAj1BvMgPNKeF2/TPpIFqAXRApMH8NfBj+harbA6A0iNgOP8lyYj2qT6U4FiHDHaM0QOg2D/HxivkC8RWXlHGNajUzU5R7qX9mutqcMaGNHGDWoPD1OWZ/CaLOCfo6mvXynlXXyF1C9dACGG0MdnK6XONUcjUsPTv+SE9/s/IDKXgLDhDgYjPjBRU3893uKO0qNngciGmqI1KH1MFtaZp3RRK7+r5CNxbkMzFicNIGpmQYEsdhJR+jsVNZPz1LR/21Vffte6mu+ft7MCzqwDf+fLfpNOpvzj4wnDL4cfnnMJsOYcu1MuSC2HtMte3nLHu5iwBlZAeF2+CZO37USBIJ23ooEhtG1NrwKBnxm4q9GvqAFiFLOSM8b4eGTp+UoaBbyeA/KYJ/lwOkfaFOA6WYRI6489HlqGCV4ugw8V1xOsw2zUN0LN5yxq54LprgGJXMVWk1nQumbmBWn00RlitU1bGe1+TfQ99R8ZOnLDX0/MH4fqlKTSMT3pMGylaBNxSOwHjIj4XZ09a3EFdUw1mvq7SpsFcO8wxuKlerkUfQm5qSPwNTflg68pbgs1N31h57T9r/jEvj7OmAO973/sCm7as/sd4IvhfJyfm6g48O+KceAahjpXRoFkmTWsTjH1nfBvj37VrxgcnT3N8aw20UVR9QqmRVC2Bjo3V9jFbDDJgogny5uD0jdDmRVfuyJgMMGavp3NCRmkXmyYtzGM5AmAOZInCmH6DBIJJMUAaRLCxVlZefJm0rr3QsIdjQMzhKCwgjdz0DkzNwsYnqelB2feL75KRPM+gh3ECVCaOMG4+GMvR4JGWEc4qUKawIn1LEH47sYa+n1EAXh+qq5JgbY05zUQHZrkckiERMgLfBCnltASa27zI6ks+F1y48UuLz39/z3yRQs6aAhAD1LUurftERaLqHYFgsGygd9jZ9+SIdD7rSWqQGIBgsLw5DAYeYaIn5wbBnaePgHxe0zrlCSiDyHIBNSswRSPd+VorOFVL0BQShdCqIPmYR9Ywy6y+gZMdcvJwlxw6PCgjTBFR/0vp3ex+hYeNMiDjqpq4NC5aJPVtS1FEGMT1CzlxpIUsoRZSKUe9FSeaKYKnXcADHdsZS/u8HH3hRRk4ykFR5Ht61pEXpBg1DC5AUAj1Udq5disKxohgY0VU5gFa1H3/p71z+ZHjqsL4remqrlc/Z7o7PY+YsZVgQsBWHAhCBikORBCxYMMrIBbABkUgAYqM2YSIDSsIC+RFEA+ZLBBEAsmRvAiKRWIRS1EsbCCKgmMSQMFjj2f6Nd3Vb37frR74B6ZHQkpbnbHHmXZ131Pnnvud73wfU8eChMWPHCNvl+FkEDDCviDou1qf5o596my4/v7vrs6xIbRvAfDEEz8+Vl8rfC/0/QfKhdsC9nTnX9duopjVgL3bYySKfR30JGAlisshXkG+qRyEz387bdKqA8rHni2+HTXCLkagbcFqC4gnyDtJzSaVEVKHUc0WDlmofqdlNqF0XfzDJfPqX2H9Ag1rckd7sb5KLEInhDz7dIGuYIkRstuWl4CVa6ayssbk8AGo5HVsZGoITpV5FslQDJz2yDStt8ybL583f3nuOXPjDUa8YPwUDtDoQakkA1AQEmFVFrcE38uzAMLsVEIUIJhsgasAq5oxW5i3FDM1VARXwF5uuWYKH3rkam71fV+rrd93nqCby1FwvwLAefLJn3+2Ui2d8oPM3YyDQQhmz+Us3YB+1YAVe/NNmiyQI66jzZfAxpGxZBBzdMoBGC0G6PEFpnqQ2X3MoOISEm8xSh+eVDqoEuzQ6GwgjxLczgZoi6A0V72gM3sfRshrly+bP714xVzfUCEpaFhD3ekdqUCwdybBIAwhT1TkqdyjCHg5JxJIxJNePfixTzT6YYlrK5ioQnbg7/955SXztwsvwhpqmNX76ubQez+ORvAyGYCRcaTm+lcumymEEj1s8Onf5PXRT7aaxTpHTul3LOhJUMTHOH4++K0kWj3yWDZa+um8LGT3JQBOnjyZv+vw0a9DC//qgtdfG07adkuzbB4L5TFmjcVLizbsxrUBkqwds3kN7v0mHx6TODo1u34WW7nAxGWsXbBvKXBUK2Avpz66y97pegP2avZQWb1ys4zECxB+wJ3V54NPGOfqbG+ajX+8am4i0tSCtJHQ0u0D7uuImDKQ0kdKQ0u3B+3ZopDRcyIoNNnLHUsjRxB2yDcqB9EY+uBHaGWgVHLh92Z786p55/0fNncc/TRBUkVgggB/9lemdREpuBZo0QysEhlFLWE7DcUvsYQgJgJjM5lMbZC/535T+sAXTFS982nXD0+VSqXX51EF7ksAPP749w+tr6896ucyn5kstBaH45YjiVg77Km70BpESNqNrMC+2eY834TFcxMmzubfOXcjsZ60WCjN1xEstZ+UwQAABshJREFUkphzfRVcaP+wsbpg6i60KmHrCwzxMX+YcgPg3ks82gaACkB+7zgd/n+KrFBUcRy8Jm3TBUXqQtPuIiTZ5+Au3EBg5Oy4bj/33XpBtYK2C9tBpD6pHYBOfuIhU6OKv/XGZdPavkQh+TlTu/04QcK8AVyCrWd/adroDmpARYTHDMdCT9gHnDRHKCgvFCxBFkGEyq+9w4Rrd/E8asLau002V3mNz+mLS0tLL82jENyXADj9o9NHctXCtx1v8AmIUHTDhaCxaBb4Sanc6cSPretYAObm6MolQKSdLarqjT4cgAFPijrO+H2a+wPQHtnITLRYAowEx1lNuZRbkA6Rp1CyThH6nuoHmU3FiEHIcArKPy1kpV7EpdijW7eagElN0+1wvOQwPwaW7dI37nGgH7FnKChsBa//aMtQZsCh7OC77jT1NVjA/RvAxiPznuNfgqNw2KKbchHdeuHXpnf1km0KOBQyXiFvsmDRLrb30iH04Bb6dDDduIKb2TJbSo1gQIYGBRIvG/V4na8kSfI7rOTFbNzTx74EwE9O/+LeQjU6NXQ6HxuO23lhp+nRTvx9vZ8U+bNdQDluzBy6pRCivsAIkEUpvI3hZBex5R5Huh7dwARKr/j1GCzaBZICqL17LRQsixcwALBfHfF80q1PxogLmEPiLRQCz8Zl/VkZiIChazOgqZBQMHY7TfZijmZc4Q61Q3OLuUGebQSIRhKZ2FU2tTUDuD51QblewX/YNet3HzZ33PNJjoSghwoAbGO7r180o+a/cSKD85crs/iqGxbJAhSTDKnq6TJ1pCllaQ6JGi+nU0nQZdHXpWb6Ae/oh9Vqdc+l4/cjAJynnvrNA3Eu+M4k0zveSTYCHePEdJ6gBKIaQACPNYaSQYPlAO7q7O12BBUIQti00Om49QQoTxJsY1pumtadAPvZ1+JHJNiUGjZQZWsOgMpcc3gLVF+yg3NJwXITU39AWUEQr51U1t7Pdcn4QdNF8BZtVhkA5+00t9H9gRtIRT/FMm5KcakAk7hEgMx8DmZSVCybpZV1PAoPcWIpkOHkjsrWQ2GoE4uOknbBWegMwZDCy3IqkU19aoBtO6MzyVnpI2l6yHP9CxhpPlKvL/55T2//NJHN93HmzJnYj4qf53P6hus5h3ujRiYRS0bYPrBuH8nVoVq+unvZs3V0k8xrOgOSBsDYZoIUCNLXMUWb+COWLzBrvcqtybEBpJ9IFcUkEKlqWzCu3qjm+W2PYVZ42d6DJpQIAI2r64PXvKJw+RHAjk9QSGBS/PUJBYgEoEZWaBpLebIXC2MHXLMMnOrpIzfrYU3qknJ2fYhTV5TUHg/8w9Y71i3dzkWmRaANQFnW2O+l0napOqqEM3h9L7iFLP7Dr7xy5fyJE3s7KDr3ADh37tx6Y6fzzWTYejjrehW9516/iaDjNlU43Hqw/IGAGy0+K6QsMOSutous1RUYbIWjNRa2GwxaSVGr+Tulbn7OikhYHXgWWPb0LKgCIN1h0oAa28wiwEDdulmQUOIHnDAiWoNaXG05GQUDIePL1Jp5QE6t/2MmExQStwh1N7M4wga1qPAapkFAuobwOPMfSuUO+McF9arZJTUUXY/VRNBiW7/EVPnELrpkbzQuZ7NAapoh/cEgyI153S8vTMdPr6ys7GlncO4B8MwzL9zbnzYea7SufxTxp5BRb6dLqd8jLVLYQNOWFRx3lSTf1EiRKaNd0HQEzD7sSYEi7r8tIi2oOmuqAQGFR+PesD8YQgeXWAhbrT+Cctb3OdATOgsc8xz8AheoLQK2F1+/tyZ+pABZxkQwcaOIAFDw6VpYCJenvlfA1y+rgUK4P5rQQeN2knG9HhqHbQKgO5k4TPiZLRa9nYvjDmm+S4AoNhGdNYssZIkIEAk2wk0k5nojMJCA9I5SGrlJ0xFEpV18ZQlZ1OsumUHPuqbQD6dZz380n49/Vi6XoY7u3WPuAXD27B9Xp27vwUbnrSOdZCvuYQTc6QL2ILU25O6X2JIKNzXxJcGuLUD7uG5lpeaM9m2+egRAOgxkc7qFg+EJ7gwHwyZHt61ekvTQ4vVYJB8AqRcGfjcKUWQEGRgg4zUaTd3pxC1hHVuejqd5ek0eUrJOxF4shnJWY0J8Gso8Cj7NLMQAUcVySCHmEW9ZBvicru9lExbqFlF2gwvaYStqZ6bZDos4KJeL/amfHcl2hgXVtcD+H4eEnu+D+5LG88hLFHlHJV6jyPYQk6WAgbzMxMFJTWrjVhZ/JohFxpMRlrJZ4Ie/xW/4+Xq9Dpiwd4+5B8DeXerbrzSPT+DtAJjHp/p/9Jr/AbjzCUKL9ICuAAAAAElFTkSuQmCC"/>
          <p:cNvSpPr>
            <a:spLocks noChangeAspect="1" noChangeArrowheads="1"/>
          </p:cNvSpPr>
          <p:nvPr/>
        </p:nvSpPr>
        <p:spPr bwMode="auto">
          <a:xfrm>
            <a:off x="0" y="0"/>
            <a:ext cx="1219200" cy="1219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5" name="AutoShape 7" descr="data:image/png;base64,iVBORw0KGgoAAAANSUhEUgAAAH8AAAB/CAYAAADGvR0TAAAAAXNSR0IArs4c6QAAIABJREFUeF7tvWeTZOeZpnent1WZ5X219xYehCMADsGZJYeKCY6fCW1IWumD9CN2/8dGSLGh0Yfd2fFcckiAAEGA8EDDtPemvMtK7zN1Pe/JrKoGQbDBLpghusHDqsw6efKc9/H3Y16f7v372q6Ab+uTt9vt/8Tr//i1XY2vyYP7+GePeo/4XxOCb33Me8T/GhK9+8j3iH+P+PfU/teRB+5J/teR6p1nvkf8e8S/p/a/jjxwT/K/jlS/p/a/xlS/R/x7xL+n9r/GPHCP+PeI/zX39tttWMCOborDftrrj2c9OpzS+dMn8o3Pu4675MY1NlMn7srtzuuNtze/333c7uO2bMvnw6H3JN/RyFa81aE0hHMr3yHIrxCBN7YS9jYO8T65SfYul3yM+N3rd3Jq7c53+ex9GMN7+/On/j3iO9rb8t9OKG/pt4j4Bi1uJ753Rue8LuE+pjFuv3JXw2y+u/ktRnjvlZdt/XwZ4B7xP5X4W1X3Fkboqu0NspvWgH02iN+CeF22CHQ0iZGyI9Ub2maTuO0NSfe0xz3ifz6m7leuapK/Vchv0+S3/cGI3P3Xlcwmb5Q5cpyZgQFy3uu2vW/nRPiRgJhpfrcjzhHm7/7O13Q1gdl5T/8Y4T22uCf5nzsLONp37b6va/s94ngksBPsfSNohTcK/MzzmTzvZ/m5wp8XcRsW5WtmOa3Ge5xv1/KH5PMn+TkkBUd4bwzi7nM/24p613cag/84vy37Xv8XYfKNye5V8mzYfEewhrP/nu2tQVyIraKTbGkNIi/x3pLajRX+vK52GSYo8/diRe1MVa1VjnwDuvP5CASNBuWLBBH6OPQPcfTIFzsqBR7nu/Zz8FoBGMAI3iW+McLnK/WO6b5M4t8eMXUcna64dUOeX9HHn6QON690+zU3HSj71Na/bTp0Td6vcpiqNkKbCi/zGgkWBNYShESdt5DwGsTPr6q5hopfhTFW62qt1NTMNOXPQcAs9n2dy3AJvxHUiB5CEQRhqB4We7Kh8MmAAsdGYYYT8gWe4s0jHH0Qn/Od2u94BlsdPm58q7+5XarwSyR+18Pues8eeW7n967v+3GycR6qcuu75oN5AdoW39mZcls5FtSdb78jlRDbKNR2Eg21IHJb85yT4feCZ7dNpZsKr6zzI6/mSgWt3pDmIOQMErrMNXOo6CLfWkFq6xCvwe9Nc/wCagRiqoUTEJ7f7fv8LQWiFQWnqgo/GVb0oSEFh47KF3qK6O4435uSvx3EFehSOuAMjluTzltdedjiNt4VH3y5xPeQkI2HvF2mPdu7lR1uk+/OSmy85/wlY6Tu4nW9bU+V+0wcIXQblW3SLC2y6PZzlc+sId1ZTuOcchVic6xxLCPdSzX5ltpmznmNPCPdvjzLX4XgTQ4I5nN22rx6U9stFaNprQzv1+roXjV60/L7mgq2agrWCvIXFxVI3lTyxLoGH+9VYuyIfMEnuMIxrjXAPRnBud4WtX8b8OOYfHtMwleE+JsM3H0sW0Tv36bj9avKfVMzON+7ZecasU19Y4txzDynzAg8z3u3OGb5O+q8xfs1zisg0evY6TXUN8RuLWIGlrjuCtfiYwF8u2AR9V0OqFXnDuzyMJmpdSHhTqtA8obPr2IoolJvvzJTx3TrwONaGd+rWiyhgEl9a53bWlFzdUmJel4DfWsaOTyv8d2rSvYMK+g3BniUe+7jHo2hjIlNdXWen++xNfEige3BAL5k4htxuxK6qQPcu04rdGy2035bTUCTRcDzbtdt2fmjqXDP8zbp9pkaNwlvrUkNT3W3ymtqFWCIPKo+V8U+N3HOkFQIrDW+gNNaORaXy/hKLHjN1Lgfbc09dAjeAeDcPft8SDrEbwX8qsbTKoxOKzexW9mJPVoYmtByelDlWEytoEG9WSXCOaWx/dncnHKlihK+pEbiDe3tO6upoWtKppPyRx6A1x/ma3Z6kQAMZY6g++esY8cj2CYA6Esk/pbwyqnLjrpzYU+XIexdW3kjtDlmhFCEWr5211ZDXLPZLtwyTxxK4oW3Kxm1ihA6y3kZPrPagNA4Z6tcB0L711nULEuZ5/plvq/G0USKWxDc1rljUjy41f7H52zBjRgddWyntJH+eiis3OAuZXYdUmH3Qa0PDGjVvPr+HgVCQWXLy6pzTzsGBzTVN6xrS2d1ZuEjVQthDRd7dbSypH19V9S3f0WhqQQwwKN8DY6g9vJ9vZtaoCMmpnM+IUDraMnP9uPLJX6rEwtvcdN8DhzxiOx53kUI68XVUNI7ILSw0cILd+FWKY8WL6u5Tri1xmHEXubajthIcxbCFSClhehVlq/u2et203ME/RbiOdTObK1H/Q3V6hQQzGl8gLR7K981QH4cu7CKPYPKpwZUGhrRSm9I2QfHNPnAY4rEkrqw8AHOQkmHRg9j92M6N/eOzq+8rVo+r6l8QCdWK5rkWSKD6woerSq0d1T+3vuIBJ7kewgJff2eT2Hqx2mBTQb8bKT+1bPvjPjuWbvS2H34rlru+OhbfZAt52985aYx31w8B5zUeTBT2x0v25wyk2AtsM6e940Ys4AwQpNzKoRZpQIOWQUPnM/aQdjVRoVrnS/BA28VAmpWwtjoENfCfrZB1JDqADY7VCkq2IALvNt392JL2gFVu/rH3bZ7zxHdcyK9Mzfpb69bfr+a/qBqoYAqsYCWh3zKPHdEu576Q1Vh7luZj5QI+TWRmND6SlYLa+e0UplVxF/VDgCgqWpdiVxF9ZsltYMVhdD8oeN98vcdd6Ggz3eSA4AIP6DDme7eHXN6isl7+9fkFT6NQe6Q+GZttkiH5/W4b3UhVIewmw5ZZ103vtlTkt4/z0ZLPCwSbepamuG4wRm41AaTotb9TcKtKueUccRyOGIQuLmC6l/Gc1/jGit8qdnqHAfqW0i06kHUcK8qvSMqJUeUj/SqHI6oHYojhQmFcO4GZ88ovXRZgUq5Y1JsJTsSz7d7kVYH5nHra8/Ha7/3rJvP4al9+1sz4FMjDcONB1Xe71PlZL9Su/aqwr2v51YUCbeVjoXUgGnrhaxqjZrCgYB6IknF/PgNixXVXq/IP4sPM1WX/9GWQvcnFRjcTyTwNLf3GN8LNkBk4dHa1tJjRKeR7L0O8Z1Z2iqIn0L9OyK+h4ChPjdYrcNtnkHsvnAM4ZG4a7dNsgmXusDJBrHxuCF4G+n2VLl546t8nHgYurbXW6rdKKlxA6leIvZd5pQ15BDz7kNV+g1EsbjaTDFxtVDfTdCUygCO1u4Tmhndr1x6VK00NjQWVaPaUqPIos4t68jMO9px/S1FIUqgc+8WW3vk7ggRz9qEKE7NOwa3pcbJtLM62sJUcNvMQaCl+khSzfuGlRmLKLwnop6dIRHiq5StaHF2TYFIViOjVQjNDWdDquUiqtXDqtTiRBjG94SAVyuKLTcVNpru4LxvNBR6KCb/yB4Y4Dvy+0EEjQGcBjAzZFTHBNgrZ6bsHu31dhPfHroTk2+FVjx5himctBglIJapcYeU4YRB1LbzvA0pg8AWYllMbb87cAWV7kAX1HazpdY8VzmPJJ3Dh7/Mn5chdD4Isc1Oo2RNaZgaxwN3/G8P7TQQrqA/ouzeB3Tj2DO62TemIpIVTkbkj0VUQa1qjbj65kUdnPlAwys35K+hSUJR1DVkDaK+A1w3CByHKm7zWYJzVDoed5AD8xQurCiZmVOoXuJ5jamNOYgYwtz3iRH5v/+QKpP7FEgNK56EDIGMqtWbKuXP8/t1xeNVtBmgz3q/SmtBzRfKWgIG7oERRojvw018mxtzCnyYUaTCM02jVx7BBDwclp8owh/BB/B/wziDJ485E9T1SzYYtxsGbqvkmzCDVXty3VX5tgBGDbxqF2ZByE6o5UTVZ9Jth3njRmQ7SrwGNHEJki1xPE5eM0/I9DLf8AJQ6VW4O89DNyG8+zojstHYNI2JhoVPXVNiKhuGsTh7aJdmd9yn5XgfLAgS1wtuPjmpIPY4Bsjiv3JBPfMzLB0ED8fVAoApRyBuT0LVIOYhHFbJNEoYyUUEazBc2bAD7m949aqmTr2k9PIsGoNr+ywWRwKDMOqBXvm/+6CCx7HR6X0wET6GDxCp+RGy8D4/51SpRlTODqm0DsOFK7pWnVctUtZYT0pTyYcU8tdVW7isyj9dUvxdHEDW2z8JeR/CT/kGzDQ9ClxMGOjHDPgOck8kiwxr2CB0hxW2Xe13Jd+pSQhubrPZ6jagSfu6I3LbZ7bb4mxjhiL3ZMQ2D52YmnjcJNx50R+DZZ1ahcB1QJXKP/PqX30KLYY99KzrJ3S8XA/C9TxxzwexS3oLYMrA4NRccogjrWK8V9nxXfIfPobU+dQ30Kv51bJqBZgPdV7hmkGInocfk71xYZ7xC/xaL9YI0XyKRwzEaaCascPY6JHZ89rz+r9qcOkmxG+q7oc5O1h8owc22IOTtv+AApP75U+Qug3A9NWr+Kg31GyUlAvFVPIN8GUJZVMZZSMZ9Q/GlUj0k+Q9iBPKY5Tn1Hj7qkI/uaXYdRxTnMn2KAx2P1HAw6R/dg/In3wYzQSTtQ/z2P2OCT3vCy1pK9O1XUaq3/Dvzmy+LbVTdUY8I+5lJO99vuo0r81ZM2NscZRpAjssJjcfwSTc6Wp3e5uwpNlObtmkunODLWx59Weo33+BKNeQeIu9nYE1+XIuN78SWpl3HeSBcbIc8Y1J+LURCqmUHlEhNary8KjWU2NaSU+qnO7H7Dc1OJBSBvCmiXlRE71QryFtTZUzJSUNgas11BfBNzAnE2aNmJ1vNVQzHuN1fO66Rq+cU28ZhxQfoRZF8sIx7oWoAq/e1yooGKgoEoEpuBdCC26KaxFd1AINlQ5x7olB1ccGlAPwCSVbisemVKr1qZjHdIBLEPwrtbquvlcW1fNRQaEiaxdEKw5zraOYgYd5eQjGSgMFwwB+H6GBhlgacAVn/434n4PN94iP1LSuQIwX+P0NvmqOLwN0cQTuOkPmsZnt3+L7O5XdJb7HRI5i7hTvvHYdVrmEM/RD/vRLwNM11C/hWdexMiaohZLKD46pkB5CyqNO/oMQza5VSfSoMrbTET08PqQ8BRRZzEa91VQfkhmA2L5iWUE87hAEjFbzCvG7ilkFGminBnYdDY/vDXO0WEyPLasx0nHpFIRsKFKucI7lAPHsY72K8H7d4nycyWB2RT1zZ9S3cFUxiOgSNGaa+P5ihONpAJvv4IQOj6hVYc3QLpXwKAwZV2llkbh/RUVC0zG0zOSpBaXeW1eUMDaAQ9uiHqQ9COMfbGD2cQqP9ihIKOgPfYtnv49jmBOoG9iaE+hoSa9YdJMhtroDn0HyTerh+tYrLPnfs97nHOE94nkeccvcbxjBbLTDvTuhkfMVWAzHlS7xYgcqzTxos+cegkJYB2J2gZj5Hzj93YDD1A1etauWUJvrBx/W/N6HtJpIYZ+D0KitcAdxW2sQx/f0qYHtjlIsE0ELJVss3tqSQmsziiwuKAm8G0Kyg3XIh+r2NwGDsDn1CAToH1dzckpNTIY5fUG0S4V7rEdiCvZiMlBuLT4zNRrRGujgKmncE0dQ2T0RfXSBsDSf0+jcKQ2cf1XJ0qrqOIL+Chm8cl25mE+535tW+/Hj3OMuxetN5ZsZZdAUS2trOIFz8AgRwfgR7UwNKjR7Uf63Lihyah0TiO1nARpgCPlRTOO+pmIHq+o/nFJ8ZC+RxAk4FlOgXVDB8sYeHuCZTBM0tGnHHHhssEn+OyO+hXpIvsXl9cYvuMLfYY/OKWDgjCtA8MIO84pbVc6FaL4KxK+gsmqYgERLwUHuEdvbwU7dz027bbQ3huGWq0HsHuHZv3D+WUuqwPHEt4uo9Mw3v6fro0fVSvW5UCxfaqq3F/8ApisSwzcKDQ2FeK+0qDC2Ob2+qHgG5zObIa5Hau0+IWodLVHtHcRnSpFWHcApHNdy34iW4v1abEUF7qKdfWGlk0FdB1solHguCBDlWY/viqCm67pyeUUn9iY1ynlXrhaQ3KKitz6Qf+WUEhNRlVEW2dlZBRdyQBBoLULBnsNHVG3vwDw0VavNKJufURl4NxrJq3+oprGxKQ0mHqBuAMjr5nlVT80rcKGMCWwql/JrtS+iHOYuXl/XdCKryb0h9ewbVCB9wBWH+Cw17GOhrYjAEdoTTEehTiTwmYlv0uoRH4+UGKzR+inEf02hwAwCXO4g8ywsqrsy11L1Al+7yNcAxrRNl477FOH+olNwcdwFzZ4GcPreQjaTbY/47h/hT/0tJPt5ePY8tgxmykKYzEE8+ZFd0uQurQbSyrbCGp3sVSyAt3bzOsesenNLSmVYtAxYebGkAJqgNTCs0uAQBE+rBuHLfYMq9Q2RqItplMqakcmULpHI+WCxpiJgUR0GniBcOzoS0gKZvuxiTsNB4vR6RWMRnK9KXoWFNSXBJRKtqip50r9ms1dnlevJq/zwqApTaa3lCiotrylPWFdLEKD19KAXU0QSZU0lVtUfyCmWqCnW11AsjRPJ/VTrh/ATDim7CuR1I0MWsKw6WcC1IL5WIqRUK07ImtHYypKGWNf0Y1HF92C2olYi9ghENjMwxSJaidhtpO5o/99G8h1xkFUcmzoM0Gr/Ag7+JccNLmrhG3Ev5rcGAle7zHmzOGVg6n7UYhNHStGaoruwqzuhPQzg7JOjvwEWzqXziN85WhlMwFscL0D8y5iCQL8KeO+Nqb04cX3KxPpUiPYDpsRc7B0//6F6r18AD8CuxyiZiidxAimoSA+ruXu3FvoH1UwQ3oH4raMDqoRzFW4rRdZt12CUFEBbp8nd13jTvIkGsfa+NIo0t67IxTMaWr2hMD5CGMJHOELk/X1gBT58CbxIfAaqgZpVzY9Gdf2RtOrHUMPJQa0XClpcXsJM5GCqJsyIXR8p6f6pvHb0tZXAJLTBGoqtEHH/gJZy4yrmdqu4zjMCdlWQ+nqzQqZjRSmIfwzG3YNmSBVK+BwUhez2KTx8Rv7wOUyYFYrez92DB/j2sKDxLW62ad2tFt9e3kENn4vwO8kPs9GtdokbuoTNfZ6HeVmBwIILNIyYTRahRRKlOR8GpTOcHSZAmpoVPOg9fsWPQ3a43MuhdGJ9I7h51Qb04F7XUOehKA5fiQjgtaBKr/WolbhPrXEeiLi7gu1ujk+oAaiyTvyczZQVX5lXf35OYVC99eSwGskehVNxZWCA5WBCdZA+4WQ5dcgzhzAzYbyJOAsfBQhaww5nzGSx2AOGEhDypSFy4uoFDZ1+S4MrN/EV8GfwEwINfAnDPQwZ3LKeDV6v9kZ0+UBMqyfGFZigWBMgqQgDrGezuAVFTFhD+3a3dGC8pSRaqV7H36jEla+lCTNBCQspTAKRRCOuBg5rjTVp4IzWG5bjaGma1O+D05YhTHDfrHo4j4tyiof6KU92DRJYPYCZgG/zHgxIJOD8a+f0/ZbEN3vuFck41x3CF2GAC9zPj5wGCAWBaVHfbYNoWZhWFqmbJbxZATwpY2dZWPX4FR5h0UcaCsIAPmxfA/tZnSPdmuezhFz+OP42GiQEPBoln9HOhZV9p4ekyAOUQD1NmJxSNQfK1k/MOzqhK6TtL92qqo4nPhyva2i0R9cwE0aIAztjwLshnZopQ+i2BtFAQVR33LTDyrLCy3OKwhDtQXIB4OwuZMtk8RMWFCmtK0bmLbiwpOTKgqJolzZhpltDF/lAH6DdGihitQctE4+haXyCX7Uca2q+z69cPxoIJjQ8LkoOv4b05+KswUSP+ghDIwFMURXil4kYyvgS5vA2Q0rEE+pNxikCwd+B2WoNfAAileUVElwwwr7xHh3a0afJQZ8GEgus/XsI06uEfhAfLdpqn0S2/gKTjAnYkP7fkvhG7C6869lp+58xA/aocYH7+SE38BpMYNCtwbsG1wKTlntVuxlWY4HHL2F7qXdrxSDwRFXx6bpCabREHSnLcLUSf+PvTYosGrdI5MAI8fsDik5TA5eNaO70BOHV99Uz/rhmM0GtEhsPDCUIj4I6d5USKQPVSKA4RCEcIN5uabTX51TlGhi7f/6W0tfPKr62rHgVACWXUYiDmEKtZC/3BZPyaX+prECROBxih+r2jGabcFyjaLLRMbX605TpwbzBlnI4wDMhKvT6e4F1k0i5sRjwFqFeiWtlie+rEC8G44+QWu5Dq2V3JrU4CGf7dqg3dgDfKaVyqa4s4FOOkLHRwJvnOv3pqFKYTB+Orf1tNVPA8QSSxrREg0UN9tS1DyE6PDWj/hSOZgg83G+9A6x7+xGI/9cIuhWHmur3cgC/leQ7em+JyT2vzOOCVqvCA55GMfyITNUbcCtIHyEgbh9hGoTP4FlfIpFx2YoewcLNy09B+KGG4gdDCuGn2L/qDGjaef5OYWSb1GyD84JHUMnmKA6i/gu9ylzZrWrmPipkToCQjavsAzJthLRIyqC3t62xyTDq1exwlfaIvAKLtxSlbCpGJi26Nq/4wi2Fi0WFjHgWBhJGWmauRYbHsna2OJ2gQy3MgeJRAJZe1YfAFxIUbQz0gSeg0fw4khGqciDyYq2qBv5DEJg4GoYBQA+rVZ6fa1cslCR0CNaChH9+jZFZHDo0qUKc9agRlrXGEJwkdr2hPBBjnrCwZqVlMF0cbd2PTS/zXhs0MRyCAIGsCo2bMMlVRf0Z7RmsQvwV9ffgeAfM8aZyqA2qqeeIxJ7lXoj/XejnFFaH+J/R4dsk9sd+cxrAGABb1vgIBvkR9v9tEhmWyLFqG/Q3CEVzDZW4xCJb/QWqrY0kWG27fdY/hIO1z3Byzp5DwrKIMHa8Da7etAA3RbnzOGDacEj19bDyH5KyncXxix1RefCA1gBKlgoRIo+6Dkwgd6jy2jUSKfgA4RWITZgXwTmL0EgRhOheJtocTJNRK7rkQMt4VbOAN9ThNYYIJXeNqLGzT7XhiPJRshfk3y0J1EISGzi4dm+Yfi9BXSupZARHi1hpVxNgpokzEMR7n0hOaig2gWDEiUpCGjRzZREIoXGNPMI64WmpimoHdcxTq5Cv5rRCAqkKw44BIqUxKwlC5Z6eVUWjC3zHLBHBEkJWU2/Er1QU/4XwDx2HyrdY/z4ygNQC+MgAYu+7cPhGocpnjfN/LfG70m/xPQWRzeaHPDxOoP8dGIDcvKF/mAARO7fg9AaEbS5ij1EOTUCTxjrEDeN0HYkoMmX1athQwvL6nBVPstAlJAcY1DdClDDRVLSf97J+Fd4NqXqmnwXco+oA3n+4Dz+hpnhxVfHlWwoh7X4r2jAsDmTOj820CloHCePdWz7Ec11MHSIZELQZCXGbmKfBQbUOT6uwIwljFcgOlgGO/AoB9iQM1Qsi3aB6foNUYZ0qYM1i4aZWQOi4XTQgcK9pE+x1b2RAh3oPaiI6hXpH/WKbQiSU/GANlv1stcokfAqqgEHU+H2lNA+wRMFH5pyq2VuaSvVqajgBDGxOXYbb5HnMgcOrt1JvX5t8Qtvi+kHuhyNA8sdJO/fokj4W31vW1b5vs2ahS8878vZ/E/EdBmD/wQCNFhrAogD/m2gBS1ZTVmX/Nc3xI9TKxMlewQAm4WVuCCcrgAYMDqPmhy3sq6s+i3d71fBylhefrZ1EYhOoajD66CgPVQYGfjOg2ntcL8cCYNf8BoMS1xuCZ1m3JlLRIlZvg40HsM/BXq5N6CYztxCz7RBGq/KhcDI4gc0f53xKpgZJluBQZUMFzS1eQiqzSg9Mqr9/txKRIaSMnKAPuAjiWv1BrnpL19Y+0iIl2TW88zBfAMaoCB5rKpTWaHBUvX6yfhA8EAtTu08Ugxax5JdXvUQJGhVKLTKi2coM5gZQqE5GkAaRJJFKnGSVP2D9fmZS0nzGJNqIPAB5uS7f54MZ2nZPxhiO6J6N34imOtz+8S6guyd+BwDyPABz9GlyaKEBWj+G29EA5oS4PL/lBZCuclIlw/AJBY0j21aYiSNjkhk55FdkF9oAZVE8g/Nj5dOGIBu8hk22AobofhaW529lcA5PAwSdAtadwXewxgnnhHspZyIoNaZ5byeJohTET7EcPUiCgUw4hG2KK9sh0L3AIQ4g0hDASBAuxH63QAlrzRUtzX2oYmlZ6f5d6us/TEXOsJN4kyIHWZMmrlRXNbN6Bgd0EaUSV7wZAw9oKwIjJS2pxPVCOH5wJdLLc2K32zKhsOjIHDQYwATEnGcwgxbc3moj1RA7gDPo9xvBYXAyeAGYyEd7l3GwD3/HZxVIXTXmnJWOmHaI74VnnbqkTyj5vmvib3a42qJbnh1VDRfXGx+gil8kCvgQrqdKx0ea10qtcdCqc4Q1SHYF6LRJVi5AAidKSBY/QB59EhWNHatRO1++TkUNDOCvhnjwCJqE4gzsb8tPzIvDGEpCqMsQ9W2ucZ2Yl2jBijFb3EeDULl1Ekfs0agC/Ug9Dh5xVCfeZdGiQDn9FEj2PM36US6ljqpk/QCL4bclrS1eIPwiKogMK923X7H4mKvXbxPKNkn1UqdFijijQmFRFcLHCCo9VIWAoIu+/qh6dpCASeD7+K2+IcN3EC4CkrVaOdaDz8PQTRIyLZw+sDpuGPPVonGjPYTwDihESZrfH/MIbeC0qyzqFnF4mVGvrtAc1Q5QZlbeEdqk0eMGLxXeSfdup833upvtS7xSIvebFWdgAqrV0zzM83jBH8AEVtVjXA4OUEPyl/FkKdqok9UKkhoNJ4IKgQMECNECSSTdJLdCqLSEHzCPc0Wtntm7MCVbbQAY/yQmANpZ6VLjNCqeTKD/CloADWA57hZNkq3dmJbH+xU8iFlAA+FdATqZK8L5Qd6bIiQafQYzMMm9EyJ5K+aksN1A/dKXV8eXaCPR4SB5AAjhnAVz+swrL+XQZOuqwSAGfIVTBFpB6xOYUztO9rDfws4SBOZ6LjUc5TDJNoKadJtUW6OmZ78bTUwiEHmLMvJouIdwNUkhStfEeK6b+18n8trPYTmoAAAgAElEQVQEmIz4Hg28czoevTGE5+Z7DPLbgDwdZfKJP7pfaVTvBhHdsLBBEWalhuS3XkKbvo/ao2YPh8bl6WqgW0sUOMzhxRMcNEkCtbH/IexmFFsd3oe6njTEj5w7IFBtzcP/w3jckBiUkN/H8dWj5OhzFEd+SFQBGqjreLh1FpjQqwVu3z42ochDwxCCcrLsPGEkNgU+aNYgBNGCf/IhtD11coGki+lbuPBNIzjee6OEtrJuW7x0z5bCmGTrgpiONiq7VUeiMQ/NGtelVC0Qw7QR9/vQMm2LVII4kKjvVisFQYkgUOeoGpgHgqO+/Qb/4HQSEbo6wwJRSaVaxregyIMSsmgcBuhF9eMveIS7HaHbShBP8DrE79LbaYPu57qSv/mpu1f73Wt17c2WOzLQpIFbX6+d5s6eR429BThiTZHWEYu3SwbPGKB6jQWwvsgin6AJsgUUHKJnoecBvOMx8wl5D4noCB2EssQ7Cg/P3UfZtC1gO08x5GVq5M6zsHVg4PQuAmXU5xC2cgzPPE67VhU4EKdQ6/gT6zBdAA+5fwdSiofvQ6q5lq2xc5f4zjZJGz/22heEGQLWykM3EJIdDFODiCpvo74N0WwSUbRwTn1+bHEAtY33bfF72442zpi16OIEGgBjGsYcRsuz2+cqtbLKYA+F9Tymg0QRpWdpQkFfpqjkwJiSpJkDFIi0uk7cVvp3RN97y9O/Hn9siKH7S7cJ5eO8c9fE/3StYBFAA8wiy4OeYlGBgoMfsEhWvAkRLAwkpm8CBdeBgevY7cY5nC1Cs1aChZ+sqOe+oGITLJiFR65pwuwMBN+oXvXy1xZfq4q0UyDZbhPnxkhwRHY66fOZj0BipAmQUsvXiDTqqH48b2xqkEwf+hWgBy+cw09Nnt/KgyG0a+T0Y7/NZltZOb4M7AxDW36Dz+OACfXdavGdjQGkG6QQJmpjs1qEt1bT4GyyxdvYd8ORXHGaJcCqVZVoNsnk1lQBug1QQ5BIJJF4chezVDbz3vDBY0rtBgXEP2l2HDbPwn+qEvg0ktz2t8+V+B4CaDYU5I5GjHrjdSTrf2AXyUL5vfo+W4k2qr6x0qvmVSRkEWNPNYbVAVRrOYUpY47tRtBNYzo6ewUKjhFsIZ3DY2GX5wypbTCtNTmgyl3Lk0GI3hiUJoxWLyF1gCt+VHmApIs/zFIGyRU4hrQDibamTgjftmEMVCI3aL1uWTkNXnbbj1PWHuH9YRibhBPv22GhrIE8zslyTnanrco8cssJ2FqQ/WvwXLVKDTy/pGoFf4D3DMNP4EcAT6pw7Rql3VmFqTOYeOBRDeyivs+KTDds/Wcr1fo0TviciW+gR6cWgPitWp/FoXkZ4v+MOPiKJ2E2GMHCvQp2e45a9rMsYJ0YFnXpij1JkrQHaHLYQVQOGugnmeIxgPF/J+RyT9iViU6rVTvOcsMxZmc5zGlrm0eP7fVbuARk6tUREGe78nIjtFUhE3Y55wyCtpHkZgrnFanGIWtyTy3eFzn1Fs6bqXoj9Gbeo0Mh5/+YdjDrYUkwohZUfMMdmBMI3kLFN61xpER/QmZNpVu3OGbxcQClRoYU37dLu+57VCM7kHyI70rznDPVadf69eb/qyP5XijoVe1U8aALpUs8xBtEWm/gvN3Ag0fqLOxhxZt0yWbfIt5dI5bvSynahxYg/076C8LjzVsm0DpnOrX63Y66zYJRWxzDFLwiUjwFz951zESbkMlvzEBIBa7oefeGIaDCzUY3keR22xuc1G6jys1Ja5CZtM8TjpqdNmJaPaPnSnlgSrciyZXsGbGNuBxNrm2lZuaz2Pf4Sdq0kPgaNQLNtVWVZ+dUnKGahxKzBn0Fpp2C05Oq7yfps3uXDh17RBM7DhJqmuR739R14D7muN8xwbee+DlL/mY20Or1qo1V5YtIf4U0ZOgisOW7hDTX0QAFiGR5ADDuJdA5kL9AEtVM2ZcP9WzIlR8nr23tzq5e3tS+Ec17FK9QycKaTi+B5YRttk6nudFHLN3kGk0kVg20AJBo06peQciEnbbXrRYHvzcNiu5AtNbfZ1rAavc8Jjbt4r32fvLNvN+0BI4djtAeA9gvPmMsqxRmZk81k8G0rao2N6/C7C2VFyD4Ku9R7WOl4WGaRoKUp7UO7lbhyE71Tk3pxOFHtHPHISp/vBDTytO94tytFTq/Fd29dbuTYo7f/vK3E79Sp26teBpsxDJ+gDrRm4on3oURLhFDmw8A0YjjnQq3ZIuXhelwvP3uOVBeYUL32iYNnqe7Ecea94+0tiB2s5F2KruFrW4LO92E8A1eO+lG+ptIlRHcNXMS/5vkGkGtsNQkzSINflrFt6O/qXCI2jIP353XUfsGcfM3P58PIOH1XE4lJLq8tKDK4qKqCwBB1BA01ynNguAt6g+sYjiAT+A3wjO/x9+Ppjm4R5ljO/Dyp/XA4Ue1e/oQNX6GcfO/Tln2vyHiG+sYaUzybwCDvgQiNsuDjyP5g6j/Wzjb7zgNEMAH8DLy1uRhKhsiu6YMD03w2LVbAmb23pHFI7yBJ0hurU54ZcAJ2He7PcoxDlEsCYSd5n0jeItaA0u5OjVtfoV55Z7O5lxUtZkg81XsgED2e8NUORqFVx6rWSm6uy2IbRJeJkmzuqriPN058yRoFpfRYsuq8l4rj3RD7DZlXzZMwiqSLYnod1MfQC1MuxFx+AlLm6j81RPTSkzt0IMHvqG9UwdZH5vdt6X3oYvg/fZS+cVJvkc2K0e6RVHjTzjeJNQhnw6yFg0NA2pQHBkDG6caKOCnjh7820/yw2x7B9dy+s6ztZ5Hb06XxdCWw7Y4um1OmUl10+baeGCKMQFBvJdDYMFt+RyxoZURsgkYY2Fb0/4GAR2hHeGNCTq22km0fZCfqOcW+fsm4E+T2NxUdp2UcWMtQ6i6AoywosoywxiyhIlk6ohZXdmXHwaxpgqTXKs6bpIVNM6xOT0BYwCIXx3CHB3YSSveKOXZA+ob26GTOx/VLppOPbVv1/D0vqf57pLyX5Ta9+TWyp/naFl+XqvZF0GzrjhpokOd5MducPNBHEDgW6pkg0b8QMmlMH0+TISpX6fyUMsQuoVTZp44bbj8NDycn+awOaawkMxamOxcT7od4YyoFnIasY3IziEDzXM/vYjETI6Za/M/fPa+qXZg3KZ55JR0NVDZRugqBK5iv+tr4BcQv4lkN5F8KjFw6jxiO33XCffs3q2rpkJoWaaPsNYL+MT3JbKzVPmsU/4FCnGQTN2jhxWagHnTEY2md+q+qce0Y2gvaWCrxPUaSTYaM/5tEL+rsE3SFpRbf4mG2Z9RtHAaFW0jriw+HwTD3oHt34H6H4cZ+nhNHG7ACxLiInkTeBy3hnW6UtzYxBkzDLxBzG5xOLRyXrU3/5YlsqjARQbeNA3TIU5zmL02kKaDPxgRWhh0F4pRZFKHiM0ceYh1ZvhQz1eH4LXsGj/XCMnIyBmhqZy1qV1OsrHvZtK8b+imWTzsoUE4WUZlG9Hr0R7VRnaqSvVxJRBVeP4KJdgfqK+wpBKQ8Q16/Yr37VD/UYQBlG8yuksP7niSJhGID77vvmPrZI6vOvEd/7ug2ZP8ZmtZmflfaG35RVL5H6jmm4Fwls82olgcDhQbGKNgYhocAEzeT4dtewxNQHaLDtoWnn6dLKBD2FxVK+ghFbUN6gCdlHaw7AAwbcDy5zCPNTv6O6rSwi+LrxugazW6aarAyFXq6qoAL6UyFTXU31eosm2tr9D0MaPo/HU6L1Dh4Pw+Cj99rnrXuf8eQzq77WA7zxex1x3QqQnhM8lRzY1QYdw7rMjIKH0LuykH61Vj8boGP3pZUzdPK0XlDlVeWqTYc2k3OYjHdylKP9+O6G59Y9+zmmSiV5Bn77Re2Bd5/331id9Rp522rRYzdNZu/FKz53+mKoke9dHBSs1fi7p0k8a6qV3y4Yacufx1bpSSrHFq8em/66OHPUXDA3NuAtaPRZ7c4FgrqthaX+gGSZidNoYihdtCZds0jArtVHWqfk19V5HuUiOoTCPKmL2QVmpAqjiBFhJac26AKqDBtesan3mbIQ6rngcPa1ohkLGxB7V4EJOL9E0rbfAANh0mzVKzf3PfE5qZfkBVGkRc1hKPvkbzZmLmgiZPQ/z5i0raiBj8gBoQbn5qXHMPTag01qODqQN68ti3NblzH5GA14Fj/k6X8NtA+8831HPQDnbWzZV1pndda7fe0LW3fkZC432Fpq+D4RP+tMhzm+p1AAm5eEagtSBO42ZUmRcSqt0Cg48wVoWCykiUyhZKm300YAQplw5Qj29Vs34bqGCK19Q3NXUNwJSmddLk8kC6RnCz3XjbSHkx1KOV/r20Su/ABverQRdPk3qBKNcJk3AqLi5pbPG89s68xrwcun9gpg6I7MV7Rmi3+va+haVesOlQAJzLbCSlhUNPaub4c8rST4caQ8sAGTdmKbCd0fCF09p37ZJGc8swFRoLTcWDkcXcpYs4e+sTSR3rP6hv3Pd7GtsHvEvlsJeqNXxjM0/nOOIu/n2ucb5X2tWFYm3dKFViEtXVd15gZMm7pGSv0xgJ8cmFe6rf1LlrgDFsBKkPauUfcZTOkuWyyVlm/81rNkIzcMFPTZybpmFZPiursv86XnmbCxihjRncGDcXkJsfENVKclrXdz6i6vhuxSmS7KF3P8iY1HVAl7WbMwqsLmtf/pp2r5xTnPl93kgWb16Aaxh3TrcH+BgndHE+e6tCzv/G1INaffJPtDZ1lDp+Sr5pt8qtn9VA77oGALTap97VxNlzGi9RKNJDrN9P3r6vD0YY0C0STfmd/TrUt08PnHhGwwcOoek8bN+p/E5q9ysv+U5FdhIdFpHTgUHXyntavPRz2treZIrFFQYSrwCtUjljYIq5Bw4LN+LTAXA9qOV/CKj8keXojbQGunigj4fzWKzthT2ugsv9akkes79ecYmHihnTdJgQYqzEJ3Vx4CidPQPkkIIaHoiphwRPGe+9QWyept9vtEQ9PEUaYePCrqLvFETaV3nlXC40cNNDjBVsKtd8Ylwzj/+F1h98VmW0kz1bvZpRPntBR6nsOT69U9kbV7T44t9qMMukLiDrQGpI44eOqL5Q0/l1TMDkkA727tZJRswM7WeEm1Ud2cN0GWA74jy73BeH8Fm8XFB+7X3Nnsbjn6PAc+QKMPoSC2SlTR1o1AoqLO7Gg2/cDGrp7/0qfQDxbViD0c8R28VvnqR7fNB5z2MEYwALi7xcmkegDjTuHLQyFTJrNDbmKLCs9/TSO2BMQAUx/kFi7qZ612ZpLWQuntX2u2xhR86M0NyElZNYOGdFKWb3HW/wqkaZ2fmxE1p97j8oP72DpPV1CH+FevwFHNIF3b9jWo8ffNqFhoun/5vS5bfcBM9A73HtB8dfu3ZDr1xZVXBgUMfju2kBf0aD+49g2myQjBc+/qaijs9iBb4Y4ntuP1qgDPE/1I23n1dm+U3q9SB+al51Rq91iW+wqgEybex+41ZAS//gU/EU0Ke1fFvc3qWzXc+BQB5puja5W4xh5sE54d7sVL7bU842gatF9W6DcMuGPeTo/wsdBD8nvDJ4t3r5kgILM/T9mw3n+pgVbxhyJ5QjWggR3gUp4QrRPxcALAraazRLCTP0IcBM5tv/XotU9PhD71LXt4QDaM8EY1HAOcGc3Xh2VTuYbzDet6rQ4B7Fhr9F3cl+nXvvDT1/7hqzIEb0QGSvjkH8ASQ/YI2nntXvqLftUPpfhOQbauL+WbBXoeztjGY++IkyK28AZ16i7ZgEB8R3jQ4uiuoSH7mahfj/CPHfJZlDs4epeC+l0l0GT6IdSMYvzuq7fjqYhbPCEMbstdMGhttbuTZxfx2CNhirUgVwqRy+TyOH9ilOqrgUHtDiKv0HNFZaUieGM1nmpoJU+7raEbs/kjRhGMBHkWawknWl4jGGNPUwYKEAUnfuwFPKPP1nuk4ZdiL5lnYMp7R37D7S2LScrV3U0uzrGi+c0ZF4VsMTvRo89ISSo88C8g3oFy//RD8/T5SRGtdDoT06fOSb6j+A5MeN+JsE/3gt3meR9q3nfkGS71WXWU12MXdWc+ee1wqL4Ou/wEYTEJ9qWYNVnbrvwKltA27msPn/xMC2tyF+yWrskVhP9p3a7dTJuNdNKmFsVEslRo9tLE0tYE2p4oriNZshZN0/QdqkBlTpm5B/fCc580lq+1P0+VPQgQO5d7JPa4B0a8T7IbzzUo6mz0EaROmfs8lc5lNmaQVbgzmmpxjuSMHFws1lDVBBvKdyQ/2EbvN89toD31Pt0T/UQv0mGu2ftG8gqd8//kca6tkJlrCkmUv/j8KzRDsrJaUo0Tr01BPqx1S0mmH97Y9+pveY23dwcFr302O//9DjGjzMNA8qfBye0GX67RH8z9fme3kPZ6i9A9i0nD+rmQ9f0OL1XyL5FxHPRWSTVWdujTVnWhbeJVQs5p8nBv9nGh/fYuWL1oCI5LrowVS6xd0egFSjBTvfP6XyjiOqDe4ELk0qRP1dcpmetuWb9NYh9Qw9rg8zz26Qhk86fRdo9FxeqyuVSkDQde3dw7wcpNymb4XZGqVKj1zECietUhc4OE6cfnNmzY1rGaTRMkkr9spSjnlJNe1Zfk9jH/5Uy5SJnT/wrBpP4enTZHJ19f9Wb3RWj009qsHWuCIMjZjQL2gUvaTTtxqaoIf//sePUhY+qXVm+v9/z3+kmUZYJ1KTOkof357Dj2no6EkiAktUdYjvuTXb8u9zlXyP+J7n7TEAdWuF85p572davGbEvwT4skSumx0omE4RGERFU7nj/APz+BnJtgrxi29APNquzRdwjpZDVLxr1uhqKY7Ts7frYS3RFxdhWJOfmL1K4qgPG2vDl2zAYrCHEIq07cgo9dR8dH4pr5mZdR3aP6lrNxcY1WZFHgBNlFil+xncSP29SbpJHFGgJiaYBJJnVDrOV2alQIcwzZskdlLleU2f+bGGr58CpGrrwsgxzTz5l1qZmtCZub8Byn1PAz0xxdik4SiDHJ8dXtQY0zhXAXwG9wwximUMP2RE8zcHsPdlTEdUe6phhrONa9cJJP+YEZ/SblcK1jH520L6z9nme36eJ532zzp3y6ULWjj7ohYuvcrWMrR3V5lCNUOvGtBpaJRa/DEUOx2pjvhLtFf/kKkVr+Ho2ZAHC6k6EK55+mbD8wwwKp98WtfTR0HsEtq7m8WE2DdnMqSLQdXQ14UC1cDWOYP63rkjDQgELIxmKVEkOTWe0uzsEi1W5B5ozzab3hcFOgbOrQH9Woo3SN+9aQjYkzr8BH15JJ1tGhhl3iM33tTU2ZfVy/wfc0BnE6P66NDvaWXPYV3Ovsms0XeYIVRSmqEV36X376nBgoZ24EdMMCG0j7HsNGjk1ybQTvdrjiRVmZ6CyOk5Tdb7NHX/E+o7gb8AsukRv+PrbJPob4vkb+3d7zojm++Zuvcsvin1SvmCVq6/pIWLL6PqzxPPr6k4h0agaTNobds76Nmnh9/l21e6xOfBmdBpwXxX8i2UM+ctx6jzAhKSwcsuhxh2YKNLTVqtHw9wp59JHVeuLuN80fBIm3VPgkEJlGMHGIPuy6+pt26bL9A6BYyrAp00QLsRtlsJkIoN2X3biFXXvk0lEA5dA6KbT1Hr7QMDaKj3yvsaWLzB8Abb+KGlPONab6SmlGFk3KK/qLngdZXHYLK+up7uKehAmorkccq1RoGx6QQqrPVD8DHFpqcZGB1UBCi79otlJXNJDd/3mNInkXzG0Pi/usR3EIunlcwr7oZ2ngL33nc8gE0llTt3/iXNnXoRSp4jrw8AcsVKqhl0uL+u5BEkn44dCxLaq+DvP0byX0Xv0p3rZuPzh27HimXsatT45UbG1Hz8e1pOHtR7ZwqamB7Uww9Na56hSXNzWRaXUSi7mL6Vx7mcvao+HK94kRFtedq3GaQUI3EToJLWZ80aBuVaRa01kHIPTQfdevrWPG4LE208WxOYOcg54SIze6i9NwjYRSNoowpJnSpQMfspKDdKI8dJJnv1lzQZyisV4TVbsQSGDqrQGsUBXMZUUVpK91G1h1m8BaZ1vR5TsjKpAWb2G/EjoH9+6ynYwBu2R+9vi+Q7D70DumySu6PqHQjjxcimt2vlayR2XtHc2y8Cg5+hKXJZax+hbgtU1J1kwOA+CMD4S6cpGMS4/hPU9i8gfsbb8sS10RO21TDEbZwx04AVQrHCPpy9E8/pWmWcjp+k7r9/jCxdTgu3KK6gVz+du6XehesMNmRIA8hdhM2OghDbiiqDlrhx/pS7WUdoK8Ou4DsUKPq0uILOAkVp0DDVnqfXPkdrcZQ8QJJuk4iBQaaWOmijzfgzIWjSfh44QJfdA2iMWNlFIDT3c01UvX8nY1Z4H60zdCyv6AMwXy9duRcpbvlwVOnoIQ08iNq/7z5FKO/yiL9p97eD/HdF/K5q98qpPK++U8ewcW9bOvg8q1+5qdW5V3XrDU/ygz3zyrPRQHGhpQi2MLybBaIV2zny60Gt/5QQ7WWIv2pSb6FgkKGGqMqBcdQhQxAtRUriprgOWAQy5n/gD+irH9QQw42jpEz9c9cVXFtUhKENPTh/EZNqk27nOxiLWSk0sT+La3PzbX3r4P8FdsjSniOKHzqGD0LGbR7HlIRPAw0xcGi/enftUxWtUaLBosLcnjY+gpVYN6ndi9Dg2VdgQncEDOAQE7ce4L7xM4ts77LGCHljHh8OaKDKvB56CgN7qQLayQwg7jv8ao96ro4qNXhYfY8QBjri97s6P48zuyjm3ZN/W4hvtrzr1W0yhCdBG2rfYbMQvzqnlRkk//2f4+ydxbbPUclK/RsTLcPjOHyofj/zZkwIW8ymzz4fUPEl7Dfbmln1bBaJiz3+HDPtIT6dsUxHIPGR0BzQ6BpTtYO796k5NKnY6rySlz9kBg+DGJE4G8ViesKqayzmt0ILy+S1IHwDQtT7x2jr7qHzF3VO7r0FDtCe3qsl7HKWGbgx0s5BSrd60UpBxrNcZcCEZeTivB8gMkgwtNnqDGwDp8D5tzTw/v9QT/G6wmye0EvbmW8wjEfPtny5uK4yJSw0FtOhkWHyCgBf6RsqxXKYomHFXuplhOuokhMHlPrGk6j+BxWFyX0w5kZH7jaFe9tCfE/yPcvYJb6XaPHs8wYD8Fadfrmla69o8cyLbKTxPjH0oopXKiovs93InoYSJyB+2pvQ3aIBM/d8UMXnYYQVrzRrIZzWzr/8X/DI2yqdelN1VPsgtnGGOX1LF69SLMnIUrJlPasgbAUm7pHVo47XOSItgKBqgm7Y4SkO6uOjzNuB+PGdOxnsuJsiyrjGx1LMgEwykBHoyRfVRTROjv179rFpUo3RGwmGPRjDfHBxRfsnGMBAifnSCq1VfdYW5tPSLTADtlHZ8+Z/Uf/sKbrFKNxk65UagxnqTBFtndyrqyMpGK6t3YS28fgVZX1XQTmbSpRQ+W+k1X99XD2Ub/U9DvHvf8QRv20OiNty1VP9X3oxx1a17wjv1L5H6m5CZVP/e+5Kg4kTy7de09KFF6imeZe4el650zQrstjJAyzuSaBTN6ePq+RQkS+EVPwJXL8MCXn4uUif+v/oLzXN/PnGuQ/peimq/5HHNdO7SzOLjFBBBfvPvKbk9Q8J32CXFOoVD93qBWAr+el9ax6iwGJ4WkWkv4bNT7Lz1U3AFYNtf//kCJtmhvVfX2UeLt+3Br7AyCQ9faRXV5nGeQGRt3qDaj6rv/z2TpWZHfTmBws6vofuHgCg19+4pZOBJZ089f9q6OYpVx/AwDAKOmjA/AP6B59mxs8ANbxMDQ34lpkmdou+UaqZSCClKC/vuT6invdH1BvaqaGHn4Kxv4HDR3Eq8LNXF9FtA/uS1f6mpHvw7Yb0Ow+gEwEYKrfh8VuxRoZ07muaQ/Jr1VOAfjMqXmeg0SKI2jgePztMBfohvA04ZAx78QU2QPhXQJ5F1DUStzi8V8nv/5UGDjJ1ms6Xftq5fajoV2619cENSr95bw9+xRSz65Mpij3xA8qEaWXMQ4wagBAl0Vf9lEhjKuokYm4y3tRudYWSvHE2OPrrx8cc8f/m57NKRCFUuaWd0ZK+9+CwTjHv77UP15QrMMI9VNT/9YODOj9T0EfnV/R7j4xqmb2A3nx7VrtXP9SJD/6rhpYukV+A0Hxv4EH8hD/ZxR48l1WOUs5t7WtUAueJaHJ0KLWZIZhI+9VXH1X8/WGl8rs1ct83NXT/o3QuQXxLWbhkVUfnb0Osf1dqv8t73Zk89tprcfBamszmG6d6zqBnEtpMl87Mv47k/xwUDVSsfoM2bXLeBTg7zcQs4vxwypP8ZhEv/iUk/8dI/rylaMJa2nVSqT/+X3XZx346DCV87NiI4njD//DWmt65wkRtNMEfHI6RO09C0DYzcwBvsJfz4AhE10qjcldIDw/0YPeZvHUebREiiUOkSShW0Q8eGSJiCOrvXpnTYCqqHHj9jmhZj+3rA5JlECL79C3BMHv6Wvrz7+zVqx+taG2tqKceGNWZy+taurGq4TM/1MGzP9SgjWphBWrM7kv+yTcUeKbCuPhTqjJGzbRKtczwx6t76NGjoWSMbuDJG8z8jyh9c5y5+4c0dpB8/tGHFMUnMUyju9V61++7W9nfJuJ3Fb0n8V7o15F3B8Z0eua4W5vcubbwunIzPwdle1+lzDXlGFneYAJncJi5PNj9SB+xMGquSTIn/zLHj2AcMnw2TXohPaXUX/2feid4QO9dzOqJY8NAtn360XsZnWeUWxDg5ZnDccxCGmLlNNEX1IkD/XrrRk0fsXvFAIMZBymWTIHVGyyzykTtBLZ6Huazmfz3707qFnMD3jm7qul+xrwzCrafMW9HxkD0KOzo53Mr6yWNx+p6gJKrCzdt0kND05P9TAJlehddtvGX/0YTl95QL+Gk5et9x6//sb8AABeySURBVPcq8ZeHVT14GRCI8Jb+xHazB2DrQQVWnqMcfIiE01mVhl8kF1DQcHVaQ5UHNT7xtPomjpNrsFZwc1e39Op8dSR/w8o7KbcMnSO+y2PbXXaTOxbqV1wuf+Xyz7Cd72Ozb2r9zLryN6jXH2BcOrG+qX8jvk3dyr8ChPtDGOiWtT8T97NNmv7gzzVz6Lt68WJDkwNxcPZe/fIcMHHD2qX9Gmd6Vx8ZuZnVgp5jm7M/enJSL12u6B/fxl5T39fbw26WTLhM9wSYdcs+NzYKnqLQVQYpJZhnO8c00NkbpFyJu5fXy9oL6HQimVOSEekpvP0GGizEJg0p5gtU0CwW7USoB6jS41e9cF7R915CcmfAD2jJ7k8p8e8eVuj3GRDZ/65yTZxSehEE8Ytrj+Gc/hlVSpNs6vBLlXp+RLiX12Bwh0aCj2qy73EN9B+nJsAkv1Om5py9baC8d50OqrFFh6Ce/xMv/+OdqpWt8K6TffOsTf27IgpjDI8BvLHtVWXJgi2dJa1ZfI9zrit/ldr4eeJ8xqVFD2Pzx4j18aqF+i2+BvH/GUDnhrfZUhX7vcamC43v/ge9nBlkLCnePKry5mJGB/aOaJX5/Dn2tx8aZeQ59fXPsivFD57aoZ9jEn5yihRswgYth+kTDGokZdu5FDUO5Bth5t0lduK0vZKX2M0rD+P4mKBxi+TPw7F1nVx6VdFLb2MiME1WV0KBaJAkUOfJ3OYPfpvPR+l3fH0VeJiCUcau6b796v/TZ9h8qQ7O/5ZWCh8RINpu3lTyFvYrv/gdnN4phfvfwey9RcMmw6mb+5VmevaekUc0PXIf+/0AEngVo57sf5WI3/HnNpw+Z/M7/7niSdcLZxEA0C3SUmCXyYWPnme3qXcYOXJT+WuryrKvXJtESc9hwh8Ovw1fZJvy0hvY43/E4aOY05RBA/ucGZiS7wf/u97vfUBvXq4pU6Rpy1/RHz6zUxeIGi5xvUM0QZQp3Y7zfQem4loocwMkj3ZGkWDq9fy2b946wM2tK4qz9Uni5CN6ezWkWbZON7O1f9D2vvNpYW5dB1bOavfb/01JcHyvQMQexiDgDoTlmkJ4FwIZgBRC4us2m3cEk/UUlTrPEKuzAUMP+EU+9y5l42fAGKxoNcVaHEJ7sM168hYz85f5LPmJ1fthgGM6tvc+Hd51HFOQ3qzh67Zr3alkfsp52yL5m46fF+t3Ce+aGl1xhgf2uAkdhD6W0185+4Ky86+pHQXgmMmqeoNMWhYwZW9FyQcs1gflYwOEMsMWs38PZn6VBgzXwQszgOpVv/XHmj36fT1/LaRLMyUdnwzof/7uXr1+Jav3z87pyUP92r9jyMX2IUat1Ki2Kb33mgJGQEvqkCgJggn4l0EYR3Zo9C/+D63vul8zqHxLA+9if4AkGmX5xg0VX/wnDZ56QX2UX4UM8zcwxwliF780D9yqhDxg2PYDrkH82V1RzT0zrTpdONlaVruZOdCPvW8GzlC0yUAILFmrSUURHcsVG1MHY/trx1Ve+Zairb06sW+3ju/dx4Bmm9hlF/e06FdL8reaDJN6a2N2ZRlGfNcqx0+Teuuqgfi5SxQwPq/swmvE4VeJ8ddUvsi5RF3Jo6Bmh8HcmTcLzqoKhRzrf4enfxliEV8b/mpbpBZOPKHK7/17/YLGjo8uZ/QscfgfPzWqW+Rbb11fBctn/7ysbYOG/0As71tiYhabJkQW5zAfSDcLaWGYSXI2xkZJJx5GNd/vtmCpo7Yty2edXnkYxHf9kobmbyhJ7X+ABwozM4hp8Q448noIN+ji6v2MyYskda4cTGnpO7u0NMTYRca276LP4GFqD5KUq9eTtKozCsbKQQ17rNquoPVBWsOeo3bhWQ3ExpD8ce2nLiBhkzlcq1anEHVLVc/dKIBtlXxPFrwwz8aSe56/DVo0BrDaecIu1HC1eAO1/4JyxPvRUcq3mdNbuGqtUky92d1WbIq2KJIitq155R0k/29ZmIsUZJAUsWqeBlQpTu1R+7k/1ezoCS2yI8UuBjhNgRlUSNxUliHezWvyL16jVx7bDLFsOKIlYCIuW2don9HOqnwBfzABOWDd5q5JhfaMMcUFjUMcvkJ/3hK2P8z5PTiGQdq7YgA5MbZjS6+C2zM+zWsF82Lwtnn2xPRNRmbPUpRy/cEhdtTuozonCzyc0onR3Xp8Dw5cZEULtX9Rpn4RH8Py1DA3MwIqhaPKrfwhDHmSBs1+ndgzzuxd8H5qDj0z35nM8dUivqfuPSzfC/WsI9Yd1glrNfnWlOFaoEnflm9qjTg/cxMnivLt4AC7SzKfpmETNMnlB+K2EYOpDGLh9zziN85DfDSB22qNb6oyvry897Bq7FvfBIb1IVnhBRipQtcrw4yTjaJSACchhjr6IH4bv6DJ9iTWietm/ViGkMM5bGb/p4BQH6KuDw1SHQJ4gVnn2FtnedGbHFplA6cqOymMW+sVuETy9IwmV/FRzKxQYBkkkxjA4w/SgFFgM6S36Uie3x9h1y78EXoNT0x8U8em7tNkeoBoYVaXVv6zFkuvs+ESewGQY2hWx4mCnqWk4Cn1MKh5/3g/mzmNagyMIGQe5r8Z4pvah/C2pUjT9cGb9Ns0C2MGdsVgQuXKuZ9rnabNOJIf6Ke8mcIHZx86IaJXletT9X0ye0b8M9h8w0kt5LFOW06oMiXbWq2sWtdHFU6I6V1l5uBX6YIZYIDjwE7qRQwttKogZvg3YS5vXA+SRlRQX8I2k6BpsSWbHpvQ6pG21tPE5nErB4ZwVNXkQe1y2SL4PZU9Zebl9wyR3iXmvjivx5gHsIc9b4IUaYb6bKwbu3jSIX6V2YOnSjc0y3661kn8zT2P6olD39FIejeVRQYpz+r8wn8GW6Bhla3ha9VBCH9A+fVvQuP9GhoY0Akqkg5PDoNg2o4bJldeRm8zNrv7cG+b1P6vSr6pe0tWGNEbrg8em299dGTY6tVFLdC4kZt7RclxiD9IEafNyrPIwHKq1hhhdfNIaeVDCjqM+KeN+DbE0GvJctVBZl9tDfh6g4DazKBvTPHGXjZG2skeNmOkiEHifMTmPhoxDSSydi3bf65dB+JlAOTaGcaf0REzz743N61vEHWdAha27Vz4NAM3KtjrjG7cyjAsEenGQYuEzDnN6fsQ9QD76OSYKGJ82cYkrDF5cwb7tQyecYlOXxWj+rOHvqdnjjytntiIGxpZqizr9TN/q3nKvFpUBxUKk0QVTP5u7qLyCKLvm0Dlj2mKHTxitKqbX9F18jzH724s/eZnPwfiezbfzd81BkDybZ8Y0wBtJN+IX6suaPXyz7Vy5ReKDV1hzx02EbCtw1xSyOvJc2XZULYC0Y34zQ8pn6aj1jm8nRawjY4d53hhVsIkh55gwMNJTrKKGYCBIFJssxL9ZN+CFEKGetjpOkYLVIQsXp2GzWszunrrnC6jjRpslTI8Psn+N8zZhZBYKXICWc2vXNH5a5c1M8tzVBjg5AYwVfT9h74LmNSvG7lZdsDAbMEuJZozbJuVFNMzL8xwzXxEf/X4H+k5Wq/6ouyly9pcuHZTP3z1dRVI6PQyhClXTGhpGU1Fhc9xpnOcPDTh6v17yS2EbMKooXuO5lsl/+4ZYJuIv3kjHgE7gA7evkm/TeAw4pvar9OSXGUH6cISffo3XwJZIwffR/Ejmxp0awK8UWueE1U9h7f/35F81L8f2NXvTIMHF3e7chwv8EaT8u/B7yaUeBAnrsIQhZw1WEJ8JnD72PAoNLqHQUd/QIoUnJ0dOnzY63x+Xm/+8p9UpF9/x8GHNMzGhkw7ZX7QGludzrGLxxVdX/xIlxmZdo2tYOrM92/ZvH9m5P5Pj3+fff126CaRQcmNafPp8vwZ8gjXtJ85ercY1eIvpvTXT/2Fnma4Ug9NnHOzi/rxKx/oAyKU9NCYEpRlF5kXYODOkV3DZAfHNA1cnU4kcPRs6HJnCNXWfM5XCuTZwoQe8Ttwr0m/yYObcOWNOamxcVEZtV9cfxlc/wX+yn5wISphAGk2qqjcvumm3nHu5tkE8Q32orkMxGnjbyES3ORStDYU2SsLZ2VsVBuj2lOPsSPGoSw1gTOq46y1we7NkjRJ0iSPf1vpQ39CmddB0qm28RA5e/a4f/stCi96JrRn/xNsumw18hUV2fHy/MLzurj0huYysyCJIHRLYRzJvUzwG2dfn0V994mndWzPPggPt9AsgreqVxi68NLZn6iHPEUOfp6OH9NfP/EnOs5ghizm47U3z+q198EcGEYxPD6u4WHm7/Sy/Qpo4+6xPk0MpKkRYOAy4ayvszWqN0LdtJvpxc0q3ruV/c9F8r2bMlDHgj1vR23nA9gcXsqdiuUVulZfw4b+iOQOc/m1xIHXaxLdCZotrA3wf6H6NIWWT8lXOOhatvxISdsqZW0cinXQenGkk/wW2bug1f4nLhDunWJrN1KnGb6bLF6DZo3RZykCOfgdeugoi+JeKrXrEPGXmkftj09+U2MTT8JDNiiZ8aj87fXz/0UfzvySOUJEDcVB9TFBbCy2RwOjBzXPDlxHDkxr2hy9SFqRHnaAoNTqjQtv6sdnfqqbxStMFpnQtw9+T88efEBp6gzfefusXnrjIps5prRjz17q9yE0qYreREBDXGeY/Xd6rZrIxrDYONYtxt0R3jWHej362/Fvm4i/6fBtEt7I741Ks1Jc22S5ScjUAMItsmddPn+O45/JaVPIKZt1SxEHD2d23na7spSudcNGg/sAOX6AWnzY7dThh3kEHt9A7TbJh1sI6RLH1p9nvfrgA9Xi2ypc/6mqN+do/LDTwfMPPaaJ5/439Uzd7+LqOqZnFXj53Ec/Ys/bJR058QPtPvD7LDyz8LDna6tn9da7/6iFVXbHBnDpq7Nx8SphG3P6h+8/otZgL7kgCjup6Q/3sPkxKFyJSuS3r7yj126c1qWFZT3B9Z498JAGaNCoZPM6Td5/lQhimH38BtBEQT8FoAA/6VQ/++il6TMgZMQUORx/K33dhlC84eYNdT3/uyf/NhHfy91/3A318vw2KdPTADax2tC/MkmRzPotNiR+Den7Z7T4BzwXNfOu5RkF54bdGIMzdz9MLVviz/Gw2SXSBisSzjVhHput4xoymaodgCABWrYC/O5nlGtpEQzh3H9XleLKKvP8C2sMQX/825p49o9JF+9wSGO5OqvF+fd15t03VWEG/+GjT6By9xIyoiXIAVSpD8wsYzrI58dwGsIGUdsWqsxtSZ9gvx2k1gZEBGn49IE5ZNjc6Z2Lr+i1Sx+QvPHp0PQj+vbxJzTOvPwWqeIybdkra4xehYAJzu8lRE3SHt5Drt42bgoSAppH7w129Z7dW89ORnQD2Nko4L5r6m8T8T8u+V35t5DMq+x1w5U7JqDGYiwvL9C0eRW1/ypz5n+OVrjIo5JJM2bxUFxXExcJGfH/gimUT/I3hjaRI2/iJduiBCjGCIboZqGo0wfQY+XNLbY9ydIXsH7hRUanMRufUei2x3F8zw71UYnrx6YbU9YAgzKrc1qlKjdIi1Sa8WhRA5FyzAcCC/AD2jTYBTOE+g3QuNm2vfPonIkOpRkBj6TTAOIDfLHtUmuYp3Mz5/TiRy/q0vyi9oA6PnPkMXbHsl2/YLSSN5M/xP3G2OM3Tn4+gaTH+d2mjm3N03sl8Eb2LvE9/8lU/ZYm7bsmvKdAtiGl++vvxPP8u+lcl/JxISBJTebXLS3doJT7Cg96mmjgPSKDi5zPrpzE63ZbNk4tzK4LvUh+LPotXgPGuEHJNqkT9W9YADbaz84VfhuqzLvZC5iT0/gRtFBbW5ZpBFOXLeLwoA05IKa3UM3CRQvNbBvWADbWtjNp297pNFuamWpHqanHuQzjdSemJxQbHWULWEbE9fJ9hGDmhXstYzZIqkX79bIuzl5j98uSxlLDGgM4CttUMOJ423snStlYDIm3I8x0LWPU2223J9EbJW9uUTsgxsYCb4+t717uCyS+cXBnXCqSV8V2LwHJrixfw36zz3xoDgm+DGOcQ1lQ4+wD9MHrD4Wmkfw/RVqe4+/DTiK8sWRIqDGBtWpD+ADgDZP7tPze+yqcZ7K3zeOxzRMopHJIsf1njEPHje1yGTCppf/eZvWEie9t4lWNXThM2m3KVyABVIf5CYGwJXbtUXyE1m6qew2/dz6ptWkABFTKeeVLWRcqVugMsm+MMjEzEcdHQLKjoJBRGM6k/vauG8MzugTeFkH+zBf5nInvOX2bku8xgL1rkG8R27+6AtS7TD9beZlFIlkSt50tKGVuXSbpMYPTmwTr/ndKRr+NfR9FwlHvFgLhBJGohaB4/yCIrpuWpS8TR1eXGKKI3bZxquhkm1/YUab8dOghTEUw7+OwqSvRNHvhIo1128QRAvpJ5QaSjDyFawJswWbNIQEyf1bcYf9sP9si3n5mjXGrNHsi3oowIi6O7U7EcQRx3MIwSpiBDNYz6Hlp9uyWm+hIrzHQNnntn5nqnQ987sT3pN0L+7wF6GIA3vRq221iPbOsBfa9XWO6hR+Mv5+6u54kap2t2ZvM6/G3J0huHKDLdhCJZVCBQbRuuKK3qNZJa8OaLY/epoDDCO+cTIjvozTHm8phkgZg4n6aQ22YsOEDSDkq3na7NGn2gfv7rDvGZuS6ZhQDqKzZhPAPQtsOGRaxmNq3aRtxfAiT8Bjevo2JM/MRsO1NLQdh3rmz1R//52ETXwPib4I+jvAdJnC2zRV3WDt0ncaIrBYpuFhdIzyjzi5Cm7btMRDipyVDgmx4GLKtxpCoID35pkKtGsfvChu7e+90W7Bsab2CCw8Cdt6jd54zGjak0YonLAKBvAZMGbNYqheGqeErNG2yp0HSrgHTXAS7GNcxotMHYBIeB/+3cehBG6rU2eDQGMuNineE7wi9e7PLAOa8ddX99trwz6oBvgDJ7z71psR7bo1X2dOVCyddDDm24ol1nKdcboXuWoYdExnYfFxrUQ4Qx4ewnxFstanWqKlWCBFEaq0n30luZ10NM+jmF6z336DlgG2UDChku1g1bHq22xXLfAEjfIdRjJnMUSPeDuLhR7DVYTz6MES2wwAYby6w7cTlbQBtz/OJZHSqvXNDX0/id+1d5+kdHNut7vewd+fTboxoxZJDmHKZ/eIZm1osstEwI84rmIcaTmIdlWvVQM7GQ/QgNtmSMHaYFvAaLz04tLsxQt3BwUz4NpVsiRKTf6c1zBvvHLbJsREaWDWMyglBcHtt17VznJbpePidHjSnRTb+dfIRW95wv366Wf+dl/wu8beovQ7+7wAgJzVbraJV6xgzWHdPZ7gyo8yNIWr0wVdB9uywfeZt79mGU99e+bR3LUP7zB/AlndCLQu33O9IsmkKJ73GOE5jeNO9bSiT/XS/u/31uMaWgQhbVertJNtsRvWoffuZn2TxPw6GfVZ1vV3nfwFqf+utbnX47H0vErj9nwdxeOzgDKjnKpg9dsWgXo2A1Qe4VDHEd/vbOBDJYyRn5x3xPUIagY2Qbt88915HOzjnrzPkrOuE32aP78Yp+2Tga7sItx3X+RKIv6kJPKevyxDdx/GIv+khdV9v8Zm2KJPbxr+4S3ietMc6W8Iq90aHkTYkdIPFOl++VWw71/jM4djW59m89+0g1nZf4wsm/haqGZl+hfDd2NeI1F3Erku19bOfbCs/ro5v/7ZOBPCJK/ir1/ttwjDvebZqMk/DfFX/fQnE31yKLvFvX58OsX81OHZSvbGUt63p7T7Dr11sR5ytGsb73V3VOYl386/bnbT1O+4R/1No0VG7t3nKHZt/G6E+gWS/lvgbOr3zoS3E+ESG2k7if9x/uUf83yBOn2zzuwmO2z/8SdL5ayj6Sd/6axRE1/Jvj+Rv/eK7cRjvRgvd2We/VLXfVbq/eqsfC5+2qOrfTKBPMQGfSvy7DcB+HRP+5ju+M1Jt/1lfAeJv/0Pdu+KdrcA94t/ZOv1OnnWP+L+TZL2zh7pH/Dtbp9/Js+4R/3eSrHf2UPeIf2fr9Dt51j3i/06S9c4e6h7x72ydfifPukf830my3tlD3SP+na3T7+RZn0j838knvfdQv3YFvroA9D2ife4r8P8DWsWmFGPLQkoAAAAASUVORK5CYII="/>
          <p:cNvSpPr>
            <a:spLocks noChangeAspect="1" noChangeArrowheads="1"/>
          </p:cNvSpPr>
          <p:nvPr/>
        </p:nvSpPr>
        <p:spPr bwMode="auto">
          <a:xfrm>
            <a:off x="0" y="0"/>
            <a:ext cx="1209675" cy="12096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data:image/png;base64,iVBORw0KGgoAAAANSUhEUgAAAIsAAACLCAYAAABRGWr/AAAAAXNSR0IArs4c6QAAIABJREFUeF7tfQeYnGd57Znee99etLuSVr3LkiW54W4wRBjTbJPEkJtAEoJpuVwUAgZCAMcJxQSDMQGD3JELlizLtmSrW1pJuytpe9+dnd77f883K4GTcG/Ecy95ZrX77zNeeXdmdub7zrzlvOd9Pxnmr/kVuMQVkF3i/ebvNr8CmAfLPAgueQXmwXLJSzV/x3mwzGPgkldgHiyXvFTzd5wHyzwGLnkF5sFyyUs1f8d5sMxj4JJXYB4sl7xU83ecB8s8Bi55BebBcslLNX/HebDMY+CSV2AeLJe8VPN3nAfLPAYueQXmwcKl2o7tCsO2dpUeLmXKmlM6dHplISlXRGNhWSidl/LBfPrFXiSAHaVLXtnL8I5zDiwCGNjYbjFZrC6FTO4tSSW3DDIbILNIEoylUskgl8l0hUJJnc4U5flioShTyKe1amW/VqMcUqjlE1lJERnoC5WmY4nc2bFgDPhB/jLExn96S3MFLPId9+10l2K59kIquUIuC7dJhWi9Mp9zy6W8JZeX6YkLTTqnViYzKmU2q1TIFHm5RpWBTp6VNMpCTqssRZQqZVCu0QUKalMkmlYXp4LyWDia68vG8y8d6Js6dbmD5rIGy45t+5T6ZcFGuSpzjV7n32rG0EKbFPVo5WqL3iTX6myQydV5mSQVkM8XkE5IiETyiKZK0KkAu0UOo7kIpVyCrCSHVFRLxZRaSkVRCkdl0mRSVuiLmeM9k8a3gmHVT2PjkRdORh6IXK5W5nIFi+x7O15y5YuZWwqpyTurLSeWLVD4rc6qNpWp2S7TOPqh0p2BXDHFfWUoImUglSRIBQVoQ1DMqSGX56FSJqkOKwCMVKSSjGAhYPIaFPNW5OM+JMdq4O9KSB3RbP7wVN1w/5jruXiy+JM3e3pOA48XLzfQXHZg2bldUkTX71sRmQx/MuIfuH5Jw0HramtJXn3le2XaZloIWT9QPMLd74BMohGQGG5IWQKiBMYs/B1v4jvBMwOS3/5MEr/jrQwcYWkKZhTTG6Sp17U4PjEsvdi/OjM04T1bKMq/FxnDEycjOy4rK3NZgeWhf9zl1Mv024cHp/56or+nubH6nHzr8jEsWPZumJbSr5Q6gBRDCykEqOOQEmnkBsTnvwDtIloRGZEhwPG2mwBQGSQXfvZbwMyAiq4J6clr0X8ohENBDd481yIForZUNqt+hZbo6/vO/f2hC3Cb9YZmtoNFtrpqh85Xp1+4dLnzljUrrDcgeW6VIX9KU+PJwVkth8FagqJYRHFiGqVICoVADoXhHDSL+e/zEtKH5NBemYNudQaqxXRHSSB/Xgmls0jLQRhNyaFuykOmK6E4quB3WicVb9oSZCa6LgGYnAn5hBO5hA2hUQP6eL9Toy7p3KQvEE8afpZJar7zq65OwnJ2u6ZZDJbtim0Lm2v1Gt3tbW3Gu7ZsUC9e4p5QmrV+mam5BJVtEKVgAOmDBRSmddBttELVqEK2O4LCYAz57jS/5wA5ATGsgHp5HoZ3pJHaqyGoZFAtyCJ7QgM5wWa4PoH0G1oUBpRQ1BB4vL/cUYJpexylNI1OVA45gSMz03gwai6WmhGbMGNwVJJOTNhT56a8L06G9A+cOhY51ot/ps+bndesBcv2dd9oTGfjf97YrPvgTZtV7uXVGZnZV4SutQtQdKA4XkD8WQXdjB7mP/JBu87G8CSL4uQ0Uq+GkDkch3phGvkeOfIEgfluuqRTCmRPKqFZnS0DqOBXwHBdErluFXJn1NCuSUOml5B9UwNoCA6DhMKokiDMl8FTHFdA4S1Af3MWsoZGJEbWYLI7Kp0KqRMdY/UvBxOOB1KOzKHHH99BlM6+a1aC5d57v2ZRZ+2fKUb9H71tC2wrvEqZbbkbau+T9And5ThCbHr0MSXkZiuMN/m4mWpI6TCtwxRy52NQNzILUmSReUMOhU+CZlURhSGxHCXILbRGk/IyYHJnGOvQ1+i3pMpAKcVlUDCdlmslxHcZUZxSQHd9kvdVIX9OBd2mNAy3xCFz02JJCxEZvBkTx89InVl7aji39OWQEt/6p+989sCFKGhWIWYWgmW74n0fa79rsa3ly9X6ce/V9iGZvWYFjJsnmOb+jBsrMhW6jCkTMqfMzIrNkJM0kXJJlJJBBiQRxiBp/jyN9CuMRewFGG8oQFnD4EPDjChZQIl8SykmIXNUXbYquitSZRBIaXK9MonPx1iFtiF7Xl22JpKCT9utpksjqLaloKxlsMOVlSQ90um/wvieQYxmp6U+9cbk4YnS7r0dB744cuzVM7MKKXyxsw0ssg3v/Mg1Sp1u5/YVW2yr6ntRM/I6TM6tsLzDCoXmF9ywFHeJIClVoxi1Itdb4IbGaC3oTs76kTkSZnCbQ76vhHyvBEU1A1kaGd1Gxiy3FRB7WIlcnxymdyeQOa5BtkNNFxWBwlFE8mkjYxhaFT2tj52xDF2UcD9SissoHAuBJCNmxCVJOpQKC5EL3YHJPa9gwJhGZ3wDzuQshZePHdhrkyv/uOPgc2OzCTCzCizVm29qbatv/rfNy1asdWYc0BbPosGxD9WFKBzVV8Cy3Ae1+xgtgJwgYYbC/EPhVkCzhM4lNMGNH2O2m2Tgmkehj8xso8Q4hdZCKcH8p3lk32Jm/QozqJtS5SA3/ZoGegJCszKD6LetALMgzcos0uRVCmOMc+6KMb7JID9EF9SjKscuhqsJIAutW2E5ol3rEeg5hlG5Ah2TLRicbIWm0SINJoZymXTmicOdPZ8OnNgzPlsAM2vAcuPHP64JDEX/dtv6tfetrV2mPX9kAuODU/DYOnHD5h40LmiFpYEprzHCjMeAbBczmgYdtMvJxurJjZX8zFomEX8qguSePF1LkZy9jLGNjDFGATKFDLEfyqBsyEG9iNT/PjWU9XRRt8YQe9SMwoQCxvckaEWA+E5TmcvTX51m1pQv/yy1xwD9NSmYPhClmxJGRotseDNGOrR4s7uIN7qXIpU3YdGVXsidRenXbx5NBILBb5490/0tBM7FZwNgZg1YvvLAvy5Ta9Q/WtXSvrLvaEDee2ac7GkvNra+hXXtC+DdXMPA8zQtggOJV8igyRTQr9VCVVdgwDvNNHkSyb1+pF9NQtVUgLqthMQzCpRSEl1ODpljMuQ7yaks5f3J0ObPK6Bqy5UtTO60CuqWHLOfEgojTJttJT6ev0vJYfkowfdLI+JPm2BkKm2+6yJYBNNrR2jwLvTu68ChgAenB1rhbfWhapUJx851l872DfUOjgx9zt/x+tMXeOOKxswsAct2xXd/sv2TW9et+lxsPG/d+/Qp2dTIEJYvOIwt9gn4NvwZDKtGuNABkm5uJPaRoU0loLCS0tAlIUVCJNKiyHXFobAVob+KoQ0zGxG3QMO015ChJSIQ+hmpMkAW1Kz4yp+Xl2MWPV2LAIGUJCnDuERBwk7GbCjxggH5YSXJPZWwFrQ8cWhWEFQzSRVKRQ3i8U8g9OIk+oK9eHV8DRLFJrzjQyv5N4vS4y/uy4ZCwT2lkvzjL/z8O0MVjZTZEuDqF632vfva675//ca1NzHRVRbDBhx9fi/eddV+LAjI4bzxs9CtEbszwVjBxHhljOnxIHNXBqauNNT1aabQjGKLTGkVYqMZlHLTS9EckrsySDwlR9Ev4oyLCa0oDglmVgSuEpQL89BvTZKXydE15aF0023p+ecy/H1cPsPoMu4BAVR+ZLk0wOcsMnWOfBLBx3ZjMtuF47I1KNquQEyXgNPhkFqbGkpdvX3jUiH3+aYq+2Pvfe97K7r4OCssi3vD9dfeffO1361yOFr2HzmJloZ6LDaZUW94FLVDEViqtsPygXv5aY1CVuAHtMibxIqyFOamTXPn+F2K8juDC6YtEquDUi5PkKQRfZhloqV5GG+kFTKKQJj3eklTDm4vFhJZlJ4BQBkJ4j8EB0k5Efg6vhCBqpVxy4UaEq0EGdwaZIvXIZm+BdFn9iP42vMIrlVhWL4N59M2nB4ZRrXThRpflZRKpXPT8cTPTVr53z38za9UtHWpeLB4lr3D0Lx0wV/dtG7FZyLTAVPP0AhGIhHcvmEDWrXDWODugDPtgaX2SmhbVkFuZNosZyBanGIx2U/XQQLO7odcfZA8AUVtjEwlVgOlfJSgyCH+pBI61oY0qxmrsC6UOaYku6si78Li4npyK0WigJ93uYUAE1ghvS/qQ8qGPIk9miIFSwiJP0K4o4blSCF1sKKQYCY1OIJUdxdismmEmtUYTC/AFJbg2PgoenoGUeurwua1q0ncKUoj44O9DkP2y8ulfTs/8c+9FVsOqHiwrLjl/S1XLGv/h9a66tvO9Q3KT3MT/PE41rcuxBpXGwrBASxbpUZ1jQdq8fGmxcglI7wFoNJOw8wYxLFiHbSulwiWCYKFuw1WnKUY3UiR2RDjkrcY6NL4iNRY6SlAsyxH/qXAOIalgF7Wg0jhqxcwS2ohoGYMy0X7QmWDF/HRP8Xgyy9iWBfG9JilDDBB1GVlKgTDJgyOeQBDLQq2BA6fPQOzzoicQo8quw1NNbWSQRVK1Zknnvbo4l/6wF8+11OpsUtFg2XnTihOdP3FrTXVK75VyCsa9x8/iWNDo1hY5YaTC72idhHyIxpuoARPlRYaDS0G/x2PkFBLptBYN4Kl1iE4PZthWscsRtpFd9LHvRAyk7d/gGeELOKxkAy8+Wghpkj5i0q1AIfErIpsr/iVuIuQuhCEJVkj8qU7EXyuhL7+J7E32ID9R1tnwMTfU71b3nedXoHahVoktH4Mjk/SRckQJlPssjuwqKkB7Z5U0ZifHpocNO44fWDxzhd7P1GR1qWiwXJs163Oombt5/ypxr944+SE+tW3TiNa4Kc+m6bc0YJ3bb4G5qQTiWgWehPZ1jStSiaPdCrH4LIAn8dPbXYnPMEcLK03Qr/JRsC8xMD3de6mIE8vivUZ3MLBDW5HdoIKuJEINDY99I0pyJXUwBT7+LtsGQASyMwSJCX5BhTSGxDbFcDE6Z3orcpg18GV6B12/sYwCPCJzMjh0sHVKqFjrBOBRAZFPk8xXYSFcVeV14nbV2ulvF+R6Thqej6bkn/68SNfLqtsKu2qZLDIvvvVf121fKXtB3KdeuVju0/LDnWeRzDNQl2B2Q1N+YdvvBVtjmYYrQxGVQXIya0o5HLEg3l0HBxELBRAW3MPVjX0wsTQUZdvYUFwFTRL3QyGWUFmDFMOdimVzPdHkXjrJB1UB7LGKShZU9LHW2FqXEq3VM+YRTkjoCuokZ/MIX1sBLHXTiBKME3Wx7G3awm6+tvQurgGNfUWDPaFMDwYQiScgtWpgYsu7HjvKYRiLDpq9JRvktRTq7G61Y13rdJgpNtR6uzQjuQKuO+Jg198vNKAIl5PxYJl+/ad6nULlHetvcL6gMUR0X//l/ux7/QA1FzgcHAabo8X9939flQ53Og8fx6xhAhegSqfGwoGnW59NY7vHcBo3wgWLw5h8+ojMIWZER0loKaM0FicDFS1jDkoTZCHka9mnEM2tnPIjjePNaCxfgIbl52HkWViRZcFiogBspwKpTzLArIE8r4Ysq0R+NV6vNa5Ga6GK+BrtGCcesozfYPYuHQhaj1OZFg3OntmCucnz2P38cNIZLKwWlnHUhtgIm1zZbsSV7fY8dbBBdLEWCmt0oYff3j3tz/yNrNXMbipWLDs+MjDVc3tjQ83tluvt5l7ZK8fP4CH9kxCozIiTV3KytZmXLtuFc73DCDLDRBvRKPVwGo2YWzcz4C3Ck69C5GBPEZ6pqGQheF2TMCs6YdFEYEWM60+BYUaScnEoNmG4WEbRkZMSJJ8k6uKsDuiqKn2w2WLwCjPQCmbCXCTTI/DWT3GA1ZMTHtwxc2rEMIkeoYGEIrGMT45Bb1eD51OjSaPHVq9kfGJhVYmiiPd/bQuKWZsKji0edy0KAN5bAmCw010belS3YJzPfGk7ANf+8nPj1cMSi68kIoFy85vPbjV6Fz5C7le55VL/dApduPHrwXROWyA1mzDurZGaOhyOs/1w6RRw261QEewWIx6vNXRhSgtwNLFrdjSvg6DJ8MYPD+N4GQYqWgYBmMRBpMIQileyispI1AinpAjkyFRV+ZuZ9Lk8n+5QiYLZQl0c3m6vxIfky+wppRX8LscVrsRt//JYjy5j8TbdADxdAYKsnuJHGtP6RRsLjtBBtawrHw9bXSTKjy39w1aJwm3r4zCyL99rnM9zPAyDktJzobu8OETvr/f9cYDD8yD5RJX4NzeL312NLT1S4EQu36yIdh0u8iVnMSPDrRw81pQ53Xj6KlORONJ6OiarEYjdEoVGnxOjE1M4nBnN5YtXoT3vONqWJRuHH6pH2dPjkCtVWLJ+jo4a2hBwjn0dExguJfquRQD2AswmSH7ya2o5FiyuhaLVnkIjAIioTSm/VHGI8Hyd3GvZStrsXiLAY89vxvTdI/iKink8NN6qFhyKKg0MBm0MGh18FVV4ZZtm3D8dBfsqrO4rmUAv9zVhuTUUjh0JtTURaGyjqZfPVD71Ojp5B9XmgSzIi3LduxQf/JJ3/MZqe6a/n6lTJIV0dN/AFtWPImiVo+k/j5Mshnsp9ygUIKFQQXjkGIJVpMRBgInXWCaywhy/ZLF8LndaG5oAkI6jPYHUb3IhEA2gDNDQ/Dx097orKHQSYk9j5/G+GiobE1EBuP0mbF6SwNqFumx/8RBZNgqUuN0QMnn95kdCIzmcOroGK64qgknxo5h194DSEZDMFtostTsLSK4ZBodVMzKMky6CgSy+HtbVy7Be7bVwpF5EM/sdeHV/UuhkyywG1RYvGiC7q1YeKuj6ii7Zt+zv/t+EkOVc1UkWN6/dEfTTXdXH2hpVfjO9lLEVFTg+NGzCKRfw2fuOgKj81b846/teK3jnNjamVIMiTAFP8l5BrcytQqbWxrQXFMNg8GI2tparF/ejgNHj2J4lAEoib0pxg92bqyb7stssWCNexke+dZryGZzdB0GXPnOFgSLwzjW3U36vogAWeMwrZjNakYj45ClrU1Y2rwIOpMO33jkMZx8qwPKAt2Ox43RKJlfPiar1oE6OnKACago72xyCPfpwl2bOnCuN46fPbsN2oyL0VMeDko5m5qHRAxUGh61DaZzhXe+2X1/RanpKhIs96z98hWrrnO/csXGcc1UZBUmp/Q48UYvzg2SYGs6jS/+cQ9ePleHB6khKRSZrTB2Eax8MEpFHC1Ps0mLbatXwWY0wON2YfmSNrx86BhOdJ3FyTPdtBwyEnUubio3Vy2HUqnA3//xPTi4awzH3uzD2m0N0Nel8PieX6NrdBLLWhqRTTKpPt3JQiTLA3oDGhtrsW39SvzRDVfhvq//gHHSKYqx0nAxAwpkqaqLMPNio5pSpYaCVklNXqjeq8OnbjfDpVPgqz80wJxqJe/DWInZlc8bgNU2icmxxVI0YZzKFbLv39tx/77KsSsVmjrfs/mbt1S36p5dtGxAvqBlNU6dtuLoa72YGosgwuJgY/tZ3H3zKbzaa8EvDjoRz7ECWCghnkzA5HJjoZ3mftUKxjEGrFrRjompaXz/qV0YZe/Q+OAAVIxFrHY7LLQqxTyDXbqH69Yux6a21dj79HnInEm8OXAEZ/v6y0Bs8rnKzz3Y20+LwTYTjQbt7YuwsL0N77thG/726w9heGyUmRoLz/ybAoRsnkaN2Ywgy0c6VqTrXXncuTbA+CmDX76yDor4chai2NUo4iTKJzw155hWi3rnSgbPqkAil/sfe05+qaL4loq0LB9e/40P6h3qRx3107J33tqAzjMW7HthBEF/oiyYjsiCWLj0NG7b0oOBiB4vna7B6VE1EtkSnAxg1y1birbaGixua2Haa8H+Iyfw9Kuvo+d8DwNNFepqasD2ZBSVakSYvciLWSyl9XjvlVfCKHlw+Pxx/OqNl8v5UIFsaySRQq3LBgPVdOJrKhRGiY+tqq3CPbddh6d/vZ+ZVQ5hZlojAbor3l/DOEpGc6e36nDrCgmbGoZpnRR45vUWBCYWwaF2QS0XAnDGWvYp9h2dw5jfC6diMRliRSiSydz34uH/9aN5y/JfrMA96/7hTwpq2b9q3Xls325EKqzE449FEZxmyYQuRMQQGXUADS1nceOmPkS5KXs6feiY4IbKjbjjxuug5WatX7m0nB4/88rrGBgdRfe5HmgYzyjpqgamgrQafCFkcLXctJoaH5qqvLjjhuvx+qHD+PkLLzHTSsBsMlDYoCRzm+dzCo0KN1fPpjW9FlF2CHzgxmuRZgT73Ov7ScAlkBMN9qJvml9Ws4Rt7Sm8c0kYA6xhPX+gFcGpJjDBh0qmhF7FviRtgaRhL8aSfgwMtaHR2kxSUREO55J/+/grn//ePFj+ixX40LqvfyxbLH1P7VDhHTfpUOucwLNP5NF1llkGJY/ikviJzCjCsPmGcNW6HjTUxHF60ojp9Gosab0GNpsDq5gN7TtyHN99YhfMjE1SrBul8jn4I/FyKqwjg6uiXCGWSKC6uhoOvRrvueFa9A0O4+k9ryLKYiRnssBBljgQCiJD3kTHFFhF16Q1maAuZbC8tRXvufF6/OTpX6GjswtqgtSkYV3KHsFt1Pk2mOI4fMaDAydakI7WQE3RjIxtkDq1Eha9CjaLH8tWdOHAGSMigTa0VdVAq5WFS+rB//nNR//hu/Ng+S9W4I41X/toIV/4vtZtxIYtLtS53kRkbAS/erGN7CfV0MIZEDOirpOVJam9HaPL6SfFHkBz63pImmUw2ZZCb2nCT5/9NX787AswMivysxG+kKPb4YZKjEHytDAWWog8g1cLYw03U+PNa1Ygm8th1yv7EaOLMppI9Su0SIUmkc9lkVdrueGix5m9zgSss7YB99/7YZJ7eTzz/FMoJM9gdb0fC7wJgtCAV96qxfneFha53bRP2vLrFnC3m/Wor1bA5zpA0Cex/61WmFXV5I9sVNGlglrjqb/8zDf/jY1QlXNVZMzyvvVf/UguJz1s9piwYWsj4rE3sLTuAM50rcXxU1VkWsmO0txnaCnExuYoZcurwrB7JnDT1dVY1ChD+6JFKMg0ePa1g/jV62MYo/wyliuxVED+Q0gO+M7Fv4tZCpZ0ehjIArsIlrXtbNfg73cfOMjipGhTNULJkkAwMM70nC0kjFV05HDkgvdnDOOo8uHLd70DyxuBoZ4nkI2fRiIpw9FuK4511dFa1NMC2ZhCK8sgL/cW8VsV0/PNa6eh1e3GS0cWw+9vhIWA9rn10orF/vFk6tQHPv3tF1+rHKhUaDb01Y/+yR2dXXWP6SxO2dbrF6Pj1Hmytudx+3UGdHbV8KZBmGzqlD9G1jTBOGJGkaTkfvga1fAnJ3AN5Qit1SfhMRwsxw9nR1UUHinRl6niZCcV0llWkUnXJxJMc1nrEcReE+OWK9as5HOG8SvGOWqCxe2thZr8SSabQiwwCpO6RDkEW0Yo+F7eoMCNS4uotbAtNh/HuREDXj1ZhWNnq8qWxMweVuFyZvzmjK5XvE4Vs6bN67W4avMb+PFTWYwMr+XgIFosnRxLF6oKyxYe73j5WOL2H/9it1ChV8xVkZbllR8svP7NwxufnwivV1x57WJ0n2ImFJ3C2nVJbGBm8dZbbpw4qcI4Ow3HJqPkWmZ0KTqdEh4XZZUUMpVUafSMUZpgmkBr/RQW1oeZvqZgNrIexA1MscU1EJFjnBMQWPtDVm5iqm3HpjVrEY6lydqeg0HvIOefRCLQCSvjELepAKsuDadFyAsoYGKheyKkR8+4jRyQiym6gxmQlYoXEcDSKpUdzoXiwQX9LuXmzLz8uGO7Brv2T+HAG17YtOzFZiejxSrHhmWTmYHpvue+/cP0h4BXhfq3Yq6KBMsXPrZxZZ3b8PrQ2C3GZevXoK9rAtFwgtMscmht9WMFhUSHDxux73UJQyNxUiwifgDZVR1sjAVyLOJFuOFRBq5UnvDGDkNFAg5bmNXfMJyUN7qtGbjMOcYOORh1RWi5WQpmOyaDnv0DWmS46TI5x4Gl+ymmCtISKZgSqxCIqcn+apg+6zA+bUEg6CpPgGJHdPmmYJYj0utyXMX/chpmueIkLoW8hLaGcdx6TQeC0gY88gv2IxUcFEHpoaSut9abkrye7uieo6Zv7HntkfsrBiUXXkhFgmX9+js9166JvdlS3d5k8b2LRFoIIboco02HPLUnXhc1KtXDOHiwhBf3eRFLkuJn+ltdZWEsIUMwlEQyc3GqxcwnmzMSeOMgH1LrVNeWe6LVGvIhWnYVqjN0OVmCJV9Op7Wk6fV6D9LU88ap5c1n2XSW1xKE7DLM6FHKGkQ+wyiEX7QgnKtQtiC/9eozfEz575b7S4SLLGFx4xg2rerAQMiEcf8NOH+WhKColBPkekMOTdXnpYGp5FhgYuE9zx74siB6KuqqSLBwOLH83jtDv7r+ysLN7tp3YWxYg8nhECxOBpsaOYZG+8lp7MbVy07T37vxzMtrMB1lDchnpWYkjURaVJD/wyWyJ/FTxg4z1eWZT7zIai7Kr8UjRNxjZZVYJVciSEo1KwLii18y9ggRJuxduvCTmUdSzFl+LvE7Vj0vAGUmvSetR8FWntZwAOuWdOKtQR36RjaRlFuIUbpQM+WgTsou7ZZRgrO7MDLZcMImq3/Xj/Z8puJ6oCsULMB9H/mnj/tq/Q+88+Y2+fm+NgxTpujwmOkiFDh/ZhSvHz3GrsKj+LNbOzmr1oyfPXc9QuFqTDPw/e11oenr//L5fPsCCFdmNWgoh1BRUJ1DqCxbEMOhLgSp/xl/ZeBl2GzPUT5lEF0E0kVIajVpbF1zEs11vfj1cS9LCEuw0LuMlkpkZjmq5gzU4bJJX3GEskykVdLSJ57ct+PDFWVSKtkNidf2Vx98aJXBlHzymhtsDUbDYvR0pWGiuc4zHjl9dACnT49iODxGjqUP7yHtv36xFSc6avHaoXpE4nrkWakxz4RUAAAbfUlEQVQuXxdMTBk2M/HmxW+/8RplwPA/ZpJyXouWzWEFTLK+k2fgXI48/sNHaiYamYlKBEOcRLTs5liSZMwiACOjNckxPQ5g88oTVPPHsOdEHXU2zbAqq+FzWMvkoJYBucuhQY23Fz0jg9K0f1HAaqj+wmN77ntoHiy/xwr81d0/tqpluQeal+o/tGljs7zvHKcxscKcyxbQSbCc7ZqkhDFNSSTnuhmmcOWqKdyw9hRUJTMOnViKU2erme1woA9TZLGtvwHL77AOYusNtCY1LiM1tiWMMh1PUKowQ/5dRMpFxzbjZi7gq+zGYlKwDBYlg1sjW1jdtjiWNA2wBtWH7hE9XjlRj2yqDmaFG1rmzXr+LRmzKYtJjbpqpmLyTpzstBZ0aOm0aA0fe+TlvxETLivuqlg3tGPbDmWhof4Wb6P5O1de66zKhMZx9hwlCSUdeuiGzp+bQjLB2W8k58ibIZILkPsYpy53CitbON2Jn/jBEQ/ODVSzLuNGMEIgXLA0v7EL/IdaKYeZxUUP4yHGyBimAi5IpncmXH07WC4amN9alZlsh+UCNq/pdXFUO5JYUBNkAD6FqajESQkuDE1Wkbd1wai0QkMBFOU20BAsWlL9TmuccVYPTp7TS6lwfcpmsu5Uq2Wff+SFT09WHFJmjG/lXp/Z/pO65mWO+9vXOe6wqV5TDnMiU2dfEwaYHY2OcIgg+4OEyTfRfSQZY+QpqnbXkFTXjzE97sDCumnU2iWk4hYMTVSxM9CNkXGq3NglWKKbMrFCbTGoSflroGYj2NBEhAo8tmqUg9WLS3PRklxIiMsGhrNfKDvw2JNwExjT6WGm3zFyOMzC2Eg/6DdhZNLD0oKD8ZSF9SINjGz/IFYYQUuUdrImZC6gznMCY0zDJ0faSlatbZwHSXwpGVP82+MHP/n2wKtiNqiiwXLv6odUm+9ofFdVq/PrgenDjbWmQ+jtb8bBDhf5DY4bTXLSEkUkRgqSErEsLHY96hY46J4i6B48T2a2v9xotrQhitUtcngsHFfKrDkcb2Bcs4xCbSfn9ZPNZTo8OpVC50BgRlNCQZLwPgKICs6J03LWnFmfZdEvQZ4mimp3CDWeEOMNDg4qFPHzl5UY8Cv5vDqm7JwQVXBBIxPEnLash9FrtKxN6VCUsztAXoTZUGSF+xQr30VEo0tI4blzBp36gFQsfvaRvZ87WjHo+B0uu1JfW/l1vfRUh9ugVXyh63Tfn45NHtRsXnIGb3W2sjenHil2ILrtJmiptk+EUqhvI8Vu0ZHCz+Js5yjGpyJIMabJKik6IqEnV6WwooWSy1U1zE5ssJvSDEg5diOjQO/ZI4hGehm7CIKPlRwFew8JEi0lBGrRwCYOe6BzynN+vz/C9HfSgI4BGzr6jGw9IZULVqEVNqbcxjJI1OxzlhMoasYoovNQrVEgTSWdRh1De30HTg6yeT62HB59taRVqIIqVek77Hp88OGXdnCOQ2VeFW1ZyiEGe0YP7+6+49yJ0X8cnZysjuQ62Q/EDIOTE6aii+B2N0GW5WzaZBb1C0Qthkc3RNLo7hgti6XyYro2N7qmwcTNK0JFt2N2GOkKqKyLhbiZ5Hez03RPR2hJ4mU2V80GeUHOycirCIjkeABEMq0m+acr35IpHTI5alrI8AreJpyeLHdDyjl9UEneXs3Co1qpKWtnTKxm24SIW87pUvl+/ryfbpAxVmQhmlwNklGppuqi+HpJUdrxyPOfFyNP/xNFVCnQqXiwiIU68ELXhqGu8YcmR8NLU4qs7NzQG3CZTrPtowZWx7UIBezMkkRzPCcYkPqPBpM4R7DEOH5dUP8KBrEr19ZThsCJ2USBijFOKBTH6HAA2VIe3cND5U7CcjRC/yPcz8z4phkSTjC0gsZX0FoI1vbi/zv0ZkRzYYynBsuPLQOFINGptGXdi4EiKTuVeg4zp0OxX3o82MkyAXuOks2waL0Mhl2SQpJHclL6QUlDq/J45VqVmUhtFlxPPnTMJ0mZ7/V3jt2cLRSUOVqDY50vY1lbFLdsXcB2VnIY0/XQGCw8F4if2lACQ71+BrZkYDN0I3QBG7e1wWTmqHVKL8PBOAZ6p8r62zjVbl3Dw+Q9qHMhEOSCpS0zteLrAmNb5k74JSwNLYlgZUUdyUsgjETGMZUaYbmBLofyBY2K1D2BYqSoW3RH1nsVLFB241RvH7qGlDyehqDVeFHlsUlNXlcxlkp1pKXMJ378xGepiahcqzJrwPLQvcdUVZuKn+87M/bX4yNBi47kXDAZQjA+jNWcpbKiyc96ThPGQysRT1nLKbV/PFLOlnLU2qopX1y5volSSA1C0zFWsYcRY4O6hW0cgxN+6mY5+EfIU1gK/PdgEUskQEKwMK/mcXgXSgUcuU6Vnc9lRfdYD5v1p8pg0VDSoKE4ykh9jJ1AWdiQxaL6Prx2YgRvnNZQxlALi9pXLhyuaG8S+stINJn8fqgQvZ8j2jnHrLKvWWFZyoHuY8+vnxgt/fD0sYl2ZiAyK+MOnVHJYHOK+pTTuHZ9AqsXmTEdbuUBC03UutDck8ATjK/Y6IYF7M/hiILennH2M0/TPbDOREvR1T9EgAkhODUqws2IwPSCBREf9HJWJCwNn0NkNmKKtpz9qE5aFb1RywD3FCKZmWOFNGwu0xMsLpuENW1BLKiN4KVDBew/JY6vcdGiuJgZ6dG2oJojwpyFscD0fsYrH/vXR//mfGXDZObVzRqw7Ny5U+EyNd338tNnPpdO5M0iE2pt87GKVyRb248xBpmLW7N499YwyTEZBoYbaDUWMEXmUR3ccbuTDfNjIXY2jlGxn0dTnbcct/QOjpLYY22GgBDFQyVvM9dvD1oVWY1wO+J5FASKkYVGMa0hkoyi4/xpujKyyPwyMmiucoSZ7VBjI1nx8lvkUPwkDVUWGJQmTnyysI/JRo1wvTQZoRouP33XT352/97ZAJRZBRbxYg8eHGgYG5h88Mje7s0l6pB8PqtMw+nVwyI+oTwyKaeGpRhEa90ktizrY7toAf5QLVnURUjkG9E/nGQJgLoYBrqN1V70DUxgKhAqM7dCKaelGxFRSnkC1EXR0gXrIoJkFcXbBvIlQvHv9VjR2dOD7oEuFgQpj6Ss00xiTkm9biTtwzRHdBSEEoLOTUNSzmZw0JpZpYULqqVMPhkIxfq+8JNfPvDDf4fKCkfNrLEsF9fxyJG+aw7t7/74RK9/I0XWTofFJJscDsuS8XS55pKgyHqYqrpgepTZzwgWVI1RaS/qPBQqRVxsWLcz3W4gyWbBGc7yj6U4qpSTDXQi3mDzmIr/LosXWPMpd4oITUqJh1dpFTCbBbkm58QGHiejK7Bl5HWyvnRjaYqseK5ivmBnxuQjOMxMramfIa+ipVWyWL2S2+FCU4O7pFCkpiZDZ/4lktn/zccf75pVR8nMOrDwU6/cufPg9rMdZ+/UFKUNDqvLkY1LsnAgzhZnZht0S0nqWcaCQbKq4wil/QQB21TNrFrr48xUJCxpoUa2GMHwRJp6FS2tgpa/05ZBI2OKTJalzNyq2blI70Q5Ace383GMWRmXFKkHNqN/NEJR93mM+NlYmNGyB8jDVhKeHaDUIZ5PklOhsIrzXEwmt+Rxsyep3lmyWLIBf7D7F/5k7/0//eluPnJ2XbMOLGJ5d+48Zunr6dxeTE2/y220rtcoPbbIdIGCe6lcJE4xCxLxyRRjkgh7f5L5BDeQk5o4NNlu5jQDp4H62QGCghOxyc5aDDM3Nes2SsYmgotRMzZRUglV5LDARJqWpiQYWTMtDuWWSg86ekYoXuKRNPy5gxpal9FTBlY0F2caniCDS1AZrZLTWYWWRmfJ68pFI7Hu5/2hgW/+849e4kGNlZ0m/y4Yz0qwiDfy+a/83FOIjr/Da4re1uCu35RJOt3xmFyu1mpkSYJleJDzZ8NJBrhU5Sc5RZtFoaIszx4kC2ULOQyytSPLttWyfJvkjEIhvlN5z/YO0SgvMijhkgQLG4mx1YSdACJA9Trs5UD3/OggmV1OXFDbCRQ7az4kA3Mxxk7sY6JyzsR5vHanT1rcYpNqPKlYONb78kSo/9uvHX7l6PHjF8ZOzS7DMnuyod+1rnfe+5DToRtava5F++56p/aG8LTBk5O3qFMZSTbYzylM3OQowRKlkEm4JjmbhRZUOylZCMFPSX+B+tiyrFIEtPzYKAWxxptIk4WFETyMidzMCCdGiT4lr9NOKQNd0MQYVf0BShsMsDP2KfAM6AStSVKk4JxqaeJgIYfTLi1fbOLEp1ByZGr8FX8g+q3e/d2HXuyt3KHI/xV2Z61lefsb+/PP3e94d3vnlnp754dGpq++NpJpN/YOKGXZDGl2YiEezZCEYxuImZkMs5kzXSPlQLjI0oA42EHJjEpJiyICWtEpIIBjMqrhZLqtYSFwbCxcHgdWW+eEn9lT78B4OXMyEEhpnh+T4qjVJCd5K4opjvpSSVVVKixfJIb5hxP7jsReOnVOtqOr61ke3ji7r8sCLBe2QPbdHe9vNBr9f6tW2W+Lx7z2QtElyxa8sgyHBYrmdbfbikQ8i57eCQaldEHERXlqFK2JcCkZcjdF/tBs5Nxat5ngEqc58AArzltxUQyeSKappZmgSyIvQ54tz8kJmRwF4ixIKkohyWCkW6KXqq1RFiMJXfSNjswLoWD+611dT3bObpjMvPrLCSzl97Nt29311dXSvV5z6E6rVqp2mCxKtcbGPa+Bw71QNsrxXuMTPE5GFBipgxFhZoZtI1m2fYjlMNH1VFXbOanSVF6cLFtkxX2i0QSHCoWYPXEyJo1GscQTzdIhJONjklIKQKMngHS6kqQw5lJ5x4g/VnqqkJL/4PXX/2XgcgDK5QiW8r5su/VvnDaj+lazOn1PKT+5XKeI6pt8SvmKhXoZ2V8SdXZZiuO5sjk7XYiO4/4FQ8uCn83EIYF2TrNUI8P6krA+GVqVUDBGSUGIoXCUNSgeIlEKSon4NNtOEiw1lJCTGSW92ZNTak3TuZL2CNH5mEFlePXRRz/PdOnyuS43y/KbnfnUpx41aIw8qLCQ/5N4Irw1Hve70+mwopCaVnrMObnHkpGZOIfWpJM4O5lH2lm8MptzsYhaOEhwknyN6F/OsasxK00G6IqKOqR4/tBkMI0AT51PxTm+R2mUrJ5aqa6uPs7BhOfGpiNP5KTCc5qsfmC2nt38f4P2ZQsW8aYF7/L97z/tIvlyJ//9Zxw0KY2MTGbGxidkg6OjpkgsYs7l8hq1Qq7mIEK1waDiUYk8v5knhwgiLp5gOpxUSPkiZ+sXMkWpmCmZtQrJaTFLFre3ZHV7Sj6vOxBP5Z4cmvT/26HhY2d7X3yxIg9p+P9h3y5rsFxcoB07dsg3brx5cTqeeGcilWqbmg5K41NBF8ds2A06TSKXTduMFsPK6hqvTEvpwQRPAzl3ro86X8YomQRPBCoUFaX8tFGjypusdnVRzblPer1ktdoOSCXV//z0p+/haRCzj2T7fQE0J8Dy9kXZuXOfMRWNtBWKuffoDaY79BqNU8HOMLVByQnqWlk6xWIkx5hGolGebxjjtKawpFXSuJTk53Pi0Gal1qlQqXXpbH44kUj95bf+4TMVNVHy9wXA73P/OQcWsThC7mDUOa6prav5ChGyjGytrFDMq3Lsa77YrxgOsVwwNYnA9JSoIeSZevcXinJOZ5Ebefe81WZ51mQofoHnGlaswPr3AcKl3HfOgsXj8Gyqqqn7qsGgXyMQki/kVGq2lQgxZYATJ4eHR5gJkUOJxyWOnyumkplIhneyWCzFhoaqoMtp/ZpSKXt6yZIls6pyfCmg+D/dZ86Cpa6ubqPD6vi7RCK3Jkuq12jS6k2ciyvaQArkXCYnJzExMUXx0nRZpUAQ+Y0mQ7SmxqtwOW2DLDZ+tr29/cT/y+LPtsfOSbDs27nTmDWYt2s02g+z9LiAbsWq1uuNdg5b1lJsHQrTsgwMIRorH+YgsRSQl8uV561WU85sNmqtFuPLOoPhaw0NDRU1W/8PDb45CZZHH33UrVXrP6FSad9tNJgdZiMhYDFojWZDmZxLcP5twO9nvYftqKmEpFYr81qt4RzHnMptNkvOqNd+oySTPdXS0nLZpsm/C3hzEiy7du1ymgymj6sUqu1ajY4j/k0cXqDR6g16juZXkLlNc8BhmLcIdboBSaFUFTUa/bBarcrb7eYJKul2LFu27LU/9Ce50p5/roJFz9EXd2i1mg877Z56u9XmUGpVJs7HlQnhk5hpK8ASCYfZmjoujoMv6nWGMY1GHdFo5SPxZPL+a6+9VvT5zKlrToJFkHQrlyxZbrPb/sznrdnE73VypcIgl5NwoWUhB0ewhMoB7uDwiKRUqgpWi21QrVEGk+lYfywUeuB9H/xgxTaw/6EQPCfBIsoAux7/aYPDXfMXVdX1N/G8oQYKnng2A5tUqV/JMxsaG+Gg5bFxcaKIpNZo8hajtZeHZE1rtYpuvVH/4MaNG7v/UJtSqc87J8EieJVdO3dWeetqPlVVXXu7Xqd3l0olLS8ZLQwD3CTGeIjV2BhbRfwBidFM0WW1j0iK4mh1tfugwWT6dmNjY0UO3PlDAm2uggXPPvywqW7Zso85Xe67qIZzK9UqJ+s9XA8Z21+TPAJvgkOZybWwS8xhteUbqn1noZWNWW3Wl6iZeohgqaiBxn9IkFx87jkLFkH5c8OvMmv1f221WlbwUCkfaz6yInWYQscSonzS76eONxqX6nyebElZOkqzM2kwm36+YEHjM/8dm1Npf2POgkUEuVdt2rTc5fH8L5vdsUVvNNrk7E0Vrap5qv9DrDiLoqKchy8miZ5wLHFYpzOMuL2uf2ltbTxcaRv53/F65jRYtm7d2up1Ou93ON3bGIdYSb7xwBAOBqLMMh6LUTIZx/R0QGKHQF6m0J7lyaona2ocX2KpoO+/Y3Mq7W/MWbCIIPeFJ5+srm1svL+6tvYWk8VipVmRiWFAmQxbSEJRuiE/K89+SanW8ywJRZ/bZX+1utaxw+PxTFXaRv53vJ65DBY89dRPHLXe5h11Dc3vt9istjJYaFkybBPx8xDOUCBItVxKdD0XJUnV31jnfYpnQHytubmZR6vOvWtOg+Whhx7SV3t8n6qtbbi3pr66io3x5WwozmxIACXBU0XCoZgUiycLLqent6HO+0gyF39gLskS3v6RmNNgefDBBzUtzS1/7fPWf9JX7XIKpVwuz/Hq7I9OsOIc4iFV4+MTEmcHFepqa85arOZHl4RaHpBdxY73OXjNabCcOXNGnc/m/9Ljrfocg1urQqGSJdM5KvtFbUikzn4KoYIS45V8W2tjF4/b+/mVW1d9m8q5ebDMtQ8LuRa10+n8WFPjgi9qNRob2+MZs4izhbKYnvIjzELiFEk5lUZbaGlu7BqdCP70ttu2/dM8WOYaUvh+jx07poqEQh9x2D1fJuHm4AnyZbAEKU2I80DvggBNICxxYlDBZLR3Dw5M/PBO3c3flb2X8zTm4DWn3dCxhx5SlZYsusPt9H1DruI0HplSFuIYsVSKTD7n4+Z4rC+1LRLHgxXkcn1XcHLq22d6T/yMhN68G5prHxZuurK9sfGG+obGf3ZV+epVGp0szWOAC5QoKGg8RCvI5MSkpDcaCjyK5ng6FvzGqfedeGYHdvx2OuEcWrQ5bVlEfUjKZK5tqKv/nq+xvkHPM3hLPLa3WMjzHOcgRdtT4pR4yeG05SKR7P5MIvWt299306+Jj4odmf6HxO6cB4tRq91aV1v7I4vdUWcwmmUqTnoSVefJ8alyoMs2Vok6l0wsnHshFYt95Z133jSnFP3zPMuFFRCWxW3WX2G1uX7kqa5utrtcMiHYTiVS1N6GeYuQyfVLHGWaicfyT6XGkl+8/aM3zcm6kFiyOW1ZROX5ylWrVjjc7oe9dXXLbA4HZbjKcrV5YmySwqcgB/mk2JGoTMdjhcfM6fSOqz540+gf0tRX8nPPabCIjdmzc4/FWW/+c4vVtsNXW6PixSE9GcYsIVqYBILBoBSKZJIKufaHtUXFV5e/e9OsG0n6/wuAcx4swrq0t7VvqG+s2928oNmg52keQt0/TfZ2ejpIsISkTE5KOMz275gTmq+vvH3lzKD+OXjNg4VgWdy6eH11XdXu2to6Iy8eEJHF6OgoW0HK0xQkdiNGvY6qL1+Rtv2L7Ka51Vg2H+C+bQWEZVm3atU6KuZ2e7w+k8FgICmXwuDgIOezBDhLLipR0B2sra796MbNG5+agwblN2953rKIQT9r1671VVXtdrpcZg17nVOpJAaHhlhEDHCWXEQy6A0Br8t7z5artzw/D5Y5vALljGjDhjVMnXe7XC6LVifAksLI0DBCEZE+c2SpjmBxe+9Zv2n9PFjmMFYgwLJ5/ebV3mrPHrfHbTEwZklTVjk2wjMWqWlh5VnS6XSB6pqauxcvXvzCXF6reTdUBsv61b6amt1uj8cqYpYMA9zxsTHWhuLlmMVoMgVqamru4oiNF+fBModXYMayECzVNbtdHncZLDmmzhfBEovHJKPRFKitrf0wb6IuNGevectCsFxxxRWrqn2+3S632/Z2sMRoWdgSQrAYA7V1dfNgmbMfkwtvXFiWLVu2rHS7XHsY4P4GLBPCDZHBjRIsPOUj0NDY+OGqqqp5yzKXAfMfwVIm5XI51oZmwCLckMlkDjBeucvn883HLHMdLFdfeeUKu9u9x+V02tmZSIXc28Ai3BAD3Mbaxrt9tb75bGiug+WqTVctd3jteyjedgjLIkaxj4+Pl7Mhxi1lUq6+of4eZkTzPMtcB8uVtCxe0v0OXrQiHObDY2beBhaT0cCYpeluuqF5yzLXwcIG+WVup1NYFqcAi0idJ8bHSMoxGxKWRWRDtbV38zYPlrkOlmu2bFlqI1iYDbkugmW8DJZYGSyCZ+Esl/kAdy4DRbx3kQ3NgIWpM/NnEy2LyIYEKcdMaMayGIwBjtmYtyzzYNkhv3rz1UucXvtuh9PhmYlZ3hbgMhsqg6W+bj7AnQeLmAB1VbvL69jtcDm9IhsSqbMIcMUUBWFZ9AZDoK6q6p6ahob5bGguA0aMOX311Vfb6YF2M771GU1MncVoU7qhREIEuIly1bmpuXk+G5rLQBHvXYDljX1vLLa7bXRD9qpygCvcUBksM5ZlHiwzKJnzhcQZsOwjWNwiZqli5nMhdZ5xQ8yIJB5gFWhkgOubT53ntm0RYDm8f/8ik50MrsNRZTJfsCwTBAtPBxFg4bmJrA01zge4cxsqM27o0KFDCy1G4x4GuNUsGv67AFeARafXBZqbF3zE6/U+N5fXa867IbH5+/btc7ocjg+Tk+PRQyIbKrDXeRwxuqEEwaLR6VJtbW3P8vfn58Eyl1dg/r1f8grMW5ZLXqr5O/5vMCLoEo7/ogsAAAAASUVORK5CYII="/>
          <p:cNvSpPr>
            <a:spLocks noChangeAspect="1" noChangeArrowheads="1"/>
          </p:cNvSpPr>
          <p:nvPr/>
        </p:nvSpPr>
        <p:spPr bwMode="auto">
          <a:xfrm>
            <a:off x="0" y="0"/>
            <a:ext cx="13239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http://organica24.ru/uploads/products/img/1585823919_79_275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1944216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images.ru.prom.st/355802032_w640_h640_sol-povarennaya-pischevaya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08720"/>
            <a:ext cx="180020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www.mladenec-shop.ru/upload/4/2/5/f/MsOA8tpH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84784"/>
            <a:ext cx="1800200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://pngimg.com/uploads/chupa_chups/chupa_chups_PNG3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836712"/>
            <a:ext cx="165618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62" y="1268760"/>
            <a:ext cx="87020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179512" y="1268760"/>
            <a:ext cx="85689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_x0000_i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9834" y="2348880"/>
            <a:ext cx="2554166" cy="1944216"/>
          </a:xfrm>
          <a:prstGeom prst="rect">
            <a:avLst/>
          </a:prstGeom>
          <a:noFill/>
        </p:spPr>
      </p:pic>
      <p:pic>
        <p:nvPicPr>
          <p:cNvPr id="28675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492896"/>
            <a:ext cx="2232248" cy="1901180"/>
          </a:xfrm>
          <a:prstGeom prst="rect">
            <a:avLst/>
          </a:prstGeom>
          <a:noFill/>
        </p:spPr>
      </p:pic>
      <p:pic>
        <p:nvPicPr>
          <p:cNvPr id="28674" name="Рисунок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348880"/>
            <a:ext cx="2160240" cy="2160240"/>
          </a:xfrm>
          <a:prstGeom prst="rect">
            <a:avLst/>
          </a:prstGeom>
          <a:noFill/>
        </p:spPr>
      </p:pic>
      <p:pic>
        <p:nvPicPr>
          <p:cNvPr id="28673" name="Рисунок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20888"/>
            <a:ext cx="2160240" cy="2160240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428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2609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3800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5086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blob:https://web.whatsapp.com/f2a5eaa0-85cd-459c-a12a-7971582dec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76200"/>
            <a:ext cx="420052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</TotalTime>
  <Words>16</Words>
  <Application>Microsoft Office PowerPoint</Application>
  <PresentationFormat>Экран (4:3)</PresentationFormat>
  <Paragraphs>12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80</cp:revision>
  <dcterms:created xsi:type="dcterms:W3CDTF">2021-11-03T08:18:32Z</dcterms:created>
  <dcterms:modified xsi:type="dcterms:W3CDTF">2021-11-19T17:32:16Z</dcterms:modified>
</cp:coreProperties>
</file>