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6"/>
  </p:notesMasterIdLst>
  <p:sldIdLst>
    <p:sldId id="267" r:id="rId2"/>
    <p:sldId id="279" r:id="rId3"/>
    <p:sldId id="281" r:id="rId4"/>
    <p:sldId id="278" r:id="rId5"/>
    <p:sldId id="275" r:id="rId6"/>
    <p:sldId id="282" r:id="rId7"/>
    <p:sldId id="280" r:id="rId8"/>
    <p:sldId id="284" r:id="rId9"/>
    <p:sldId id="283" r:id="rId10"/>
    <p:sldId id="286" r:id="rId11"/>
    <p:sldId id="285" r:id="rId12"/>
    <p:sldId id="287" r:id="rId13"/>
    <p:sldId id="288" r:id="rId14"/>
    <p:sldId id="289" r:id="rId15"/>
    <p:sldId id="290" r:id="rId16"/>
    <p:sldId id="291" r:id="rId17"/>
    <p:sldId id="294" r:id="rId18"/>
    <p:sldId id="296" r:id="rId19"/>
    <p:sldId id="292" r:id="rId20"/>
    <p:sldId id="297" r:id="rId21"/>
    <p:sldId id="293" r:id="rId22"/>
    <p:sldId id="266" r:id="rId23"/>
    <p:sldId id="277" r:id="rId24"/>
    <p:sldId id="295" r:id="rId25"/>
  </p:sldIdLst>
  <p:sldSz cx="9144000" cy="6858000" type="screen4x3"/>
  <p:notesSz cx="6858000" cy="9144000"/>
  <p:embeddedFontLst>
    <p:embeddedFont>
      <p:font typeface="Comic Sans MS" pitchFamily="66" charset="0"/>
      <p:regular r:id="rId27"/>
      <p:bold r:id="rId28"/>
    </p:embeddedFont>
    <p:embeddedFont>
      <p:font typeface="Calibri" pitchFamily="34" charset="0"/>
      <p:regular r:id="rId29"/>
      <p:bold r:id="rId30"/>
      <p:italic r:id="rId31"/>
      <p:boldItalic r:id="rId3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DF8"/>
    <a:srgbClr val="B9EDFF"/>
    <a:srgbClr val="FF00FF"/>
    <a:srgbClr val="3F3FE5"/>
    <a:srgbClr val="66FF99"/>
    <a:srgbClr val="69D8FF"/>
    <a:srgbClr val="AFEAFF"/>
    <a:srgbClr val="D9F5FF"/>
    <a:srgbClr val="69D9E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74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DD18D5-DC50-453A-B95D-BE9E9284E15B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B64D1E-6796-48BB-B541-2DCF5DAE9B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64D1E-6796-48BB-B541-2DCF5DAE9B3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5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5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5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5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chemeClr val="accent5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accent5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accent5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accent5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accent5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9.jpeg"/><Relationship Id="rId7" Type="http://schemas.openxmlformats.org/officeDocument/2006/relationships/image" Target="../media/image5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53.jpeg"/><Relationship Id="rId4" Type="http://schemas.openxmlformats.org/officeDocument/2006/relationships/image" Target="../media/image8.png"/><Relationship Id="rId9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700808"/>
            <a:ext cx="7072362" cy="2331690"/>
          </a:xfrm>
        </p:spPr>
        <p:txBody>
          <a:bodyPr anchor="ctr"/>
          <a:lstStyle/>
          <a:p>
            <a:r>
              <a:rPr lang="ru-RU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  <a:cs typeface="Arial" charset="0"/>
              </a:rPr>
              <a:t>Квест «Тайны морских глубин»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2835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17"/>
          <p:cNvPicPr/>
          <p:nvPr/>
        </p:nvPicPr>
        <p:blipFill>
          <a:blip r:embed="rId2" cstate="print">
            <a:lum bright="-10000" contrast="20000"/>
          </a:blip>
          <a:srcRect l="4424" t="16630" r="1342" b="1996"/>
          <a:stretch>
            <a:fillRect/>
          </a:stretch>
        </p:blipFill>
        <p:spPr bwMode="auto">
          <a:xfrm>
            <a:off x="1619672" y="476672"/>
            <a:ext cx="6336704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https://pro2-bar-s3-cdn-cf6.myportfolio.com/4bc948591b101ab96c3b7d21c0894eee/7b0d07dd-f705-425c-993a-c64078793dcf_car_16x9.jpg?h=f320f9c66606086474253616d3c50b98"/>
          <p:cNvPicPr/>
          <p:nvPr/>
        </p:nvPicPr>
        <p:blipFill>
          <a:blip r:embed="rId3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60232" y="3501008"/>
            <a:ext cx="132874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91680" y="4653136"/>
            <a:ext cx="4633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Подсказка - необычные рыбы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211960" y="1916832"/>
            <a:ext cx="1008112" cy="295275"/>
          </a:xfrm>
          <a:prstGeom prst="rect">
            <a:avLst/>
          </a:prstGeom>
          <a:solidFill>
            <a:srgbClr val="FFD24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НЕПТУН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s://st3.depositphotos.com/9605770/12857/i/950/depositphotos_128571378-stock-photo-vintage-key-isolated-on-white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9072298">
            <a:off x="6708924" y="4297573"/>
            <a:ext cx="1437954" cy="870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sc01.alicdn.com/kf/HTB1_Qa6NXXXXXXNXXXXq6xXFXXXB.jpg"/>
          <p:cNvPicPr/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8184" y="4149080"/>
            <a:ext cx="161163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771800" y="5373216"/>
            <a:ext cx="4243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Опять удача - третий ключ твой!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13"/>
          <p:cNvPicPr/>
          <p:nvPr/>
        </p:nvPicPr>
        <p:blipFill>
          <a:blip r:embed="rId2" cstate="print">
            <a:lum bright="-10000" contrast="20000"/>
          </a:blip>
          <a:srcRect l="5718" t="1504" r="2053" b="3759"/>
          <a:stretch>
            <a:fillRect/>
          </a:stretch>
        </p:blipFill>
        <p:spPr bwMode="auto">
          <a:xfrm>
            <a:off x="2195736" y="764704"/>
            <a:ext cx="4824536" cy="46085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131840" y="332656"/>
            <a:ext cx="30893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</a:rPr>
              <a:t>Куда плыть дальше?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39752" y="836712"/>
            <a:ext cx="4608512" cy="864096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002060"/>
                </a:solidFill>
              </a:rPr>
              <a:t>Малышка Сьюзи перепутала буквы. Надо помочь ей составить слово, и тогда  откроется путь дальше.  Задание «Анаграмма»</a:t>
            </a:r>
            <a:endParaRPr lang="ru-RU" sz="15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7984" y="2132856"/>
            <a:ext cx="676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 </a:t>
            </a:r>
            <a:r>
              <a:rPr lang="ru-RU" sz="2400" b="1" dirty="0" smtClean="0">
                <a:solidFill>
                  <a:srgbClr val="FF0000"/>
                </a:solidFill>
              </a:rPr>
              <a:t>*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4088" y="2924944"/>
            <a:ext cx="359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8144" y="3501008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2040" y="3501008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9992" y="2924944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67944" y="3501008"/>
            <a:ext cx="399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292494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87824" y="3501008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43808" y="4509120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79912" y="4509120"/>
            <a:ext cx="375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1960" y="4509120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44008" y="4509120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76056" y="4509120"/>
            <a:ext cx="399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80112" y="4509120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47864" y="450912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40152" y="4509120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03848" y="5373216"/>
            <a:ext cx="2866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Плыви к креветке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AppData\Local\Temp\FineReader11\media\image2.jpeg"/>
          <p:cNvPicPr/>
          <p:nvPr/>
        </p:nvPicPr>
        <p:blipFill>
          <a:blip r:embed="rId2" cstate="print"/>
          <a:srcRect l="4096" t="2500" r="3069" b="78750"/>
          <a:stretch>
            <a:fillRect/>
          </a:stretch>
        </p:blipFill>
        <p:spPr bwMode="auto">
          <a:xfrm>
            <a:off x="2195736" y="692696"/>
            <a:ext cx="5112568" cy="1080120"/>
          </a:xfrm>
          <a:prstGeom prst="rect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267744" y="836712"/>
            <a:ext cx="4680520" cy="504056"/>
          </a:xfrm>
          <a:prstGeom prst="roundRect">
            <a:avLst/>
          </a:prstGeom>
          <a:solidFill>
            <a:srgbClr val="AFEA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Креветка Клара предлагает рассмотреть загадочные картинки и угадать слово - подсказку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15616" y="3429000"/>
            <a:ext cx="9380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БА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24" name="Рисунок 23" descr="https://cdn2.vectorstock.com/i/1000x1000/81/76/wooden-barrel-with-honey-vector-8728176.jpg"/>
          <p:cNvPicPr/>
          <p:nvPr/>
        </p:nvPicPr>
        <p:blipFill>
          <a:blip r:embed="rId3" cstate="print"/>
          <a:srcRect b="7488"/>
          <a:stretch>
            <a:fillRect/>
          </a:stretch>
        </p:blipFill>
        <p:spPr bwMode="auto">
          <a:xfrm>
            <a:off x="2195736" y="3356992"/>
            <a:ext cx="8640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https://i.pinimg.com/originals/92/24/4f/92244f182a26417e80e3c786b34b4b2b.png"/>
          <p:cNvPicPr/>
          <p:nvPr/>
        </p:nvPicPr>
        <p:blipFill>
          <a:blip r:embed="rId4" cstate="print">
            <a:lum bright="-10000" contrast="30000"/>
          </a:blip>
          <a:srcRect/>
          <a:stretch>
            <a:fillRect/>
          </a:stretch>
        </p:blipFill>
        <p:spPr bwMode="auto">
          <a:xfrm rot="13075589">
            <a:off x="3175065" y="3162216"/>
            <a:ext cx="1204077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https://avatars.mds.yandex.net/get-pdb/228251/d48c8d84-06fa-4b59-bd43-4e8856ac0c64/s1200?webp=false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 l="20183" t="16357" r="21073" b="17446"/>
          <a:stretch>
            <a:fillRect/>
          </a:stretch>
        </p:blipFill>
        <p:spPr bwMode="auto">
          <a:xfrm>
            <a:off x="1043608" y="1916832"/>
            <a:ext cx="1333891" cy="112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2483768" y="1988840"/>
            <a:ext cx="5741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К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60032" y="2132856"/>
            <a:ext cx="5693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Е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33" name="Рисунок 32" descr="https://cdn2.static1-sima-land.com/items/662575/0/700-nw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17573" t="2031" r="22197" b="3481"/>
          <a:stretch>
            <a:fillRect/>
          </a:stretch>
        </p:blipFill>
        <p:spPr bwMode="auto">
          <a:xfrm flipH="1">
            <a:off x="5580112" y="1844824"/>
            <a:ext cx="756447" cy="118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5220072" y="1340768"/>
            <a:ext cx="357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444208" y="1988840"/>
            <a:ext cx="655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Т</a:t>
            </a:r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37" name="Рисунок 36" descr="https://img2.freepng.ru/20180426/bie/kisspng-royalty-free-fishing-clip-art-blackboards-clipart-5ae1c418049ba0.9433315515247452400189.jpg"/>
          <p:cNvPicPr/>
          <p:nvPr/>
        </p:nvPicPr>
        <p:blipFill>
          <a:blip r:embed="rId7" cstate="print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13919" t="3196" r="13397"/>
          <a:stretch>
            <a:fillRect/>
          </a:stretch>
        </p:blipFill>
        <p:spPr bwMode="auto">
          <a:xfrm>
            <a:off x="3203848" y="1844824"/>
            <a:ext cx="1094249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Box 37"/>
          <p:cNvSpPr txBox="1"/>
          <p:nvPr/>
        </p:nvSpPr>
        <p:spPr>
          <a:xfrm>
            <a:off x="6156176" y="1340768"/>
            <a:ext cx="357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Рисунок 38" descr="https://image.freepik.com/free-vector/_43633-801.jpg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1844824"/>
            <a:ext cx="1108764" cy="128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TextBox 39"/>
          <p:cNvSpPr txBox="1"/>
          <p:nvPr/>
        </p:nvSpPr>
        <p:spPr>
          <a:xfrm>
            <a:off x="5220072" y="3429000"/>
            <a:ext cx="6238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У</a:t>
            </a:r>
            <a:endParaRPr lang="ru-RU" sz="5400" dirty="0"/>
          </a:p>
        </p:txBody>
      </p:sp>
      <p:sp>
        <p:nvSpPr>
          <p:cNvPr id="41" name="TextBox 40"/>
          <p:cNvSpPr txBox="1"/>
          <p:nvPr/>
        </p:nvSpPr>
        <p:spPr>
          <a:xfrm>
            <a:off x="5724128" y="2204864"/>
            <a:ext cx="66556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5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2" name="Рисунок 41" descr="http://cdn01.ru/files/users/images/02/05/0205d74ecaba34bad025ebebea1dd979.jpg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32240" y="3212976"/>
            <a:ext cx="968250" cy="12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Box 42"/>
          <p:cNvSpPr txBox="1"/>
          <p:nvPr/>
        </p:nvSpPr>
        <p:spPr>
          <a:xfrm>
            <a:off x="1835696" y="4797152"/>
            <a:ext cx="1846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С жжж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44" name="Рисунок 43" descr="https://ds04.infourok.ru/uploads/ex/0be8/000710c7-94c0f9cf/hello_html_115c8317.jpg"/>
          <p:cNvPicPr/>
          <p:nvPr/>
        </p:nvPicPr>
        <p:blipFill>
          <a:blip r:embed="rId10" cstate="print">
            <a:clrChange>
              <a:clrFrom>
                <a:srgbClr val="F6F2F3"/>
              </a:clrFrom>
              <a:clrTo>
                <a:srgbClr val="F6F2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4941168"/>
            <a:ext cx="936321" cy="668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Скругленный прямоугольник 44"/>
          <p:cNvSpPr/>
          <p:nvPr/>
        </p:nvSpPr>
        <p:spPr>
          <a:xfrm>
            <a:off x="5148064" y="4941168"/>
            <a:ext cx="554360" cy="554360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Р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724128" y="4941168"/>
            <a:ext cx="554360" cy="554360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Е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300192" y="4941168"/>
            <a:ext cx="554360" cy="554360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Б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876256" y="4941168"/>
            <a:ext cx="554360" cy="554360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У</a:t>
            </a:r>
          </a:p>
          <a:p>
            <a:pPr algn="ctr"/>
            <a:endParaRPr lang="ru-RU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452320" y="4941168"/>
            <a:ext cx="554360" cy="554360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2060"/>
                </a:solidFill>
              </a:rPr>
              <a:t>С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971600" y="1844824"/>
            <a:ext cx="3456384" cy="1224136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860032" y="1844824"/>
            <a:ext cx="3456384" cy="1224136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971600" y="3212976"/>
            <a:ext cx="3456384" cy="1224136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5076056" y="3212976"/>
            <a:ext cx="3096344" cy="1224136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1907704" y="4509120"/>
            <a:ext cx="2520280" cy="1224136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04664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Четвертое испытание выполнено. Ключ твой!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age17"/>
          <p:cNvPicPr/>
          <p:nvPr/>
        </p:nvPicPr>
        <p:blipFill>
          <a:blip r:embed="rId2" cstate="print">
            <a:lum bright="-10000" contrast="20000"/>
          </a:blip>
          <a:srcRect l="4424" t="16630" r="1342" b="1996"/>
          <a:stretch>
            <a:fillRect/>
          </a:stretch>
        </p:blipFill>
        <p:spPr bwMode="auto">
          <a:xfrm>
            <a:off x="1547664" y="980728"/>
            <a:ext cx="6336704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139952" y="2420888"/>
            <a:ext cx="1008112" cy="295275"/>
          </a:xfrm>
          <a:prstGeom prst="rect">
            <a:avLst/>
          </a:prstGeom>
          <a:solidFill>
            <a:srgbClr val="FFD24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НЕПТУН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5157192"/>
            <a:ext cx="2919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Подсказка</a:t>
            </a:r>
            <a:r>
              <a:rPr lang="ru-RU" sz="2800" dirty="0" smtClean="0">
                <a:solidFill>
                  <a:srgbClr val="002060"/>
                </a:solidFill>
              </a:rPr>
              <a:t> - </a:t>
            </a:r>
            <a:r>
              <a:rPr lang="ru-RU" sz="2400" dirty="0" smtClean="0">
                <a:solidFill>
                  <a:srgbClr val="002060"/>
                </a:solidFill>
              </a:rPr>
              <a:t>ребус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5157192"/>
            <a:ext cx="8563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БА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9" name="Рисунок 8" descr="https://st3.depositphotos.com/9605770/12857/i/950/depositphotos_128571378-stock-photo-vintage-key-isolated-on-white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7139682">
            <a:off x="6860397" y="4825482"/>
            <a:ext cx="822998" cy="44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cdn2.vectorstock.com/i/1000x1000/81/76/wooden-barrel-with-honey-vector-8728176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88"/>
          <a:stretch>
            <a:fillRect/>
          </a:stretch>
        </p:blipFill>
        <p:spPr bwMode="auto">
          <a:xfrm>
            <a:off x="6948264" y="5013176"/>
            <a:ext cx="504056" cy="62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5868144" y="2276872"/>
            <a:ext cx="266328" cy="288032"/>
          </a:xfrm>
          <a:prstGeom prst="ellipse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03648" y="476672"/>
            <a:ext cx="6753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Путешествие по Подводному царству продолжается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C:\Users\User\AppData\Local\Temp\FineReader11\media\image7.jpeg"/>
          <p:cNvPicPr/>
          <p:nvPr/>
        </p:nvPicPr>
        <p:blipFill>
          <a:blip r:embed="rId2" cstate="print">
            <a:lum bright="-10000" contrast="30000"/>
          </a:blip>
          <a:srcRect l="3390" t="2564" r="2529"/>
          <a:stretch>
            <a:fillRect/>
          </a:stretch>
        </p:blipFill>
        <p:spPr bwMode="auto">
          <a:xfrm>
            <a:off x="2483768" y="908720"/>
            <a:ext cx="4680520" cy="4392488"/>
          </a:xfrm>
          <a:prstGeom prst="rect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555776" y="980728"/>
            <a:ext cx="4536504" cy="1008112"/>
          </a:xfrm>
          <a:prstGeom prst="roundRect">
            <a:avLst/>
          </a:prstGeom>
          <a:solidFill>
            <a:schemeClr val="bg1"/>
          </a:solidFill>
          <a:ln w="952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Любители рек, морей и океанов приглашают тебя сыграть с ними в прятки. Найди всех участников игры, а из оставшихся букв составь       название птицы, к которой поплывешь.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Задание  «Филворд»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2132856"/>
            <a:ext cx="3096344" cy="2952328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347861" y="2276872"/>
          <a:ext cx="2808315" cy="2664296"/>
        </p:xfrm>
        <a:graphic>
          <a:graphicData uri="http://schemas.openxmlformats.org/drawingml/2006/table">
            <a:tbl>
              <a:tblPr/>
              <a:tblGrid>
                <a:gridCol w="312035"/>
                <a:gridCol w="312035"/>
                <a:gridCol w="312035"/>
                <a:gridCol w="312035"/>
                <a:gridCol w="312035"/>
                <a:gridCol w="312035"/>
                <a:gridCol w="312035"/>
                <a:gridCol w="312035"/>
                <a:gridCol w="312035"/>
              </a:tblGrid>
              <a:tr h="333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Ч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Е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Р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Е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П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А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Х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А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П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*  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М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Е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Д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У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З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А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*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Т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Ю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Л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Е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Н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Ь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*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Н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*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*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Д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Е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Л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Ь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Ф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Н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Г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*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К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Р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Е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В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Е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Т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К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А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Л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Я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Г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У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Ш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К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А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В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*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О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С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Ь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М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Н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О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Г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Н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К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Р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О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К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О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Д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И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2060"/>
                          </a:solidFill>
                          <a:latin typeface="Courier New"/>
                          <a:ea typeface="Courier New"/>
                        </a:rPr>
                        <a:t>Л</a:t>
                      </a:r>
                      <a:endParaRPr lang="ru-RU" sz="1400" b="1" dirty="0">
                        <a:solidFill>
                          <a:srgbClr val="00206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Овал 19"/>
          <p:cNvSpPr/>
          <p:nvPr/>
        </p:nvSpPr>
        <p:spPr>
          <a:xfrm>
            <a:off x="5580112" y="2996952"/>
            <a:ext cx="216024" cy="216024"/>
          </a:xfrm>
          <a:prstGeom prst="ellipse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868144" y="3356992"/>
            <a:ext cx="216024" cy="216024"/>
          </a:xfrm>
          <a:prstGeom prst="ellipse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580112" y="4005064"/>
            <a:ext cx="216024" cy="216024"/>
          </a:xfrm>
          <a:prstGeom prst="ellipse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68144" y="4365104"/>
            <a:ext cx="216024" cy="216024"/>
          </a:xfrm>
          <a:prstGeom prst="ellipse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19872" y="4653136"/>
            <a:ext cx="216024" cy="216024"/>
          </a:xfrm>
          <a:prstGeom prst="ellipse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5868144" y="2348880"/>
            <a:ext cx="216024" cy="216024"/>
          </a:xfrm>
          <a:prstGeom prst="ellipse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3707904" y="2636912"/>
            <a:ext cx="216024" cy="216024"/>
          </a:xfrm>
          <a:prstGeom prst="ellipse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635896" y="5373216"/>
            <a:ext cx="482352" cy="482352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139952" y="5373216"/>
            <a:ext cx="482352" cy="482352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644008" y="5373216"/>
            <a:ext cx="482352" cy="482352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148064" y="5373216"/>
            <a:ext cx="482352" cy="482352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652120" y="5373216"/>
            <a:ext cx="482352" cy="482352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156176" y="5373216"/>
            <a:ext cx="482352" cy="482352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131840" y="5373216"/>
            <a:ext cx="482352" cy="482352"/>
          </a:xfrm>
          <a:prstGeom prst="round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3131840" y="5373216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35896" y="537321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39952" y="5373216"/>
            <a:ext cx="42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716016" y="5373216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Г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220072" y="5373216"/>
            <a:ext cx="378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724128" y="537321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228184" y="5373216"/>
            <a:ext cx="42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6672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     Пингвин Пабло поможет найти еще одну подсказку.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Испытание «Лабиринт»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age15"/>
          <p:cNvPicPr/>
          <p:nvPr/>
        </p:nvPicPr>
        <p:blipFill>
          <a:blip r:embed="rId2" cstate="print">
            <a:lum bright="-10000" contrast="30000"/>
          </a:blip>
          <a:srcRect l="5730" t="2116" r="5212" b="2116"/>
          <a:stretch>
            <a:fillRect/>
          </a:stretch>
        </p:blipFill>
        <p:spPr bwMode="auto">
          <a:xfrm>
            <a:off x="2771800" y="1196752"/>
            <a:ext cx="4104456" cy="460851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771800" y="1268760"/>
            <a:ext cx="4104456" cy="792088"/>
          </a:xfrm>
          <a:prstGeom prst="roundRect">
            <a:avLst/>
          </a:prstGeom>
          <a:solidFill>
            <a:srgbClr val="69D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Пингвин Пабло - чемпион морских глубин по плаванию. Выиграть гонку получится, если только выбрать правильный путь.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1920" y="2924944"/>
            <a:ext cx="2160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К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9910756">
            <a:off x="3180920" y="3504636"/>
            <a:ext cx="397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Р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3933056"/>
            <a:ext cx="316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А</a:t>
            </a:r>
            <a:endParaRPr lang="ru-RU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427984" y="3429000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Б</a:t>
            </a:r>
            <a:endParaRPr lang="ru-RU" sz="1400" b="1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76056" y="3429000"/>
            <a:ext cx="3481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FF00"/>
                </a:solidFill>
              </a:rPr>
              <a:t>П</a:t>
            </a:r>
            <a:endParaRPr lang="ru-RU" sz="1400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176" y="3068960"/>
            <a:ext cx="280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Р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104" y="3645024"/>
            <a:ext cx="316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А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24128" y="2852936"/>
            <a:ext cx="316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FF"/>
                </a:solidFill>
              </a:rPr>
              <a:t>Т</a:t>
            </a:r>
            <a:endParaRPr lang="ru-RU" sz="1400" b="1" dirty="0">
              <a:solidFill>
                <a:srgbClr val="FF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2160" y="3501008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66FF99"/>
                </a:solidFill>
              </a:rPr>
              <a:t>И</a:t>
            </a:r>
            <a:endParaRPr lang="ru-RU" sz="1400" b="1" dirty="0">
              <a:solidFill>
                <a:srgbClr val="66FF9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176" y="3933056"/>
            <a:ext cx="2984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3F3FE5"/>
                </a:solidFill>
              </a:rPr>
              <a:t>К</a:t>
            </a:r>
            <a:endParaRPr lang="ru-RU" sz="1400" b="1" dirty="0">
              <a:solidFill>
                <a:srgbClr val="3F3FE5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8024" y="2708920"/>
            <a:ext cx="3161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А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67944" y="4437112"/>
            <a:ext cx="280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Р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60032" y="4077072"/>
            <a:ext cx="2952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</a:rPr>
              <a:t>С</a:t>
            </a:r>
            <a:endParaRPr lang="ru-RU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1720" y="2492896"/>
            <a:ext cx="4090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А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Б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64288" y="2348880"/>
            <a:ext cx="46358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А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Т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Р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И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6672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Пятый ключ твой!!!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age17"/>
          <p:cNvPicPr/>
          <p:nvPr/>
        </p:nvPicPr>
        <p:blipFill>
          <a:blip r:embed="rId2" cstate="print">
            <a:lum bright="-10000" contrast="20000"/>
          </a:blip>
          <a:srcRect l="4424" t="16630" r="1342" b="1996"/>
          <a:stretch>
            <a:fillRect/>
          </a:stretch>
        </p:blipFill>
        <p:spPr bwMode="auto">
          <a:xfrm>
            <a:off x="1547664" y="980728"/>
            <a:ext cx="6336704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139952" y="2420888"/>
            <a:ext cx="1008112" cy="295275"/>
          </a:xfrm>
          <a:prstGeom prst="rect">
            <a:avLst/>
          </a:prstGeom>
          <a:solidFill>
            <a:srgbClr val="FFD24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НЕПТУН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s://st3.depositphotos.com/9605770/12857/i/950/depositphotos_128571378-stock-photo-vintage-key-isolated-on-white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13092745">
            <a:off x="6566002" y="4842388"/>
            <a:ext cx="1023256" cy="51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627784" y="5229200"/>
            <a:ext cx="3873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Подсказка - краб Патрик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https://webstockreview.net/images/open-clipart-penguin-16.png"/>
          <p:cNvPicPr/>
          <p:nvPr/>
        </p:nvPicPr>
        <p:blipFill>
          <a:blip r:embed="rId4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4437112"/>
            <a:ext cx="825226" cy="1313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1412776"/>
            <a:ext cx="66967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</a:rPr>
              <a:t>Осталось последнее, шестое испытание «Реставрация картины».  У Нептуна была картина, где нарисована его подводная лодка. Но злая Урсула разорвала ее. Краб Патрик обещал помочь собрать части картины.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s://thumbs.dreamstime.com/b/%D0%BF%D0%B0-%D0%B8%D1%82%D1%80%D0%B0-40236070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477" t="6735" r="17413" b="9241"/>
          <a:stretch>
            <a:fillRect/>
          </a:stretch>
        </p:blipFill>
        <p:spPr bwMode="auto">
          <a:xfrm flipH="1">
            <a:off x="5652120" y="3429000"/>
            <a:ext cx="73787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st3.depositphotos.com/1283262/19198/v/950/depositphotos_191987578-stock-illustration-cartoon-doodle-crab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035433">
            <a:off x="5652120" y="4077072"/>
            <a:ext cx="220345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https://is3-ssl.mzstatic.com/image/thumb/Purple62/v4/09/30/c7/0930c70c-ec71-1eb3-c802-7dd6250ac0e8/source/750x750bb.jpeg"/>
          <p:cNvPicPr/>
          <p:nvPr/>
        </p:nvPicPr>
        <p:blipFill>
          <a:blip r:embed="rId2" cstate="print"/>
          <a:srcRect l="25174" t="66382" r="58952" b="6553"/>
          <a:stretch>
            <a:fillRect/>
          </a:stretch>
        </p:blipFill>
        <p:spPr bwMode="auto">
          <a:xfrm>
            <a:off x="1979712" y="4509120"/>
            <a:ext cx="1656184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s3-ssl.mzstatic.com/image/thumb/Purple62/v4/09/30/c7/0930c70c-ec71-1eb3-c802-7dd6250ac0e8/source/750x750bb.jpeg"/>
          <p:cNvPicPr/>
          <p:nvPr/>
        </p:nvPicPr>
        <p:blipFill>
          <a:blip r:embed="rId2" cstate="print"/>
          <a:srcRect l="59007" t="36467" r="25995" b="36752"/>
          <a:stretch>
            <a:fillRect/>
          </a:stretch>
        </p:blipFill>
        <p:spPr bwMode="auto">
          <a:xfrm>
            <a:off x="6084168" y="2708920"/>
            <a:ext cx="151216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627784" y="404664"/>
            <a:ext cx="44326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</a:rPr>
              <a:t>Испытание «Картина Нептуна»</a:t>
            </a:r>
            <a:endParaRPr lang="ru-RU" sz="22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s://is3-ssl.mzstatic.com/image/thumb/Purple62/v4/09/30/c7/0930c70c-ec71-1eb3-c802-7dd6250ac0e8/source/750x750bb.jpeg"/>
          <p:cNvPicPr/>
          <p:nvPr/>
        </p:nvPicPr>
        <p:blipFill>
          <a:blip r:embed="rId2" cstate="print"/>
          <a:srcRect l="25174" t="6553" r="59113" b="66097"/>
          <a:stretch>
            <a:fillRect/>
          </a:stretch>
        </p:blipFill>
        <p:spPr bwMode="auto">
          <a:xfrm>
            <a:off x="1979712" y="908720"/>
            <a:ext cx="158417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s3-ssl.mzstatic.com/image/thumb/Purple62/v4/09/30/c7/0930c70c-ec71-1eb3-c802-7dd6250ac0e8/source/750x750bb.jpeg"/>
          <p:cNvPicPr/>
          <p:nvPr/>
        </p:nvPicPr>
        <p:blipFill>
          <a:blip r:embed="rId2" cstate="print"/>
          <a:srcRect l="42330" t="6553" r="42437" b="66097"/>
          <a:stretch>
            <a:fillRect/>
          </a:stretch>
        </p:blipFill>
        <p:spPr bwMode="auto">
          <a:xfrm>
            <a:off x="4067944" y="908720"/>
            <a:ext cx="151216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s3-ssl.mzstatic.com/image/thumb/Purple62/v4/09/30/c7/0930c70c-ec71-1eb3-c802-7dd6250ac0e8/source/750x750bb.jpeg"/>
          <p:cNvPicPr/>
          <p:nvPr/>
        </p:nvPicPr>
        <p:blipFill>
          <a:blip r:embed="rId2" cstate="print"/>
          <a:srcRect l="59166" t="6553" r="25281" b="66097"/>
          <a:stretch>
            <a:fillRect/>
          </a:stretch>
        </p:blipFill>
        <p:spPr bwMode="auto">
          <a:xfrm>
            <a:off x="6084168" y="908720"/>
            <a:ext cx="151216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s3-ssl.mzstatic.com/image/thumb/Purple62/v4/09/30/c7/0930c70c-ec71-1eb3-c802-7dd6250ac0e8/source/750x750bb.jpeg"/>
          <p:cNvPicPr/>
          <p:nvPr/>
        </p:nvPicPr>
        <p:blipFill>
          <a:blip r:embed="rId2" cstate="print"/>
          <a:srcRect l="25174" t="36467" r="59113" b="36752"/>
          <a:stretch>
            <a:fillRect/>
          </a:stretch>
        </p:blipFill>
        <p:spPr bwMode="auto">
          <a:xfrm>
            <a:off x="1979712" y="2708920"/>
            <a:ext cx="158417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s3-ssl.mzstatic.com/image/thumb/Purple62/v4/09/30/c7/0930c70c-ec71-1eb3-c802-7dd6250ac0e8/source/750x750bb.jpeg"/>
          <p:cNvPicPr/>
          <p:nvPr/>
        </p:nvPicPr>
        <p:blipFill>
          <a:blip r:embed="rId2" cstate="print"/>
          <a:srcRect l="42491" t="36467" r="42437" b="36752"/>
          <a:stretch>
            <a:fillRect/>
          </a:stretch>
        </p:blipFill>
        <p:spPr bwMode="auto">
          <a:xfrm>
            <a:off x="4067944" y="2708920"/>
            <a:ext cx="151216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is3-ssl.mzstatic.com/image/thumb/Purple62/v4/09/30/c7/0930c70c-ec71-1eb3-c802-7dd6250ac0e8/source/750x750bb.jpeg"/>
          <p:cNvPicPr/>
          <p:nvPr/>
        </p:nvPicPr>
        <p:blipFill>
          <a:blip r:embed="rId2" cstate="print"/>
          <a:srcRect l="59487" t="66382" r="25281" b="6553"/>
          <a:stretch>
            <a:fillRect/>
          </a:stretch>
        </p:blipFill>
        <p:spPr bwMode="auto">
          <a:xfrm>
            <a:off x="6084168" y="4509120"/>
            <a:ext cx="151216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is3-ssl.mzstatic.com/image/thumb/Purple62/v4/09/30/c7/0930c70c-ec71-1eb3-c802-7dd6250ac0e8/source/750x750bb.jpeg"/>
          <p:cNvPicPr/>
          <p:nvPr/>
        </p:nvPicPr>
        <p:blipFill>
          <a:blip r:embed="rId2" cstate="print"/>
          <a:srcRect l="42331" t="66382" r="42437" b="6553"/>
          <a:stretch>
            <a:fillRect/>
          </a:stretch>
        </p:blipFill>
        <p:spPr bwMode="auto">
          <a:xfrm>
            <a:off x="4067944" y="4509120"/>
            <a:ext cx="151216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05521 0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 L -0.05521 0 " pathEditMode="relative" ptsTypes="AA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-5.55556E-7 -0.05232 " pathEditMode="relative" ptsTypes="AA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05521 -0.0525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 L -0.05903 -0.05255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 L -3.61111E-6 -0.10509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0 L 0.05539 -0.1050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 L -0.05903 -0.10509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" y="-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476672"/>
            <a:ext cx="4979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Последний ключ в твоих руках!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age17"/>
          <p:cNvPicPr/>
          <p:nvPr/>
        </p:nvPicPr>
        <p:blipFill>
          <a:blip r:embed="rId2" cstate="print">
            <a:lum bright="-10000" contrast="20000"/>
          </a:blip>
          <a:srcRect l="4424" t="16630" r="1342" b="1996"/>
          <a:stretch>
            <a:fillRect/>
          </a:stretch>
        </p:blipFill>
        <p:spPr bwMode="auto">
          <a:xfrm>
            <a:off x="1547664" y="980728"/>
            <a:ext cx="6336704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139952" y="2420888"/>
            <a:ext cx="1008112" cy="295275"/>
          </a:xfrm>
          <a:prstGeom prst="rect">
            <a:avLst/>
          </a:prstGeom>
          <a:solidFill>
            <a:srgbClr val="FFD24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НЕПТУН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s://st3.depositphotos.com/1283262/19198/v/950/depositphotos_191987578-stock-illustration-cartoon-doodle-crab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035433">
            <a:off x="6418572" y="4592054"/>
            <a:ext cx="1649286" cy="12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st3.depositphotos.com/9605770/12857/i/950/depositphotos_128571378-stock-photo-vintage-key-isolated-on-white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20457501">
            <a:off x="6356278" y="4517924"/>
            <a:ext cx="1023256" cy="51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763688" y="5157192"/>
            <a:ext cx="48590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Последняя подсказка - картина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9"/>
          <p:cNvPicPr/>
          <p:nvPr/>
        </p:nvPicPr>
        <p:blipFill>
          <a:blip r:embed="rId2" cstate="print">
            <a:lum bright="-10000" contrast="30000"/>
          </a:blip>
          <a:srcRect l="8599" r="9584" b="12908"/>
          <a:stretch>
            <a:fillRect/>
          </a:stretch>
        </p:blipFill>
        <p:spPr bwMode="auto">
          <a:xfrm>
            <a:off x="2051720" y="1052736"/>
            <a:ext cx="5976664" cy="518457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75856" y="476672"/>
            <a:ext cx="2773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Письмо Нептуна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s://i.pinimg.com/originals/14/7f/00/147f00e43a3a20c7012f9451c9c93191.png"/>
          <p:cNvPicPr/>
          <p:nvPr/>
        </p:nvPicPr>
        <p:blipFill>
          <a:blip r:embed="rId3" cstate="print">
            <a:lum bright="-10000" contrast="20000"/>
          </a:blip>
          <a:srcRect l="9936" r="10417"/>
          <a:stretch>
            <a:fillRect/>
          </a:stretch>
        </p:blipFill>
        <p:spPr bwMode="auto">
          <a:xfrm>
            <a:off x="467544" y="908720"/>
            <a:ext cx="219980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11760" y="2060848"/>
            <a:ext cx="54014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 Приветствую тебя, юный житель  земли!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У </a:t>
            </a:r>
            <a:r>
              <a:rPr lang="ru-RU" sz="1600" dirty="0" smtClean="0">
                <a:solidFill>
                  <a:srgbClr val="002060"/>
                </a:solidFill>
              </a:rPr>
              <a:t>меня</a:t>
            </a:r>
            <a:r>
              <a:rPr lang="ru-RU" dirty="0" smtClean="0">
                <a:solidFill>
                  <a:srgbClr val="002060"/>
                </a:solidFill>
              </a:rPr>
              <a:t> большая неприятность. Злая колдунья Урсула  украла мою волшебную книгу. Спрятала ее в пещере, в сундуке, а ключ выбросила. Без этой книги я не смогу править своим Подводным царством. Я обращаюсь к тебе с просьбой: помоги мне найти ключ и вернуть эту важную книгу. Но Урсула очень коварная колдунья, просто так   не  уступит. Она обязательно придумает сложные испытания.</a:t>
            </a:r>
          </a:p>
          <a:p>
            <a:pPr algn="just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Это письмо Нептун оставил на берегу моря, его нашли люди и при несли к тебе.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1700808"/>
            <a:ext cx="66967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Путешествие в Подводном царстве Нептуна подходит к концу. Все испытания пройдены, найдена пещера, в которой Урсула спрятала сундук. Осталось пригласить Нептуна и передать ему 6 ключей. Отправь ему карту,   по которой он быстро найдет тебя.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https://st3.depositphotos.com/1283262/19198/v/950/depositphotos_191987578-stock-illustration-cartoon-doodle-crab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035433">
            <a:off x="6717018" y="4670188"/>
            <a:ext cx="1263964" cy="878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st3.depositphotos.com/9605770/12857/i/950/depositphotos_128571378-stock-photo-vintage-key-isolated-on-white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942089">
            <a:off x="5133192" y="2295514"/>
            <a:ext cx="742271" cy="5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75856" y="476672"/>
            <a:ext cx="27991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Подводная лодка</a:t>
            </a:r>
            <a:endParaRPr lang="ru-RU" sz="2400" dirty="0"/>
          </a:p>
        </p:txBody>
      </p:sp>
      <p:pic>
        <p:nvPicPr>
          <p:cNvPr id="5" name="Рисунок 4" descr="image10"/>
          <p:cNvPicPr/>
          <p:nvPr/>
        </p:nvPicPr>
        <p:blipFill>
          <a:blip r:embed="rId3" cstate="print">
            <a:lum contrast="20000"/>
          </a:blip>
          <a:srcRect l="3815" t="2686" r="4168" b="1264"/>
          <a:stretch>
            <a:fillRect/>
          </a:stretch>
        </p:blipFill>
        <p:spPr bwMode="auto">
          <a:xfrm rot="10800000">
            <a:off x="1907704" y="332656"/>
            <a:ext cx="5467350" cy="59046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83768" y="1628800"/>
            <a:ext cx="4304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Маршрут движения субмарины «Нептун»,</a:t>
            </a:r>
          </a:p>
          <a:p>
            <a:pPr algn="ctr"/>
            <a:r>
              <a:rPr lang="ru-RU" sz="1600" dirty="0" smtClean="0"/>
              <a:t> с указанием мест нахождения ключей</a:t>
            </a:r>
            <a:endParaRPr lang="ru-RU" sz="1600" dirty="0"/>
          </a:p>
        </p:txBody>
      </p:sp>
      <p:pic>
        <p:nvPicPr>
          <p:cNvPr id="9" name="Рисунок 8" descr="https://st3.depositphotos.com/9605770/12857/i/950/depositphotos_128571378-stock-photo-vintage-key-isolated-on-white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1684129">
            <a:off x="5153503" y="2433623"/>
            <a:ext cx="798447" cy="528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nplus.com/files/resources/original/5c581b197d960168b829dbaa.png"/>
          <p:cNvPicPr/>
          <p:nvPr/>
        </p:nvPicPr>
        <p:blipFill>
          <a:blip r:embed="rId4" cstate="print">
            <a:lum bright="-10000" contrast="30000"/>
          </a:blip>
          <a:srcRect/>
          <a:stretch>
            <a:fillRect/>
          </a:stretch>
        </p:blipFill>
        <p:spPr bwMode="auto">
          <a:xfrm rot="8510894">
            <a:off x="5216088" y="2564525"/>
            <a:ext cx="614704" cy="432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cdn.pixabay.com/photo/2014/12/22/00/03/rocks-576665__480.png"/>
          <p:cNvPicPr/>
          <p:nvPr/>
        </p:nvPicPr>
        <p:blipFill>
          <a:blip r:embed="rId5" cstate="print"/>
          <a:srcRect t="15705" b="16667"/>
          <a:stretch>
            <a:fillRect/>
          </a:stretch>
        </p:blipFill>
        <p:spPr bwMode="auto">
          <a:xfrm>
            <a:off x="4860032" y="3645024"/>
            <a:ext cx="64807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st3.depositphotos.com/9605770/12857/i/950/depositphotos_128571378-stock-photo-vintage-key-isolated-on-white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1684129">
            <a:off x="4710982" y="3522974"/>
            <a:ext cx="501959" cy="41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image.freepik.com/free-vector/_43633-23.jpg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9972" b="10256"/>
          <a:stretch>
            <a:fillRect/>
          </a:stretch>
        </p:blipFill>
        <p:spPr bwMode="auto">
          <a:xfrm>
            <a:off x="4932040" y="3284984"/>
            <a:ext cx="648072" cy="506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st3.depositphotos.com/9605770/12857/i/950/depositphotos_128571378-stock-photo-vintage-key-isolated-on-white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9072298">
            <a:off x="3980941" y="3898027"/>
            <a:ext cx="549516" cy="37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sc01.alicdn.com/kf/HTB1_Qa6NXXXXXXNXXXXq6xXFXXXB.jpg"/>
          <p:cNvPicPr/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3789040"/>
            <a:ext cx="675531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004048" y="4149080"/>
            <a:ext cx="424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БА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17" name="Рисунок 16" descr="https://st3.depositphotos.com/9605770/12857/i/950/depositphotos_128571378-stock-photo-vintage-key-isolated-on-white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5400000">
            <a:off x="5324648" y="4188520"/>
            <a:ext cx="398170" cy="17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cdn2.vectorstock.com/i/1000x1000/81/76/wooden-barrel-with-honey-vector-8728176.jpg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488"/>
          <a:stretch>
            <a:fillRect/>
          </a:stretch>
        </p:blipFill>
        <p:spPr bwMode="auto">
          <a:xfrm>
            <a:off x="5364088" y="4293096"/>
            <a:ext cx="288032" cy="40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s://webstockreview.net/images/open-clipart-penguin-16.png"/>
          <p:cNvPicPr/>
          <p:nvPr/>
        </p:nvPicPr>
        <p:blipFill>
          <a:blip r:embed="rId9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4437112"/>
            <a:ext cx="321170" cy="521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s://st3.depositphotos.com/9605770/12857/i/950/depositphotos_128571378-stock-photo-vintage-key-isolated-on-white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13092745">
            <a:off x="3332759" y="4515819"/>
            <a:ext cx="626161" cy="400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s://st3.depositphotos.com/9605770/12857/i/950/depositphotos_128571378-stock-photo-vintage-key-isolated-on-white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943538">
            <a:off x="3889553" y="5149293"/>
            <a:ext cx="521373" cy="349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s://st3.depositphotos.com/1283262/19198/v/950/depositphotos_191987578-stock-illustration-cartoon-doodle-crab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035433">
            <a:off x="3904663" y="5322193"/>
            <a:ext cx="505810" cy="35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cdn1.vectorstock.com/i/1000x1000/93/60/underwater-world-blue-sea-starfish-vector-7569360.jpg"/>
          <p:cNvPicPr>
            <a:picLocks noChangeAspect="1" noChangeArrowheads="1"/>
          </p:cNvPicPr>
          <p:nvPr/>
        </p:nvPicPr>
        <p:blipFill>
          <a:blip r:embed="rId2" cstate="print"/>
          <a:srcRect b="10384"/>
          <a:stretch>
            <a:fillRect/>
          </a:stretch>
        </p:blipFill>
        <p:spPr bwMode="auto">
          <a:xfrm>
            <a:off x="1259632" y="260648"/>
            <a:ext cx="6860287" cy="5949280"/>
          </a:xfrm>
          <a:prstGeom prst="rect">
            <a:avLst/>
          </a:prstGeom>
          <a:noFill/>
        </p:spPr>
      </p:pic>
      <p:pic>
        <p:nvPicPr>
          <p:cNvPr id="13" name="Рисунок 12" descr="https://yt3.ggpht.com/a/AGF-l7-gowtFCyrtPo3mf2qX1OzaBqM7T7hYqLA11g=s900-c-k-c0xffffffff-no-rj-mo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3356992"/>
            <a:ext cx="2448272" cy="2394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1619672" y="476672"/>
            <a:ext cx="6336704" cy="1152128"/>
          </a:xfrm>
          <a:prstGeom prst="roundRect">
            <a:avLst/>
          </a:prstGeom>
          <a:solidFill>
            <a:srgbClr val="B9EDFF"/>
          </a:solidFill>
          <a:ln>
            <a:solidFill>
              <a:srgbClr val="E4ED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Путешествие закончилось.   Нептун  подобрал нужный ключ, открыл сундук и нашел свою Волшебную Книгу. Злую Урсулу он прогнал из своего Подводного царства.  Она не смогла победить добро.  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https://i.pinimg.com/originals/14/7f/00/147f00e43a3a20c7012f9451c9c93191.png"/>
          <p:cNvPicPr/>
          <p:nvPr/>
        </p:nvPicPr>
        <p:blipFill>
          <a:blip r:embed="rId4" cstate="print">
            <a:lum bright="-10000" contrast="20000"/>
          </a:blip>
          <a:srcRect l="9936" r="10417"/>
          <a:stretch>
            <a:fillRect/>
          </a:stretch>
        </p:blipFill>
        <p:spPr bwMode="auto">
          <a:xfrm>
            <a:off x="4860032" y="2132856"/>
            <a:ext cx="252028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s://i.pinimg.com/736x/56/38/71/56387130081f90c7589b5861357b5c48--clipart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810023">
            <a:off x="2311742" y="3965920"/>
            <a:ext cx="1656184" cy="118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s://assetsds.cdnedge.bluemix.net/sites/default/files/styles/very_big_1/public/feature/images/disney_6.jpg?itok=fmh3CnBb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1772816"/>
            <a:ext cx="144016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0220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image14"/>
          <p:cNvPicPr/>
          <p:nvPr/>
        </p:nvPicPr>
        <p:blipFill>
          <a:blip r:embed="rId2" cstate="print">
            <a:lum bright="-10000" contrast="30000"/>
          </a:blip>
          <a:srcRect l="6291" t="2146" r="2697" b="2356"/>
          <a:stretch>
            <a:fillRect/>
          </a:stretch>
        </p:blipFill>
        <p:spPr bwMode="auto">
          <a:xfrm>
            <a:off x="1619672" y="404664"/>
            <a:ext cx="5929647" cy="5760640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</p:pic>
      <p:sp>
        <p:nvSpPr>
          <p:cNvPr id="19" name="Овал 18"/>
          <p:cNvSpPr/>
          <p:nvPr/>
        </p:nvSpPr>
        <p:spPr>
          <a:xfrm flipH="1">
            <a:off x="2267744" y="2852936"/>
            <a:ext cx="144016" cy="122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 flipH="1">
            <a:off x="4788024" y="2852936"/>
            <a:ext cx="144016" cy="122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 flipH="1">
            <a:off x="4427984" y="2852936"/>
            <a:ext cx="144016" cy="122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 flipH="1">
            <a:off x="4283968" y="2852936"/>
            <a:ext cx="144016" cy="122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 flipH="1">
            <a:off x="4139952" y="2852936"/>
            <a:ext cx="144016" cy="122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 flipH="1">
            <a:off x="2915816" y="2852936"/>
            <a:ext cx="144016" cy="122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39752" y="2492896"/>
            <a:ext cx="6559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--</a:t>
            </a:r>
            <a:endParaRPr lang="ru-RU" sz="4400" dirty="0"/>
          </a:p>
        </p:txBody>
      </p:sp>
      <p:sp>
        <p:nvSpPr>
          <p:cNvPr id="28" name="TextBox 27"/>
          <p:cNvSpPr txBox="1"/>
          <p:nvPr/>
        </p:nvSpPr>
        <p:spPr>
          <a:xfrm>
            <a:off x="3059832" y="2492896"/>
            <a:ext cx="8915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---</a:t>
            </a:r>
            <a:endParaRPr lang="ru-RU" sz="4400" dirty="0"/>
          </a:p>
        </p:txBody>
      </p:sp>
      <p:sp>
        <p:nvSpPr>
          <p:cNvPr id="30" name="TextBox 29"/>
          <p:cNvSpPr txBox="1"/>
          <p:nvPr/>
        </p:nvSpPr>
        <p:spPr>
          <a:xfrm>
            <a:off x="3851920" y="2492896"/>
            <a:ext cx="4203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-</a:t>
            </a:r>
            <a:endParaRPr lang="ru-RU" sz="4400" dirty="0"/>
          </a:p>
        </p:txBody>
      </p:sp>
      <p:sp>
        <p:nvSpPr>
          <p:cNvPr id="31" name="Овал 30"/>
          <p:cNvSpPr/>
          <p:nvPr/>
        </p:nvSpPr>
        <p:spPr>
          <a:xfrm flipH="1">
            <a:off x="6012160" y="2852936"/>
            <a:ext cx="144016" cy="122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 flipH="1">
            <a:off x="5652120" y="2852936"/>
            <a:ext cx="144016" cy="122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 flipH="1">
            <a:off x="5508104" y="2852936"/>
            <a:ext cx="144016" cy="12231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48064" y="2492896"/>
            <a:ext cx="4203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-</a:t>
            </a:r>
            <a:endParaRPr lang="ru-RU" sz="4400" dirty="0"/>
          </a:p>
        </p:txBody>
      </p:sp>
      <p:sp>
        <p:nvSpPr>
          <p:cNvPr id="35" name="TextBox 34"/>
          <p:cNvSpPr txBox="1"/>
          <p:nvPr/>
        </p:nvSpPr>
        <p:spPr>
          <a:xfrm>
            <a:off x="6084168" y="2492896"/>
            <a:ext cx="4203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-</a:t>
            </a:r>
            <a:endParaRPr lang="ru-RU" sz="4400" dirty="0"/>
          </a:p>
        </p:txBody>
      </p:sp>
      <p:sp>
        <p:nvSpPr>
          <p:cNvPr id="36" name="TextBox 35"/>
          <p:cNvSpPr txBox="1"/>
          <p:nvPr/>
        </p:nvSpPr>
        <p:spPr>
          <a:xfrm>
            <a:off x="2339752" y="1988840"/>
            <a:ext cx="8835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</a:rPr>
              <a:t>П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131840" y="1988840"/>
            <a:ext cx="7986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</a:rPr>
              <a:t>О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923928" y="1988840"/>
            <a:ext cx="6495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800" dirty="0" smtClean="0">
                <a:solidFill>
                  <a:srgbClr val="002060"/>
                </a:solidFill>
              </a:rPr>
              <a:t>Б</a:t>
            </a:r>
            <a:endParaRPr lang="ru-RU" sz="5800" dirty="0">
              <a:solidFill>
                <a:srgbClr val="00206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72000" y="1988840"/>
            <a:ext cx="6335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Е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48064" y="1988840"/>
            <a:ext cx="7360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Д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68144" y="1988840"/>
            <a:ext cx="7473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</a:rPr>
              <a:t>А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627784" y="2636912"/>
            <a:ext cx="457529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solidFill>
                  <a:srgbClr val="002060"/>
                </a:solidFill>
              </a:rPr>
              <a:t>Молодец!!!</a:t>
            </a:r>
            <a:endParaRPr lang="ru-RU" sz="6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476672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Начало путешествия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</a:t>
            </a:r>
            <a:r>
              <a:rPr lang="ru-RU" sz="2400" dirty="0" smtClean="0">
                <a:solidFill>
                  <a:srgbClr val="002060"/>
                </a:solidFill>
              </a:rPr>
              <a:t>Нептун предлагает тебе отправиться в путешествие в далекую пещеру на его субмарине. И так ... Отправляйся...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age17"/>
          <p:cNvPicPr/>
          <p:nvPr/>
        </p:nvPicPr>
        <p:blipFill>
          <a:blip r:embed="rId2" cstate="print">
            <a:lum bright="-10000" contrast="20000"/>
          </a:blip>
          <a:srcRect l="4424" t="16630" r="1342" b="1996"/>
          <a:stretch>
            <a:fillRect/>
          </a:stretch>
        </p:blipFill>
        <p:spPr bwMode="auto">
          <a:xfrm>
            <a:off x="1763688" y="2204864"/>
            <a:ext cx="5491733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3923928" y="3284984"/>
            <a:ext cx="1008112" cy="295275"/>
          </a:xfrm>
          <a:prstGeom prst="rect">
            <a:avLst/>
          </a:prstGeom>
          <a:solidFill>
            <a:srgbClr val="FFD24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НЕПТУН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772816"/>
            <a:ext cx="2507418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Первое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испытание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«Верно или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нет»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sz="1600" dirty="0" smtClean="0">
                <a:solidFill>
                  <a:srgbClr val="002060"/>
                </a:solidFill>
              </a:rPr>
              <a:t>после прохождения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 испытания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получаешь подсказку и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ищешь там первый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ключ)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age16"/>
          <p:cNvPicPr/>
          <p:nvPr/>
        </p:nvPicPr>
        <p:blipFill>
          <a:blip r:embed="rId2" cstate="print">
            <a:lum bright="-10000" contrast="30000"/>
          </a:blip>
          <a:srcRect l="3734" t="2128" r="3233" b="1575"/>
          <a:stretch>
            <a:fillRect/>
          </a:stretch>
        </p:blipFill>
        <p:spPr bwMode="auto">
          <a:xfrm>
            <a:off x="3347864" y="476672"/>
            <a:ext cx="4752528" cy="558679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11960" y="1916832"/>
            <a:ext cx="2664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Р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60" y="2132856"/>
            <a:ext cx="216024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А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2420888"/>
            <a:ext cx="349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 К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2924944"/>
            <a:ext cx="3754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 О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60" y="3429000"/>
            <a:ext cx="29046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dirty="0" smtClean="0">
                <a:solidFill>
                  <a:srgbClr val="002060"/>
                </a:solidFill>
              </a:rPr>
              <a:t>В</a:t>
            </a:r>
            <a:endParaRPr lang="ru-RU" sz="13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39952" y="3717032"/>
            <a:ext cx="367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 И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4005064"/>
            <a:ext cx="370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 Н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9952" y="4509120"/>
            <a:ext cx="296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А</a:t>
            </a:r>
            <a:endParaRPr lang="ru-RU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211960" y="1628800"/>
            <a:ext cx="2824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К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1960" y="2708920"/>
            <a:ext cx="2824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У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39952" y="3212976"/>
            <a:ext cx="346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 С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39952" y="4221088"/>
            <a:ext cx="3529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i="1" dirty="0" smtClean="0">
                <a:solidFill>
                  <a:srgbClr val="002060"/>
                </a:solidFill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</a:rPr>
              <a:t>Э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39952" y="4797152"/>
            <a:ext cx="324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П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5661248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Р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88024" y="5661248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76056" y="5661248"/>
            <a:ext cx="429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 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36096" y="5661248"/>
            <a:ext cx="369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24128" y="566124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2160" y="5661248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300192" y="5661248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88224" y="5661248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851920" y="1124744"/>
            <a:ext cx="3888432" cy="5040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rgbClr val="002060"/>
                </a:solidFill>
              </a:rPr>
              <a:t>Определи, какие выражения правильные, а из букв, стоящих напротив фразы, составь подсказку.</a:t>
            </a:r>
            <a:endParaRPr lang="ru-RU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image17"/>
          <p:cNvPicPr/>
          <p:nvPr/>
        </p:nvPicPr>
        <p:blipFill>
          <a:blip r:embed="rId3" cstate="print">
            <a:lum bright="-10000" contrast="20000"/>
          </a:blip>
          <a:srcRect l="4424" t="16630" r="1342" b="1996"/>
          <a:stretch>
            <a:fillRect/>
          </a:stretch>
        </p:blipFill>
        <p:spPr bwMode="auto">
          <a:xfrm>
            <a:off x="1475656" y="620688"/>
            <a:ext cx="6552728" cy="4464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 descr="https://st3.depositphotos.com/9605770/12857/i/950/depositphotos_128571378-stock-photo-vintage-key-isolated-on-white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1684129">
            <a:off x="6475829" y="4147322"/>
            <a:ext cx="1415350" cy="79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avatanplus.com/files/resources/original/5c581b197d960168b829dbaa.png"/>
          <p:cNvPicPr/>
          <p:nvPr/>
        </p:nvPicPr>
        <p:blipFill>
          <a:blip r:embed="rId5" cstate="print">
            <a:lum bright="-10000" contrast="30000"/>
          </a:blip>
          <a:srcRect/>
          <a:stretch>
            <a:fillRect/>
          </a:stretch>
        </p:blipFill>
        <p:spPr bwMode="auto">
          <a:xfrm rot="8510894">
            <a:off x="6275606" y="4043165"/>
            <a:ext cx="1615966" cy="94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139952" y="1916832"/>
            <a:ext cx="1008112" cy="295275"/>
          </a:xfrm>
          <a:prstGeom prst="rect">
            <a:avLst/>
          </a:prstGeom>
          <a:solidFill>
            <a:srgbClr val="FFD24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НЕПТУН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4437112"/>
            <a:ext cx="3520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Подсказка «Раковина»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5229200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Ура! Первый ключ твой!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AppData\Local\Temp\FineReader11\media\image4.jpeg"/>
          <p:cNvPicPr/>
          <p:nvPr/>
        </p:nvPicPr>
        <p:blipFill>
          <a:blip r:embed="rId2" cstate="print">
            <a:lum bright="-20000" contrast="40000"/>
          </a:blip>
          <a:srcRect l="2247" t="3125" r="3371" b="3125"/>
          <a:stretch>
            <a:fillRect/>
          </a:stretch>
        </p:blipFill>
        <p:spPr bwMode="auto">
          <a:xfrm>
            <a:off x="1475656" y="548680"/>
            <a:ext cx="640871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 rot="2952659">
            <a:off x="5480796" y="2859673"/>
            <a:ext cx="728381" cy="10222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https://cdn5.vectorstock.com/i/1000x1000/33/04/seal-with-black-skin-vector-8643304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 t="12346" b="22428"/>
          <a:stretch>
            <a:fillRect/>
          </a:stretch>
        </p:blipFill>
        <p:spPr bwMode="auto">
          <a:xfrm rot="19664014" flipH="1">
            <a:off x="5433487" y="3107035"/>
            <a:ext cx="826537" cy="49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267744" y="980728"/>
            <a:ext cx="4968552" cy="8640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2060"/>
              </a:solidFill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«Картинка без пары»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Кажется, здесь кто - то без пары...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Найди его и догадайся, куда двигаться дальше!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5301208"/>
            <a:ext cx="58817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Один тюлень, плыви к нему... Какое испытание 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 ждет впереди?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:\Users\Home\Desktop\1022538853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69" t="12821" r="15981" b="15705"/>
          <a:stretch>
            <a:fillRect/>
          </a:stretch>
        </p:blipFill>
        <p:spPr bwMode="auto">
          <a:xfrm>
            <a:off x="6228184" y="2420888"/>
            <a:ext cx="986978" cy="92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cdn.pixabay.com/photo/2014/12/22/00/03/rocks-576665__480.png"/>
          <p:cNvPicPr/>
          <p:nvPr/>
        </p:nvPicPr>
        <p:blipFill>
          <a:blip r:embed="rId3" cstate="print"/>
          <a:srcRect t="15705" b="16667"/>
          <a:stretch>
            <a:fillRect/>
          </a:stretch>
        </p:blipFill>
        <p:spPr bwMode="auto">
          <a:xfrm>
            <a:off x="3707904" y="3501008"/>
            <a:ext cx="259228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mage.freepik.com/free-vector/_43633-23.jpg"/>
          <p:cNvPicPr/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9972" b="10256"/>
          <a:stretch>
            <a:fillRect/>
          </a:stretch>
        </p:blipFill>
        <p:spPr bwMode="auto">
          <a:xfrm>
            <a:off x="4139952" y="2348880"/>
            <a:ext cx="2119139" cy="16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avatars.mds.yandex.net/get-pdb/1369094/b70574cb-ada5-4eb4-86c5-9d33669df6a3/s1200?webp=false"/>
          <p:cNvPicPr/>
          <p:nvPr/>
        </p:nvPicPr>
        <p:blipFill>
          <a:blip r:embed="rId5" cstate="print">
            <a:clrChange>
              <a:clrFrom>
                <a:srgbClr val="F9FBFA"/>
              </a:clrFrom>
              <a:clrTo>
                <a:srgbClr val="F9FB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700808"/>
            <a:ext cx="1137667" cy="106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vatars.mds.yandex.net/get-pdb/1369094/b70574cb-ada5-4eb4-86c5-9d33669df6a3/s1200?webp=false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1772816"/>
            <a:ext cx="993651" cy="99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my-allergy.ru/images/yygpKSi20tcvLkksyUzWK8hJTS3SKyrVz9RPL9A3sTDStzQx1c_LL8rVyypIz63UTczJSS1KrwQqAQA=.jpg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348880"/>
            <a:ext cx="1128142" cy="113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Home\Desktop\1022538853.jpg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69" t="12821" r="15981" b="15705"/>
          <a:stretch>
            <a:fillRect/>
          </a:stretch>
        </p:blipFill>
        <p:spPr bwMode="auto">
          <a:xfrm>
            <a:off x="1187624" y="3284984"/>
            <a:ext cx="98697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sc01.alicdn.com/kf/HTB1GDOlX.LrK1Rjy0Fjq6zYXFXaQ/Therapy-With-Comfort-Vibrating-Massage-Balls.jpg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88" t="6383" r="3632"/>
          <a:stretch>
            <a:fillRect/>
          </a:stretch>
        </p:blipFill>
        <p:spPr bwMode="auto">
          <a:xfrm>
            <a:off x="2555776" y="1988840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my-allergy.ru/images/yygpKSi20tcvLkksyUzWK8hJTS3SKyrVz9RPL9A3sTDStzQx1c_LL8rVyypIz63UTczJSS1KrwQqAQA=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2852936"/>
            <a:ext cx="108012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ae01.alicdn.com/kf/Hd6e9cf92e2c54ca1882077e4c7d82a8dj/-.jpg_q50.jpg"/>
          <p:cNvPicPr/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762" t="3810" r="3810" b="6667"/>
          <a:stretch>
            <a:fillRect/>
          </a:stretch>
        </p:blipFill>
        <p:spPr bwMode="auto">
          <a:xfrm>
            <a:off x="1763688" y="2492896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Скругленный прямоугольник 24"/>
          <p:cNvSpPr/>
          <p:nvPr/>
        </p:nvSpPr>
        <p:spPr>
          <a:xfrm>
            <a:off x="2123728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71800" y="2132856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5 - 4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03648" y="3429000"/>
            <a:ext cx="662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+ 1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91680" y="1772816"/>
            <a:ext cx="6543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9 - 6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07704" y="2708920"/>
            <a:ext cx="662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+ 1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71600" y="2636912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10 - 5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771800" y="3068960"/>
            <a:ext cx="662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+ 4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72200" y="2492896"/>
            <a:ext cx="662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+ 6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23528" y="260648"/>
            <a:ext cx="8496944" cy="129614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Второе испытание «Морской счет»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Тюлень Сэмми очень любит считать. Вычисли примеры на мячах. Расположи ответы в порядке возрастания. Составь выражение из букв, расположенных на мячах. Ты узнаешь, куда тебе плыть дальше. За решение примеров ты получишь еще один ключ.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51720" y="5301208"/>
            <a:ext cx="5758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Следующее направление движения субмарины  -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«необычные рыбы»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555776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419872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2987824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3851920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283968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4716016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7164288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732240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300192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580112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148064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7596336" y="4797152"/>
            <a:ext cx="410344" cy="410344"/>
          </a:xfrm>
          <a:prstGeom prst="round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" name="Рисунок 55" descr="https://my-allergy.ru/images/yygpKSi20tcvLkksyUzWK8hJTS3SKyrVz9RPL9A3sTDStzQx1c_LL8rVyypIz63UTczJSS1KrwQqAQA=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2492896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Рисунок 56" descr="https://sc01.alicdn.com/kf/HTB1GDOlX.LrK1Rjy0Fjq6zYXFXaQ/Therapy-With-Comfort-Vibrating-Massage-Balls.jpg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88" t="6383" r="3632"/>
          <a:stretch>
            <a:fillRect/>
          </a:stretch>
        </p:blipFill>
        <p:spPr bwMode="auto">
          <a:xfrm>
            <a:off x="6516216" y="1628800"/>
            <a:ext cx="944488" cy="971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Рисунок 57" descr="https://avatars.mds.yandex.net/get-pdb/1369094/b70574cb-ada5-4eb4-86c5-9d33669df6a3/s1200?webp=false"/>
          <p:cNvPicPr/>
          <p:nvPr/>
        </p:nvPicPr>
        <p:blipFill>
          <a:blip r:embed="rId5" cstate="print">
            <a:clrChange>
              <a:clrFrom>
                <a:srgbClr val="F9FBFA"/>
              </a:clrFrom>
              <a:clrTo>
                <a:srgbClr val="F9FB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645024"/>
            <a:ext cx="1137667" cy="1065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extBox 58"/>
          <p:cNvSpPr txBox="1"/>
          <p:nvPr/>
        </p:nvSpPr>
        <p:spPr>
          <a:xfrm>
            <a:off x="6660232" y="1772816"/>
            <a:ext cx="777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 + 2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267744" y="3789040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10 - 3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596336" y="1916832"/>
            <a:ext cx="662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 + 5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956376" y="2708920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12 - 1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" name="Рисунок 62" descr="https://ae01.alicdn.com/kf/Hd6e9cf92e2c54ca1882077e4c7d82a8dj/-.jpg_q50.jpg"/>
          <p:cNvPicPr/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762" t="3810" r="3810" b="6667"/>
          <a:stretch>
            <a:fillRect/>
          </a:stretch>
        </p:blipFill>
        <p:spPr bwMode="auto">
          <a:xfrm>
            <a:off x="7164288" y="3573016"/>
            <a:ext cx="93610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ae01.alicdn.com/kf/Hd6e9cf92e2c54ca1882077e4c7d82a8dj/-.jpg_q50.jpg"/>
          <p:cNvPicPr/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762" t="3810" r="3810" b="6667"/>
          <a:stretch>
            <a:fillRect/>
          </a:stretch>
        </p:blipFill>
        <p:spPr bwMode="auto">
          <a:xfrm>
            <a:off x="7020272" y="2420888"/>
            <a:ext cx="93610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Box 42"/>
          <p:cNvSpPr txBox="1"/>
          <p:nvPr/>
        </p:nvSpPr>
        <p:spPr>
          <a:xfrm>
            <a:off x="7092280" y="2564904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10 - 1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308304" y="3789040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14 - 1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17"/>
          <p:cNvPicPr/>
          <p:nvPr/>
        </p:nvPicPr>
        <p:blipFill>
          <a:blip r:embed="rId2" cstate="print">
            <a:lum bright="-10000" contrast="20000"/>
          </a:blip>
          <a:srcRect l="4424" t="16630" r="1342" b="1996"/>
          <a:stretch>
            <a:fillRect/>
          </a:stretch>
        </p:blipFill>
        <p:spPr bwMode="auto">
          <a:xfrm>
            <a:off x="1547664" y="620688"/>
            <a:ext cx="6552728" cy="4464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s://cdn.pixabay.com/photo/2014/12/22/00/03/rocks-576665__480.png"/>
          <p:cNvPicPr/>
          <p:nvPr/>
        </p:nvPicPr>
        <p:blipFill>
          <a:blip r:embed="rId3" cstate="print"/>
          <a:srcRect t="15705" b="16667"/>
          <a:stretch>
            <a:fillRect/>
          </a:stretch>
        </p:blipFill>
        <p:spPr bwMode="auto">
          <a:xfrm>
            <a:off x="6300192" y="4437112"/>
            <a:ext cx="172819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283968" y="1988840"/>
            <a:ext cx="1008112" cy="295275"/>
          </a:xfrm>
          <a:prstGeom prst="rect">
            <a:avLst/>
          </a:prstGeom>
          <a:solidFill>
            <a:srgbClr val="FFD24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Arial" pitchFamily="34" charset="0"/>
              </a:rPr>
              <a:t>НЕПТУН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https://st3.depositphotos.com/9605770/12857/i/950/depositphotos_128571378-stock-photo-vintage-key-isolated-on-white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515" t="26192" r="12018" b="32603"/>
          <a:stretch>
            <a:fillRect/>
          </a:stretch>
        </p:blipFill>
        <p:spPr bwMode="auto">
          <a:xfrm rot="1684129">
            <a:off x="6515203" y="4382522"/>
            <a:ext cx="8123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age.freepik.com/free-vector/_43633-23.jpg"/>
          <p:cNvPicPr/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9972" b="10256"/>
          <a:stretch>
            <a:fillRect/>
          </a:stretch>
        </p:blipFill>
        <p:spPr bwMode="auto">
          <a:xfrm>
            <a:off x="6804248" y="3573016"/>
            <a:ext cx="1471067" cy="1154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123728" y="4509120"/>
            <a:ext cx="4224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Подсказка «Морской счет»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8" y="5157192"/>
            <a:ext cx="41024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Ты получил второй ключ!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thumbs.dreamstime.com/b/%D0%B8-%D1%8E%D1%81%D1%82%D1%80%D0%B0%D1%82%D0%BE%D1%80-%D0%BF%D1%80%D0%B5-%D0%BF%D0%BE%D1%81%D1%8B-%D0%BA%D0%B8-%D0%BF%D0%BE-%D0%B2%D0%BE-%D0%BD%D1%8B%D0%B9-%D0%BD%D0%B0-%D0%BC%D0%BE%D1%80%D0%B5-45719267.jpg"/>
          <p:cNvPicPr/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899592" y="1196752"/>
            <a:ext cx="4032448" cy="42519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7544" y="47667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Третье испытание - необычные рыбы мира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1052736"/>
            <a:ext cx="36004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Какая рыба спряталась в </a:t>
            </a:r>
          </a:p>
          <a:p>
            <a:pPr marL="342900" indent="-342900" algn="just"/>
            <a:r>
              <a:rPr lang="ru-RU" dirty="0" smtClean="0">
                <a:solidFill>
                  <a:srgbClr val="002060"/>
                </a:solidFill>
              </a:rPr>
              <a:t>названии птицы? -Попугай.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2.Какая рыба спряталась в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названии животного? - Зебра.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3.Какая рыба спряталась в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 названии инструмента для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плотника? -  Пила.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4.Название какой рыбы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используют для шитья? -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 Игла.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5. Какая рыба называется как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 цирковой артист? - Клоун.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5. У какой рыбы иголок 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столько, сколько у елок? - Ёж</a:t>
            </a:r>
            <a:r>
              <a:rPr lang="ru-RU" dirty="0" smtClean="0"/>
              <a:t>.</a:t>
            </a:r>
          </a:p>
          <a:p>
            <a:pPr algn="ctr"/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За третье испытание ты получаешь третий ключ!</a:t>
            </a:r>
            <a:endParaRPr lang="ru-RU" sz="2200" dirty="0"/>
          </a:p>
        </p:txBody>
      </p:sp>
      <p:pic>
        <p:nvPicPr>
          <p:cNvPr id="11" name="Рисунок 10" descr="https://preview.free3d.com/img/2016/02/1871869327959918517/udkxq6jy-900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 l="4489" t="20045" r="5171" b="19818"/>
          <a:stretch>
            <a:fillRect/>
          </a:stretch>
        </p:blipFill>
        <p:spPr bwMode="auto">
          <a:xfrm>
            <a:off x="1619672" y="4077072"/>
            <a:ext cx="1198260" cy="79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sc01.alicdn.com/kf/HTB1_Qa6NXXXXXXNXXXXq6xXFXXXB.jpg"/>
          <p:cNvPicPr/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2636912"/>
            <a:ext cx="1755651" cy="17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umitoy.ru/upload/iblock/01f/01fab550dfcf29fc795b1845c7579b6c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2401" r="5398" b="13456"/>
          <a:stretch>
            <a:fillRect/>
          </a:stretch>
        </p:blipFill>
        <p:spPr bwMode="auto">
          <a:xfrm>
            <a:off x="2411760" y="1556792"/>
            <a:ext cx="2480702" cy="1397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fhd.multiurok.ru/2/8/0/280d9f869db4a724ffd16708c0078a9590234f5c/plan-konspiekt-uroka-na-tiemu-volshiebnyi-akvarium_1.jpeg"/>
          <p:cNvPicPr/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5789" b="14354"/>
          <a:stretch>
            <a:fillRect/>
          </a:stretch>
        </p:blipFill>
        <p:spPr bwMode="auto">
          <a:xfrm>
            <a:off x="1331640" y="4437112"/>
            <a:ext cx="2988664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pro2-bar-s3-cdn-cf6.myportfolio.com/4bc948591b101ab96c3b7d21c0894eee/7b0d07dd-f705-425c-993a-c64078793dcf_car_16x9.jpg?h=f320f9c66606086474253616d3c50b98"/>
          <p:cNvPicPr/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484784"/>
            <a:ext cx="176079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i.pinimg.com/736x/a2/da/ca/a2daca89cd77572b4a9df6e0d528027c--hedgehogs-oceans.jpg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224" t="10204" r="7643" b="6531"/>
          <a:stretch>
            <a:fillRect/>
          </a:stretch>
        </p:blipFill>
        <p:spPr bwMode="auto">
          <a:xfrm flipH="1">
            <a:off x="1043608" y="2564904"/>
            <a:ext cx="1528716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798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97D"/>
      </a:hlink>
      <a:folHlink>
        <a:srgbClr val="1F497D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</TotalTime>
  <Words>891</Words>
  <Application>Microsoft Office PowerPoint</Application>
  <PresentationFormat>Экран (4:3)</PresentationFormat>
  <Paragraphs>293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Comic Sans MS</vt:lpstr>
      <vt:lpstr>Times New Roman</vt:lpstr>
      <vt:lpstr>Courier New</vt:lpstr>
      <vt:lpstr>Calibri</vt:lpstr>
      <vt:lpstr>1_Тема Office</vt:lpstr>
      <vt:lpstr>Квест «Тайны морских глубин»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Рамки</dc:title>
  <dc:creator>Фокина Лидия Петровна</dc:creator>
  <cp:keywords>Шаблон презентации</cp:keywords>
  <cp:lastModifiedBy>Home</cp:lastModifiedBy>
  <cp:revision>67</cp:revision>
  <dcterms:created xsi:type="dcterms:W3CDTF">2014-07-06T18:18:01Z</dcterms:created>
  <dcterms:modified xsi:type="dcterms:W3CDTF">2020-05-28T10:34:19Z</dcterms:modified>
</cp:coreProperties>
</file>