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2" r:id="rId3"/>
    <p:sldId id="257" r:id="rId4"/>
    <p:sldId id="270" r:id="rId5"/>
    <p:sldId id="266" r:id="rId6"/>
    <p:sldId id="269" r:id="rId7"/>
    <p:sldId id="271" r:id="rId8"/>
    <p:sldId id="272" r:id="rId9"/>
    <p:sldId id="278" r:id="rId10"/>
    <p:sldId id="274" r:id="rId11"/>
    <p:sldId id="276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ÐÐ°ÑÑÐ¸Ð½ÐºÐ¸ Ð¿Ð¾ Ð·Ð°Ð¿ÑÐ¾ÑÑ ÐºÐ°ÑÑÐ¸Ð½ÐºÐ¸ Ð·Ð°Ñ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1547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229" y="0"/>
            <a:ext cx="914836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ÐÐ°ÑÑÐ¸Ð½ÐºÐ¸ Ð¿Ð¾ Ð·Ð°Ð¿ÑÐ¾ÑÑ ÐºÐ°ÑÑÐ¸Ð½ÐºÐ¸ Ð·Ð°Ñ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1547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" y="0"/>
            <a:ext cx="9143464" cy="68580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57158" y="214290"/>
            <a:ext cx="864399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81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Категория существительного имеет огромное значение для нашей мысли. Без нее невозможны были бы никакое знание, никакая наука.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810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А.М.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Пешковский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ÐÐ°ÑÑÐ¸Ð½ÐºÐ¸ Ð¿Ð¾ Ð·Ð°Ð¿ÑÐ¾ÑÑ ÐºÐ°ÑÑÐ¸Ð½ÐºÐ¸ Ð¿ÑÐ¸ÑÐ¾Ð´Ñ ÑÐµÐºÐ° ÑÑÑ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8389"/>
            <a:ext cx="9144000" cy="69463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8" name="AutoShape 2" descr="ÐÐ°ÑÑÐ¸Ð½ÐºÐ¸ Ð¿Ð¾ Ð·Ð°Ð¿ÑÐ¾ÑÑ ÐºÐ°ÑÑÐ¸Ð½ÐºÐ¸ Ð¿ÑÐ¸ÑÐ¾Ð´Ð° Ð»ÐµÑÐ¾ ÐºÑÐ°ÑÐ¸Ð²Ñ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ÐÐ°ÑÑÐ¸Ð½ÐºÐ¸ Ð¿Ð¾ Ð·Ð°Ð¿ÑÐ¾ÑÑ ÐºÐ°ÑÑÐ¸Ð½ÐºÐ¸ Ð¿ÑÐ¸ÑÐ¾Ð´Ð° Ð»ÐµÑÐ¾ ÐºÑÐ°ÑÐ¸Ð²Ñ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ÐÐ°ÑÑÐ¸Ð½ÐºÐ¸ Ð¿Ð¾ Ð·Ð°Ð¿ÑÐ¾ÑÑ ÐºÐ°ÑÑÐ¸Ð½ÐºÐ¸ Ð¿ÑÐ¸ÑÐ¾Ð´Ð° Ð»ÐµÑÐ¾ ÐºÑÐ°ÑÐ¸Ð²Ñ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0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ÐÐ°ÑÑÐ¸Ð½ÐºÐ¸ Ð¿Ð¾ Ð·Ð°Ð¿ÑÐ¾ÑÑ ÐºÐ°ÑÑÐ¸Ð½ÐºÐ¸ Ð½Ð¾ÑÐ½Ð¾Ð¹ ÐºÐ¾ÑÑÐµÑ ÑÑÐ±Ð°Ð»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84" y="0"/>
            <a:ext cx="9149984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ÐÐ°ÑÑÐ¸Ð½ÐºÐ¸ Ð¿Ð¾ Ð·Ð°Ð¿ÑÐ¾ÑÑ ÐºÐ°ÑÑÐ¸Ð½ÐºÐ¸ Ð½Ð¾ÑÐ½Ð¾Ð¹ ÐºÐ¾ÑÑÐµÑ ÑÑÐ±Ð°Ð»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47" y="0"/>
            <a:ext cx="9108345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ÐÐ°ÑÑÐ¸Ð½ÐºÐ¸ Ð¿Ð¾ Ð·Ð°Ð¿ÑÐ¾ÑÑ ÐºÐ°ÑÑÐ¸Ð½ÐºÐ¸ Ð·Ð°Ñ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23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13</cp:revision>
  <dcterms:created xsi:type="dcterms:W3CDTF">2018-11-26T18:31:44Z</dcterms:created>
  <dcterms:modified xsi:type="dcterms:W3CDTF">2019-02-05T18:04:14Z</dcterms:modified>
</cp:coreProperties>
</file>