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692696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Папа – первый герой сына, </a:t>
            </a:r>
          </a:p>
          <a:p>
            <a:r>
              <a:rPr lang="ru-RU" sz="4000" b="1" i="1" dirty="0" smtClean="0"/>
              <a:t>и первая любовь дочери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72605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4248472" cy="4248472"/>
          </a:xfrm>
        </p:spPr>
      </p:pic>
      <p:sp>
        <p:nvSpPr>
          <p:cNvPr id="5" name="Вертикальный свиток 4"/>
          <p:cNvSpPr/>
          <p:nvPr/>
        </p:nvSpPr>
        <p:spPr>
          <a:xfrm flipH="1">
            <a:off x="4884194" y="1052736"/>
            <a:ext cx="3744416" cy="42484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/>
              <a:t>Отец – это мужчина по отношению к своим детям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2068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«Вначале мы учим своих детей, затем мы учимся у них. </a:t>
            </a:r>
          </a:p>
          <a:p>
            <a:pPr marL="0" indent="0" algn="just">
              <a:buNone/>
            </a:pPr>
            <a:r>
              <a:rPr lang="ru-RU" sz="4000" b="1" dirty="0" smtClean="0"/>
              <a:t>Кто это делать не хочет, тот отстает от времени» </a:t>
            </a:r>
          </a:p>
          <a:p>
            <a:pPr marL="0" indent="0" algn="r">
              <a:buNone/>
            </a:pPr>
            <a:r>
              <a:rPr lang="ru-RU" sz="4000" b="1" i="1" dirty="0" smtClean="0"/>
              <a:t>(</a:t>
            </a:r>
            <a:r>
              <a:rPr lang="ru-RU" sz="4000" b="1" i="1" dirty="0" err="1" smtClean="0"/>
              <a:t>Янис</a:t>
            </a:r>
            <a:r>
              <a:rPr lang="ru-RU" sz="4000" b="1" i="1" dirty="0" smtClean="0"/>
              <a:t> Райнис)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508750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8341" cy="6858000"/>
          </a:xfrm>
        </p:spPr>
      </p:pic>
    </p:spTree>
    <p:extLst>
      <p:ext uri="{BB962C8B-B14F-4D97-AF65-F5344CB8AC3E}">
        <p14:creationId xmlns:p14="http://schemas.microsoft.com/office/powerpoint/2010/main" val="2625236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" y="0"/>
            <a:ext cx="9135286" cy="6858000"/>
          </a:xfrm>
        </p:spPr>
      </p:pic>
    </p:spTree>
    <p:extLst>
      <p:ext uri="{BB962C8B-B14F-4D97-AF65-F5344CB8AC3E}">
        <p14:creationId xmlns:p14="http://schemas.microsoft.com/office/powerpoint/2010/main" val="259840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8182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735"/>
            <a:ext cx="9252520" cy="6889735"/>
          </a:xfrm>
        </p:spPr>
      </p:pic>
      <p:sp>
        <p:nvSpPr>
          <p:cNvPr id="5" name="TextBox 4"/>
          <p:cNvSpPr txBox="1"/>
          <p:nvPr/>
        </p:nvSpPr>
        <p:spPr>
          <a:xfrm>
            <a:off x="251520" y="44624"/>
            <a:ext cx="579357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Я хочу, чтобы все из людей</a:t>
            </a:r>
          </a:p>
          <a:p>
            <a:r>
              <a:rPr lang="ru-RU" sz="3200" b="1" i="1" dirty="0" smtClean="0"/>
              <a:t>Понимали все эти масштабы:</a:t>
            </a:r>
          </a:p>
          <a:p>
            <a:r>
              <a:rPr lang="ru-RU" sz="3200" b="1" i="1" dirty="0" smtClean="0"/>
              <a:t>Половина души у детей</a:t>
            </a:r>
          </a:p>
          <a:p>
            <a:r>
              <a:rPr lang="ru-RU" sz="3200" b="1" i="1" dirty="0" smtClean="0"/>
              <a:t>Называется словом «папы»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27568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56"/>
            <a:ext cx="9144000" cy="6863855"/>
          </a:xfrm>
        </p:spPr>
      </p:pic>
      <p:sp>
        <p:nvSpPr>
          <p:cNvPr id="5" name="TextBox 4"/>
          <p:cNvSpPr txBox="1"/>
          <p:nvPr/>
        </p:nvSpPr>
        <p:spPr>
          <a:xfrm>
            <a:off x="107504" y="320255"/>
            <a:ext cx="557864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16 октября 2022 года</a:t>
            </a:r>
          </a:p>
          <a:p>
            <a:r>
              <a:rPr lang="ru-RU" sz="2400" b="1" i="1" dirty="0" smtClean="0"/>
              <a:t>(каждое третье воскресенье октября)</a:t>
            </a:r>
          </a:p>
          <a:p>
            <a:endParaRPr lang="ru-RU" sz="6000" b="1" i="1" dirty="0"/>
          </a:p>
          <a:p>
            <a:r>
              <a:rPr lang="ru-RU" sz="6000" b="1" i="1" dirty="0" smtClean="0"/>
              <a:t>ДЕНЬ ОТЦА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9818454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hunte</dc:creator>
  <cp:lastModifiedBy>hunte</cp:lastModifiedBy>
  <cp:revision>4</cp:revision>
  <dcterms:created xsi:type="dcterms:W3CDTF">2022-10-12T04:08:38Z</dcterms:created>
  <dcterms:modified xsi:type="dcterms:W3CDTF">2022-10-12T04:44:23Z</dcterms:modified>
</cp:coreProperties>
</file>