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93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27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503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8640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59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0808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07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796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282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139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68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65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53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316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04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2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BB93766-C730-4F9C-8049-571BD9DF0BB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BDA8E0C-8D73-4C14-9E97-5B6D9365DA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1941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4" y="322745"/>
            <a:ext cx="11476130" cy="599136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4904" y="322745"/>
            <a:ext cx="6400800" cy="71448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СЕЛО МОЕ РОДНОЕ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6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13" y="2862338"/>
            <a:ext cx="5122585" cy="34097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365" y="591950"/>
            <a:ext cx="4860516" cy="375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1" y="520510"/>
            <a:ext cx="4992239" cy="3328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567" y="261202"/>
            <a:ext cx="5083792" cy="33891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444" y="4053108"/>
            <a:ext cx="3875585" cy="258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5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6562" y="1505221"/>
            <a:ext cx="6096000" cy="32271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совхоза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Санниковский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Вилли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Александрович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Соколенко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«Знак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почета»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«Трудового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Красного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Знамени»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Ленина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95" y="327020"/>
            <a:ext cx="4329947" cy="595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9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08478" y="2361947"/>
            <a:ext cx="40943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Лесников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Алексеевич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погиб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Чечне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мужества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посмертно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41" y="769414"/>
            <a:ext cx="3560064" cy="54010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934" y="769414"/>
            <a:ext cx="3143379" cy="541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1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5426" y="1411490"/>
            <a:ext cx="28751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настоящее время в селе Санниково проживает </a:t>
            </a:r>
            <a:r>
              <a:rPr lang="ru-RU" sz="3200" dirty="0">
                <a:solidFill>
                  <a:srgbClr val="FF0000"/>
                </a:solidFill>
              </a:rPr>
              <a:t>3832</a:t>
            </a:r>
            <a:r>
              <a:rPr lang="ru-RU" sz="3200" b="1" cap="all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жителя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651" y="3454125"/>
            <a:ext cx="4620997" cy="30831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47" y="317787"/>
            <a:ext cx="4203510" cy="279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7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248" y="461243"/>
            <a:ext cx="8534400" cy="1507067"/>
          </a:xfrm>
        </p:spPr>
        <p:txBody>
          <a:bodyPr/>
          <a:lstStyle/>
          <a:p>
            <a:r>
              <a:rPr lang="ru-RU" dirty="0" smtClean="0"/>
              <a:t>                      </a:t>
            </a:r>
            <a:r>
              <a:rPr lang="ru-RU" b="1" dirty="0" smtClean="0">
                <a:solidFill>
                  <a:srgbClr val="FF0000"/>
                </a:solidFill>
              </a:rPr>
              <a:t>ВОПРОСЫ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8463" y="3101072"/>
            <a:ext cx="877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Кто был первым директором совхоза «</a:t>
            </a:r>
            <a:r>
              <a:rPr lang="ru-RU" sz="2400" dirty="0" err="1" smtClean="0"/>
              <a:t>Санниковский</a:t>
            </a:r>
            <a:r>
              <a:rPr lang="ru-RU" sz="2400" dirty="0" smtClean="0"/>
              <a:t>»?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58463" y="3693486"/>
            <a:ext cx="6824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Сколько жителей проживает у нас в селе?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58463" y="2508658"/>
            <a:ext cx="6675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 каком году было основано наше село?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4580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361" y="393003"/>
            <a:ext cx="85344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СОВЕТЫ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8361" y="2088107"/>
            <a:ext cx="6320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Советуем посетить наш музей в школе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98361" y="2737809"/>
            <a:ext cx="8318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Советуем приехать и посмотреть наши памятники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98361" y="3387511"/>
            <a:ext cx="9278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Советуем посетить наш Дом Культуры им. </a:t>
            </a:r>
            <a:r>
              <a:rPr lang="ru-RU" sz="2400" dirty="0" err="1" smtClean="0"/>
              <a:t>М.Н.Соколенко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7610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4924" y="536532"/>
            <a:ext cx="8730020" cy="607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Презентацию подготовили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ученики 2Б класса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МБОУ «</a:t>
            </a:r>
            <a:r>
              <a:rPr lang="ru-RU" sz="40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Санниковская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СОШ»: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Астахова Ксения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Тюлюкина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Катя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Пономарев Мирослав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Темников Максим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Классный руководитель: Майер Н.В.</a:t>
            </a:r>
            <a:endParaRPr lang="ru-RU" sz="40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205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997" y="420299"/>
            <a:ext cx="8534400" cy="150706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СПИСОК ИСТОЧНИКОВ: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7738" y="1927366"/>
            <a:ext cx="6346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1.Вдовин А.Н. О тех далеких днях…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87738" y="2586775"/>
            <a:ext cx="8918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2.Бородавкин А.П. Очерки истории Алтайского края. Алтайское книжное издательство, 1987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87738" y="3540882"/>
            <a:ext cx="108161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3.Трофимов С.И. История села Санниково. 1960. Из фондов музея.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107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679698"/>
            <a:ext cx="8534400" cy="3615267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Почти три сотни лет назад </a:t>
            </a:r>
          </a:p>
          <a:p>
            <a:r>
              <a:rPr lang="ru-RU" sz="2800" dirty="0">
                <a:solidFill>
                  <a:schemeClr val="tx1"/>
                </a:solidFill>
              </a:rPr>
              <a:t>( а это ведь немало)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Село моё родное родилось.</a:t>
            </a:r>
          </a:p>
          <a:p>
            <a:r>
              <a:rPr lang="ru-RU" sz="2800" dirty="0">
                <a:solidFill>
                  <a:schemeClr val="tx1"/>
                </a:solidFill>
              </a:rPr>
              <a:t>Три сотни лет подряд, три века миновало,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 историю ушло, с историей сплелось.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606" y="94464"/>
            <a:ext cx="5964478" cy="401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33599" y="4384950"/>
            <a:ext cx="7392537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Деревня тогда называлась Малая Лосиха. В 1747 году Михаил Санников умирает. И в честь него жители назвали свою деревню Санниковой.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34" y="478115"/>
            <a:ext cx="5804593" cy="374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2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59" y="3513480"/>
            <a:ext cx="4053078" cy="2615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108" y="92793"/>
            <a:ext cx="4563687" cy="34206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2382" y="2388358"/>
            <a:ext cx="1801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1721Г.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71461" y="4039737"/>
            <a:ext cx="1552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2015Г.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0465" y="518614"/>
            <a:ext cx="5929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ЖИЗНЬ НАШЕГО СЕЛА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6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0585" y="1305555"/>
            <a:ext cx="6096000" cy="541116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Санников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Михаил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Некрасов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Степан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Бессонов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Фёдор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Карпов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Лука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Казанцев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Афанасий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Полковников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Никифор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Белоруков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Фёдор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Всего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7 </a:t>
            </a:r>
            <a:r>
              <a:rPr lang="ru-RU" sz="2800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дворов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0585" y="436729"/>
            <a:ext cx="5322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ПЕРВЫЕ ЖИТЕЛИ СЕЛА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731" y="436729"/>
            <a:ext cx="5522364" cy="607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1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78973" y="391989"/>
            <a:ext cx="4453719" cy="608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1896 года в деревне было 2 грамотных человека. Детей не обучали грамоте. Но в 1896 году в деревню приехал работать писарем из Барнаула Михаил Иванович </a:t>
            </a:r>
            <a:r>
              <a:rPr lang="ru-RU" sz="28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Ноговицин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 предложил обучать детей грамоте. Было привлечен в школу 21 мальчик. Помещение арендовали по очереди у зажиточных крестьян.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50" y="1233186"/>
            <a:ext cx="6340167" cy="440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6561" y="472789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первой школе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учителей обучали 272 ученика.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Занимались в 3 смены.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32561" y="4727896"/>
            <a:ext cx="6096000" cy="17013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Новая школа открылась в 1967 году.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Сейчас в школе преподают </a:t>
            </a:r>
            <a:r>
              <a:rPr lang="ru-RU" sz="2400" b="1" dirty="0" smtClean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 учителей </a:t>
            </a: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обучается </a:t>
            </a:r>
            <a:r>
              <a:rPr lang="ru-RU" sz="2400" b="1" dirty="0" smtClean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783 </a:t>
            </a:r>
            <a:r>
              <a:rPr lang="ru-RU" sz="24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ученика. Занимаются в 2 смены.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94" y="1405720"/>
            <a:ext cx="5701733" cy="25657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564" y="1474046"/>
            <a:ext cx="3657599" cy="249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61" y="270174"/>
            <a:ext cx="977817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ДОСТОПРИМЕЧАТЕЛЬНОСТИ И КУЛЬТУРНЫЕ ЦЕНТРЫ СЕЛА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468" y="1917737"/>
            <a:ext cx="3111690" cy="4679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024" y="2714796"/>
            <a:ext cx="4662833" cy="309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9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5" y="771674"/>
            <a:ext cx="5364381" cy="4018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51" y="3236752"/>
            <a:ext cx="5104109" cy="339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7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41</TotalTime>
  <Words>307</Words>
  <Application>Microsoft Office PowerPoint</Application>
  <PresentationFormat>Широкоэкранный</PresentationFormat>
  <Paragraphs>55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ДОСТОПРИМЕЧАТЕЛЬНОСТИ И КУЛЬТУРНЫЕ ЦЕНТРЫ СЕЛА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ВОПРОСЫ </vt:lpstr>
      <vt:lpstr>СОВЕТЫ</vt:lpstr>
      <vt:lpstr>Презентация PowerPoint</vt:lpstr>
      <vt:lpstr>СПИСОК ИСТОЧНИКОВ: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</dc:creator>
  <cp:lastModifiedBy>PC18kab</cp:lastModifiedBy>
  <cp:revision>10</cp:revision>
  <dcterms:created xsi:type="dcterms:W3CDTF">2015-01-15T06:41:41Z</dcterms:created>
  <dcterms:modified xsi:type="dcterms:W3CDTF">2024-10-30T06:16:35Z</dcterms:modified>
</cp:coreProperties>
</file>