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1" r:id="rId3"/>
    <p:sldId id="266" r:id="rId4"/>
    <p:sldId id="265" r:id="rId5"/>
    <p:sldId id="257" r:id="rId6"/>
    <p:sldId id="268" r:id="rId7"/>
    <p:sldId id="269" r:id="rId8"/>
    <p:sldId id="260" r:id="rId9"/>
    <p:sldId id="270" r:id="rId10"/>
    <p:sldId id="272" r:id="rId11"/>
    <p:sldId id="27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0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4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E36E9D-2B69-47BF-9174-A721A17F8EC9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FDEBF3-C638-4F4C-9408-37DAAF34829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010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FDEBF3-C638-4F4C-9408-37DAAF34829E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5469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Lenta_P1.gi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81500" y="3048000"/>
            <a:ext cx="4762500" cy="381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 descr="цветы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2384884"/>
            <a:ext cx="5990780" cy="44731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88740"/>
            <a:ext cx="7772400" cy="147002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>
              <a:defRPr sz="6000" b="1" i="0" cap="none" spc="0">
                <a:ln w="11430"/>
                <a:solidFill>
                  <a:srgbClr val="57201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6729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accent2">
                    <a:lumMod val="50000"/>
                  </a:schemeClr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" name="Рисунок 11" descr="vfrb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>
          <a:xfrm>
            <a:off x="7245" y="3411513"/>
            <a:ext cx="1720439" cy="3401863"/>
          </a:xfrm>
          <a:prstGeom prst="rect">
            <a:avLst/>
          </a:prstGeom>
        </p:spPr>
      </p:pic>
      <p:pic>
        <p:nvPicPr>
          <p:cNvPr id="13" name="Рисунок 12" descr="vfrb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1105670" y="4274283"/>
            <a:ext cx="1765571" cy="3401863"/>
          </a:xfrm>
          <a:prstGeom prst="rect">
            <a:avLst/>
          </a:prstGeom>
        </p:spPr>
      </p:pic>
      <p:pic>
        <p:nvPicPr>
          <p:cNvPr id="14" name="Рисунок 13" descr="0_8e311_6aba0cd4_S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15516" y="5409220"/>
            <a:ext cx="1428750" cy="1266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3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7521" y="4445226"/>
            <a:ext cx="2366247" cy="241277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74638"/>
            <a:ext cx="792088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1600200"/>
            <a:ext cx="79208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60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80-летие Победы в Великой Отечественной войне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9772" y="751344"/>
            <a:ext cx="4338228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       Слава ветеранам </a:t>
            </a:r>
          </a:p>
          <a:p>
            <a:r>
              <a:rPr lang="ru-RU" dirty="0" smtClean="0"/>
              <a:t>       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лет уж прошло с той поры,</a:t>
            </a:r>
          </a:p>
          <a:p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горела земля под ногами,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Многих нет ветеранов войны,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Но мы помним о них, они с нами.</a:t>
            </a:r>
          </a:p>
          <a:p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И листая альбомы в семье,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Вдруг заметит нечаянно кто - то,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Притаилась война в уголке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пожелтевшем от времени фото.</a:t>
            </a:r>
          </a:p>
          <a:p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С фотографий с улыбкой глядят,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Те, кто жизни своей не щадил,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В тех далёких, жестоких боях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От фашистов страну защитил.</a:t>
            </a:r>
          </a:p>
          <a:p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Не померкнет их слава в сердцах,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Укрепляется память с годами,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У народа жить будет в веках</a:t>
            </a:r>
          </a:p>
          <a:p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Тот, кто бился жестоко с врагами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r"/>
            <a:r>
              <a:rPr lang="ru-RU" sz="1600" b="1" dirty="0" err="1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А.Мельников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46367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664804"/>
            <a:ext cx="49502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Книгу памяти подготовили:</a:t>
            </a:r>
          </a:p>
          <a:p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7А класса</a:t>
            </a:r>
          </a:p>
          <a:p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Горбати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Дарья Тимуровна</a:t>
            </a:r>
          </a:p>
          <a:p>
            <a:endParaRPr lang="ru-RU" sz="2800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руководитель:</a:t>
            </a:r>
          </a:p>
          <a:p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Идрисова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Гульназ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Файрузовна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8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Литературно-музыкальная композиция &quot;Небольшая, казалось, война.&quot; 2024, Новокуйб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2" y="908720"/>
            <a:ext cx="5451060" cy="36416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avatars.mds.yandex.net/i?id=4e22f8906214c7d4aeffdbb999f4232d-4865215-images-thumbs&amp;n=1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4" r="44998"/>
          <a:stretch/>
        </p:blipFill>
        <p:spPr bwMode="auto">
          <a:xfrm>
            <a:off x="5544108" y="1916832"/>
            <a:ext cx="2916324" cy="4199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5556" y="944724"/>
            <a:ext cx="82804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57201F"/>
                </a:solidFill>
              </a:rPr>
              <a:t>Весь советский народ встал  на защиту Родины. Тысячи добровольцев ушли в Красную Армию, партизанские отряды, народное ополчение. Страна стала одним боевым лагерем, усилия фронта и тыла слились воедино.</a:t>
            </a:r>
          </a:p>
        </p:txBody>
      </p:sp>
      <p:pic>
        <p:nvPicPr>
          <p:cNvPr id="5" name="Picture 9" descr="Рисунок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3021" y="3111010"/>
            <a:ext cx="2497619" cy="3204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640" y="3111010"/>
            <a:ext cx="2398947" cy="35055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786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124744"/>
            <a:ext cx="64447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Моего прадедушку зовут Усольцев Павел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Владимирович. Он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декабря1924 года в Свердловской области, </a:t>
            </a:r>
            <a:r>
              <a:rPr lang="ru-RU" sz="28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Алапаевский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поселок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Нейво-Шайтанский. Когда началась война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прадедушка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решил пойти добровольцем, но его не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взяли, так как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подходил по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возрасту. Он вступил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1343 стрелковый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полк, 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заметно и не </a:t>
            </a:r>
            <a:r>
              <a:rPr lang="ru-RU" sz="28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привлекая к себе внимания. </a:t>
            </a:r>
          </a:p>
        </p:txBody>
      </p:sp>
    </p:spTree>
    <p:extLst>
      <p:ext uri="{BB962C8B-B14F-4D97-AF65-F5344CB8AC3E}">
        <p14:creationId xmlns:p14="http://schemas.microsoft.com/office/powerpoint/2010/main" val="1339250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804" y="1058103"/>
            <a:ext cx="3204356" cy="52752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7"/>
          <p:cNvPicPr>
            <a:picLocks noChangeAspect="1" noChangeArrowheads="1"/>
          </p:cNvPicPr>
          <p:nvPr/>
        </p:nvPicPr>
        <p:blipFill>
          <a:blip r:embed="rId2">
            <a:lum bright="-6000" contrast="12000"/>
          </a:blip>
          <a:srcRect/>
          <a:stretch>
            <a:fillRect/>
          </a:stretch>
        </p:blipFill>
        <p:spPr bwMode="auto">
          <a:xfrm>
            <a:off x="5184068" y="1444369"/>
            <a:ext cx="3034097" cy="4517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827584" y="908720"/>
            <a:ext cx="417646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Он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любил рассказывать про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войну,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тех ужасных днях наполненных слезами, болью и горем. Когда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прадедушка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дошел с полком до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Украины,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его взяли в плен из-за нескольких ранений. В плену их вывели копать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канаву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и они знали что канава для них. На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расстрел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вывели большое количество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людей: там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были взрослые, старики и даже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дети. Их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выстроили в ряд и открыли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огонь. Но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 это время вошли наши солдаты 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освободили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пленных. Увы многие тогда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погибли. 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мой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прадедушка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выжил и с несколькими ранениями вступил в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отряд,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который их спас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endParaRPr lang="ru-RU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811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95636" y="1160748"/>
            <a:ext cx="496855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Ближе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Германии прадедушка встретил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свой полк и пошел с ними. Многие из его полка не дошли до Берлина и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прадедушка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теплотой и уважением всегда вспоминал своих однополчан.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Я очень рада, что мой прадедушка вернулся с той страшной войны. И даже если он не рассказывал про те страшные дни, я в его глазах видела ту боль от пережитых лет. Когда я была  маленькой, мама мне часто говорила, что когда дедушка рассказывал, у него текли слезы. А я его обнимала и вытирала их утишая. Я очень горжусь своим прадедушкой. Мне очень жаль что он так мало побыл со мной. Мой прадедушка умер 25 сентября 2014года.</a:t>
            </a:r>
          </a:p>
          <a:p>
            <a:pPr algn="just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Вечная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всем героям и благодарность за Победу.</a:t>
            </a:r>
          </a:p>
          <a:p>
            <a:pPr marL="90170" indent="-90170"/>
            <a:endParaRPr lang="ru-RU" dirty="0">
              <a:solidFill>
                <a:schemeClr val="accent2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8204" y="1700808"/>
            <a:ext cx="2335188" cy="311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36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3548" y="691711"/>
            <a:ext cx="3398664" cy="2332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8104" y="3832649"/>
            <a:ext cx="3258193" cy="226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1614" y="1556792"/>
            <a:ext cx="2760771" cy="36810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524" y="3732794"/>
            <a:ext cx="3394577" cy="20633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636" y="800708"/>
            <a:ext cx="2474217" cy="273630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79739"/>
            <a:ext cx="3564396" cy="217824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889253"/>
            <a:ext cx="3317035" cy="161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</TotalTime>
  <Words>474</Words>
  <Application>Microsoft Office PowerPoint</Application>
  <PresentationFormat>Экран (4:3)</PresentationFormat>
  <Paragraphs>36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</vt:lpstr>
      <vt:lpstr>Times New Roman</vt:lpstr>
      <vt:lpstr>Тема Office</vt:lpstr>
      <vt:lpstr>80-летие Победы в Великой Отечественной войне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Solaris</dc:creator>
  <cp:lastModifiedBy>Радик Идрисов</cp:lastModifiedBy>
  <cp:revision>33</cp:revision>
  <dcterms:created xsi:type="dcterms:W3CDTF">2015-04-30T16:13:06Z</dcterms:created>
  <dcterms:modified xsi:type="dcterms:W3CDTF">2025-11-04T08:25:16Z</dcterms:modified>
</cp:coreProperties>
</file>