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>
      <p:cViewPr varScale="1">
        <p:scale>
          <a:sx n="75" d="100"/>
          <a:sy n="75" d="100"/>
        </p:scale>
        <p:origin x="4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29FF1-E50C-4643-A850-01FA1070A0E1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EA7-7638-4A98-A20C-699A7F9E7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044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29FF1-E50C-4643-A850-01FA1070A0E1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EA7-7638-4A98-A20C-699A7F9E7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377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29FF1-E50C-4643-A850-01FA1070A0E1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EA7-7638-4A98-A20C-699A7F9E7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196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29FF1-E50C-4643-A850-01FA1070A0E1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EA7-7638-4A98-A20C-699A7F9E7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017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29FF1-E50C-4643-A850-01FA1070A0E1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EA7-7638-4A98-A20C-699A7F9E7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766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29FF1-E50C-4643-A850-01FA1070A0E1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EA7-7638-4A98-A20C-699A7F9E7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100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29FF1-E50C-4643-A850-01FA1070A0E1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EA7-7638-4A98-A20C-699A7F9E7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788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29FF1-E50C-4643-A850-01FA1070A0E1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EA7-7638-4A98-A20C-699A7F9E7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65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29FF1-E50C-4643-A850-01FA1070A0E1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EA7-7638-4A98-A20C-699A7F9E7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350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29FF1-E50C-4643-A850-01FA1070A0E1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EA7-7638-4A98-A20C-699A7F9E7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161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29FF1-E50C-4643-A850-01FA1070A0E1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EA7-7638-4A98-A20C-699A7F9E7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655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29FF1-E50C-4643-A850-01FA1070A0E1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08EA7-7638-4A98-A20C-699A7F9E7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986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eg"/><Relationship Id="rId7" Type="http://schemas.openxmlformats.org/officeDocument/2006/relationships/image" Target="../media/image10.jpg"/><Relationship Id="rId12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g"/><Relationship Id="rId11" Type="http://schemas.openxmlformats.org/officeDocument/2006/relationships/image" Target="../media/image14.jpg"/><Relationship Id="rId5" Type="http://schemas.openxmlformats.org/officeDocument/2006/relationships/image" Target="../media/image8.jpg"/><Relationship Id="rId10" Type="http://schemas.openxmlformats.org/officeDocument/2006/relationships/image" Target="../media/image13.jpg"/><Relationship Id="rId4" Type="http://schemas.openxmlformats.org/officeDocument/2006/relationships/image" Target="../media/image7.jpg"/><Relationship Id="rId9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796" y="292545"/>
            <a:ext cx="3470796" cy="50668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69" y="739599"/>
            <a:ext cx="3986831" cy="31245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58" y="933441"/>
            <a:ext cx="4091353" cy="272415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31900" y="4076700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Стив Джобс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397500" y="5549900"/>
            <a:ext cx="1566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Юрий Гагарин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9385287" y="3898900"/>
            <a:ext cx="1435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Павел Дуров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130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992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490533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966" y="1392740"/>
            <a:ext cx="3403094" cy="545251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220" y="1509170"/>
            <a:ext cx="5031330" cy="503133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650" y="455864"/>
            <a:ext cx="2324100" cy="38100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71510"/>
            <a:ext cx="2552700" cy="38100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850" y="965120"/>
            <a:ext cx="3175000" cy="381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44" y="971510"/>
            <a:ext cx="2489200" cy="3048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372" y="957658"/>
            <a:ext cx="1549400" cy="304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600" y="455864"/>
            <a:ext cx="2413000" cy="3683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227" y="450685"/>
            <a:ext cx="3181350" cy="3404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55864"/>
            <a:ext cx="2360804" cy="32251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560" y="3464560"/>
            <a:ext cx="1221740" cy="1221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415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850900"/>
            <a:ext cx="9931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Успех=…+…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01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8</Words>
  <Application>Microsoft Office PowerPoint</Application>
  <PresentationFormat>Широкоэкранный</PresentationFormat>
  <Paragraphs>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MASH</dc:creator>
  <cp:lastModifiedBy>MASH</cp:lastModifiedBy>
  <cp:revision>8</cp:revision>
  <dcterms:created xsi:type="dcterms:W3CDTF">2020-10-15T02:45:42Z</dcterms:created>
  <dcterms:modified xsi:type="dcterms:W3CDTF">2020-10-15T16:26:19Z</dcterms:modified>
</cp:coreProperties>
</file>