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61" r:id="rId4"/>
    <p:sldId id="259" r:id="rId5"/>
    <p:sldId id="262" r:id="rId6"/>
    <p:sldId id="263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52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95E9F-D344-4CCE-936D-E97400A7DF7A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56482-93A5-4D02-9A6C-8B84FE3FB9AD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95E9F-D344-4CCE-936D-E97400A7DF7A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56482-93A5-4D02-9A6C-8B84FE3FB9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95E9F-D344-4CCE-936D-E97400A7DF7A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56482-93A5-4D02-9A6C-8B84FE3FB9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95E9F-D344-4CCE-936D-E97400A7DF7A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56482-93A5-4D02-9A6C-8B84FE3FB9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95E9F-D344-4CCE-936D-E97400A7DF7A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56482-93A5-4D02-9A6C-8B84FE3FB9A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95E9F-D344-4CCE-936D-E97400A7DF7A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56482-93A5-4D02-9A6C-8B84FE3FB9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95E9F-D344-4CCE-936D-E97400A7DF7A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56482-93A5-4D02-9A6C-8B84FE3FB9AD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95E9F-D344-4CCE-936D-E97400A7DF7A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56482-93A5-4D02-9A6C-8B84FE3FB9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95E9F-D344-4CCE-936D-E97400A7DF7A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56482-93A5-4D02-9A6C-8B84FE3FB9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95E9F-D344-4CCE-936D-E97400A7DF7A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56482-93A5-4D02-9A6C-8B84FE3FB9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1C495E9F-D344-4CCE-936D-E97400A7DF7A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08656482-93A5-4D02-9A6C-8B84FE3FB9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C495E9F-D344-4CCE-936D-E97400A7DF7A}" type="datetimeFigureOut">
              <a:rPr lang="ru-RU" smtClean="0"/>
              <a:t>13.06.2021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08656482-93A5-4D02-9A6C-8B84FE3FB9AD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&#1084;&#1077;&#1084;&#1086;&#1088;&#1080;&#1072;&#1083;-&#1087;&#1086;&#1082;&#1088;&#1099;&#1096;&#1082;&#1080;&#1085;&#1072;.&#1088;&#1092;/ru/articles/1/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c.pics.livejournal.com/kstk71/50054538/78897/78897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7499" y="0"/>
            <a:ext cx="933796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_1_1.jpg"/>
          <p:cNvPicPr>
            <a:picLocks noChangeAspect="1"/>
          </p:cNvPicPr>
          <p:nvPr/>
        </p:nvPicPr>
        <p:blipFill>
          <a:blip r:embed="rId2"/>
          <a:srcRect l="33077" r="33846"/>
          <a:stretch>
            <a:fillRect/>
          </a:stretch>
        </p:blipFill>
        <p:spPr>
          <a:xfrm>
            <a:off x="3214678" y="142852"/>
            <a:ext cx="571504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2967335"/>
            <a:ext cx="6858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полководец Георгий  Жуков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900igr.net/up/datas/97026/02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8501121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4071942"/>
            <a:ext cx="61436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hlinkClick r:id="rId2"/>
              </a:rPr>
              <a:t>списке боевых наград </a:t>
            </a:r>
            <a:r>
              <a:rPr lang="ru-RU" dirty="0" err="1">
                <a:solidFill>
                  <a:schemeClr val="tx1">
                    <a:lumMod val="85000"/>
                    <a:lumOff val="15000"/>
                  </a:schemeClr>
                </a:solidFill>
                <a:hlinkClick r:id="rId2"/>
              </a:rPr>
              <a:t>Покрышкина</a:t>
            </a:r>
            <a:r>
              <a:rPr lang="ru-RU" dirty="0"/>
              <a:t>, кроме трех "Золотых Звезд", 17 орденов СССР: шесть орденов Ленина, орден Октябрьской революции, четыре ордена Красного Знамени, два — Суворова 2‑ой степени, орден Отечественной войны 1 степени, два ордена Красной Звезды, орден "За службу Родине в ВС" 3 степени, медали. 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29698" name="Picture 2" descr="https://cdn4.img.ria.ru/images/92576/03/9257603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1" y="214290"/>
            <a:ext cx="5390415" cy="37643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88865" y="3244334"/>
            <a:ext cx="27662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/>
              <a:t>Кожедуб</a:t>
            </a:r>
            <a:r>
              <a:rPr lang="ru-RU" b="1" dirty="0"/>
              <a:t> Иван Никитович</a:t>
            </a:r>
            <a:endParaRPr lang="ru-RU" dirty="0"/>
          </a:p>
        </p:txBody>
      </p:sp>
      <p:pic>
        <p:nvPicPr>
          <p:cNvPr id="32770" name="Picture 2" descr="Летчик Иван Кожеду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61916"/>
            <a:ext cx="4500550" cy="300036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3571876"/>
            <a:ext cx="85725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Верность Отчизне Иван доказывал каждый день, поднимаясь в небо и защищая русскую землю. 6 июля 1943 года началась битва на Курской дуге. В этот раз взмыл в небесную синеву </a:t>
            </a:r>
            <a:r>
              <a:rPr lang="ru-RU" dirty="0" err="1"/>
              <a:t>Кожедуб</a:t>
            </a:r>
            <a:r>
              <a:rPr lang="ru-RU" dirty="0"/>
              <a:t> уже в 40 раз. Юбилей отметил летчик сбитым немецким самолетом-бомбардировщиком. Спустя сутки пилот заявил об еще одном летательном аппарате, который сбил. 9 июля под огонь попали 2 истребителя противника. За такие достижения Иван получил звание лейтенанта и Героя Советского Союза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svspb.net/novosti/wp-content/uploads/2015/11/sergej-krikalj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57166"/>
            <a:ext cx="4026130" cy="585791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9" y="3244334"/>
            <a:ext cx="22145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космонавт  Сергей </a:t>
            </a:r>
            <a:r>
              <a:rPr lang="ru-RU" dirty="0" err="1"/>
              <a:t>Крикалев</a:t>
            </a:r>
            <a:r>
              <a:rPr lang="ru-RU" dirty="0"/>
              <a:t>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72922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72922" y="5460326"/>
            <a:ext cx="37981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4" name="Рисунок 3" descr="http://images.myshared.ru/5/364747/slide_19.jpg"/>
          <p:cNvPicPr/>
          <p:nvPr/>
        </p:nvPicPr>
        <p:blipFill>
          <a:blip r:embed="rId2"/>
          <a:srcRect t="15000" r="962" b="11667"/>
          <a:stretch>
            <a:fillRect/>
          </a:stretch>
        </p:blipFill>
        <p:spPr bwMode="auto">
          <a:xfrm>
            <a:off x="357159" y="500042"/>
            <a:ext cx="8215369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old.sakha.gov.ru/sites/default/files/photo/2010_11/2/97/%D0%93%D0%B5%D1%80%D0%BE%D0%B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643998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368864" y="4721662"/>
            <a:ext cx="44062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Андрей </a:t>
            </a:r>
            <a:r>
              <a:rPr lang="ru-RU" dirty="0" err="1"/>
              <a:t>Ламанов</a:t>
            </a:r>
            <a:r>
              <a:rPr lang="ru-RU" dirty="0"/>
              <a:t> и Евгения Новосёлова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80d38a5s-9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https://ds02.infourok.ru/uploads/ex/1149/000072f0-508cade3/img42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8"/>
            <a:ext cx="8501121" cy="5840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214810" y="285728"/>
            <a:ext cx="428628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4800" b="1" i="1" u="none" strike="noStrike" cap="none" normalizeH="0" baseline="0" dirty="0">
                <a:ln>
                  <a:noFill/>
                </a:ln>
                <a:effectLst/>
                <a:latin typeface="Times New Roman CYR"/>
                <a:ea typeface="Calibri" pitchFamily="34" charset="0"/>
                <a:cs typeface="Times New Roman" pitchFamily="18" charset="0"/>
              </a:rPr>
              <a:t>Герой никогда не умрёт </a:t>
            </a:r>
            <a:r>
              <a:rPr kumimoji="0" lang="ru-RU" sz="4800" b="1" i="1" u="none" strike="noStrike" cap="none" normalizeH="0" baseline="0" dirty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endParaRPr kumimoji="0" lang="ru-RU" sz="4800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1" i="1" u="none" strike="noStrike" cap="none" normalizeH="0" baseline="0" dirty="0">
                <a:ln>
                  <a:noFill/>
                </a:ln>
                <a:effectLst/>
                <a:latin typeface="Times New Roman CYR"/>
                <a:ea typeface="Calibri" pitchFamily="34" charset="0"/>
                <a:cs typeface="Times New Roman" pitchFamily="18" charset="0"/>
              </a:rPr>
              <a:t>он вечно в народе живёт</a:t>
            </a:r>
            <a:r>
              <a:rPr kumimoji="0" lang="ru-RU" sz="4800" b="1" i="1" u="none" strike="noStrike" cap="none" normalizeH="0" baseline="0" dirty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4800" b="1" i="1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4800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http://memory-map.prosv.ru/memorials/00/00/31/1/34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00953"/>
            <a:ext cx="3786214" cy="50429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https://fs00.infourok.ru/images/doc/302/301803/img5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8715435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slide_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shkola11std.ucoz.ru/news10/91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763104" cy="657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3.infourok.ru/uploads/ex/02ec/00017603-db67a45e/img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Viktor_Vasnetsov_-_Bogatyri_-_Google_Art_Projec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14290"/>
            <a:ext cx="8715404" cy="653655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_1_1.jpg"/>
          <p:cNvPicPr>
            <a:picLocks noChangeAspect="1"/>
          </p:cNvPicPr>
          <p:nvPr/>
        </p:nvPicPr>
        <p:blipFill>
          <a:blip r:embed="rId2"/>
          <a:srcRect r="66154"/>
          <a:stretch>
            <a:fillRect/>
          </a:stretch>
        </p:blipFill>
        <p:spPr>
          <a:xfrm>
            <a:off x="428596" y="214289"/>
            <a:ext cx="3214710" cy="33544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http://mypresentation.ru/documents_2/a208b9d59b35fcb41e62f27d9372edde/img2.jpg"/>
          <p:cNvPicPr/>
          <p:nvPr/>
        </p:nvPicPr>
        <p:blipFill>
          <a:blip r:embed="rId3"/>
          <a:srcRect l="25581" t="23417" r="46855" b="44338"/>
          <a:stretch>
            <a:fillRect/>
          </a:stretch>
        </p:blipFill>
        <p:spPr bwMode="auto">
          <a:xfrm>
            <a:off x="4000496" y="285728"/>
            <a:ext cx="3286148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Содержимое 3" descr="4a725b305239d0fb7225fb3c8ce177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294810">
            <a:off x="5143504" y="3571876"/>
            <a:ext cx="3377069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Содержимое 3" descr="4477912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943466">
            <a:off x="642910" y="3714752"/>
            <a:ext cx="3333741" cy="2500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slide_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14290"/>
            <a:ext cx="8572560" cy="628654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s://publizist.ru/public/album_photo/97/0c/0c8b_8b41.jpg?c=971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" y="142852"/>
            <a:ext cx="9156265" cy="6647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shkolazhizni.ru/img/content/i129/129799_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8" y="0"/>
            <a:ext cx="9145240" cy="6643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69</TotalTime>
  <Words>109</Words>
  <Application>Microsoft Office PowerPoint</Application>
  <PresentationFormat>Экран (4:3)</PresentationFormat>
  <Paragraphs>10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1" baseType="lpstr">
      <vt:lpstr>Arial</vt:lpstr>
      <vt:lpstr>Calibri</vt:lpstr>
      <vt:lpstr>Consolas</vt:lpstr>
      <vt:lpstr>Corbel</vt:lpstr>
      <vt:lpstr>Times New Roman</vt:lpstr>
      <vt:lpstr>Times New Roman CYR</vt:lpstr>
      <vt:lpstr>Wingdings</vt:lpstr>
      <vt:lpstr>Wingdings 2</vt:lpstr>
      <vt:lpstr>Wingdings 3</vt:lpstr>
      <vt:lpstr>Метро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Win</cp:lastModifiedBy>
  <cp:revision>8</cp:revision>
  <dcterms:created xsi:type="dcterms:W3CDTF">2017-12-06T19:44:29Z</dcterms:created>
  <dcterms:modified xsi:type="dcterms:W3CDTF">2021-06-13T13:16:13Z</dcterms:modified>
</cp:coreProperties>
</file>