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0" r:id="rId6"/>
    <p:sldId id="263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798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67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999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999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320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980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199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37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51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551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828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3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71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65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9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23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0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C6C7F4-5B63-4102-8C72-FA6F125683D5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12F790C-9B9B-4521-B41F-FEE18F55F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95363"/>
            <a:ext cx="12192000" cy="8848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0423" y="2246811"/>
            <a:ext cx="98363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</a:t>
            </a:r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войне</a:t>
            </a:r>
            <a:endParaRPr lang="ru-RU" sz="9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1945-2005_-_Священная вой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2788" y="5599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9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0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333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У войны не женское лиц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964382" cy="371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2.infourok.ru/uploads/ex/069d/0007cecc-e8b28999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382" y="3665566"/>
            <a:ext cx="6227617" cy="319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кция &amp;quot;Великие события Великой Отечественной войны&amp;quot; Меропр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98218"/>
            <a:ext cx="5964382" cy="33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ВОЗВРАЩЕНИЕ МИРА&amp;quot; - ретроспективная выставка ко Дню Победы 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382" y="-119002"/>
            <a:ext cx="6227617" cy="378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1" y="1476103"/>
            <a:ext cx="117173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горе и страх, разруха и смерть.</a:t>
            </a:r>
          </a:p>
          <a:p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– это борьба, когда враг нападает, а защитники освобождают свою землю от врагов.</a:t>
            </a:r>
          </a:p>
        </p:txBody>
      </p:sp>
    </p:spTree>
    <p:extLst>
      <p:ext uri="{BB962C8B-B14F-4D97-AF65-F5344CB8AC3E}">
        <p14:creationId xmlns:p14="http://schemas.microsoft.com/office/powerpoint/2010/main" val="116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текстом: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890" y="2556932"/>
            <a:ext cx="10294375" cy="3318936"/>
          </a:xfrm>
        </p:spPr>
        <p:txBody>
          <a:bodyPr>
            <a:normAutofit fontScale="92500"/>
          </a:bodyPr>
          <a:lstStyle/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-чтение текста про себя </a:t>
            </a: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-чтение вслух,</a:t>
            </a: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-подготовка к пересказу (определить основную тему текста, составить план, запись основной мысли по каждому пункту плана самых важных событий, фактов),</a:t>
            </a: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-пересказ текста.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507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04684"/>
            <a:ext cx="9601196" cy="101763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текстов.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013" y="2579392"/>
            <a:ext cx="9601196" cy="3318936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https://vishkil.ru/wp-content/uploads/2011/03/Pamyatnaya-dosk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75" y="1519084"/>
            <a:ext cx="3996916" cy="4829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zen_doc/241223/pub_5c94b6e6b5476212eeb314a2_5c94b7aa655b7c00b3507ad7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91" y="1519084"/>
            <a:ext cx="4454752" cy="4829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magazone.ru/upload/iblock/edc/edc8ae47d7b91eabca3695d6c9cb0b9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177" y="1519084"/>
            <a:ext cx="2995748" cy="4829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212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Пословицы: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174" y="2556932"/>
            <a:ext cx="10854813" cy="3318936"/>
          </a:xfrm>
        </p:spPr>
        <p:txBody>
          <a:bodyPr>
            <a:normAutofit fontScale="92500" lnSpcReduction="10000"/>
          </a:bodyPr>
          <a:lstStyle/>
          <a:p>
            <a:pPr marL="0" lvl="0" indent="0" defTabSz="9144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Воевать — Родину защищать. </a:t>
            </a:r>
          </a:p>
          <a:p>
            <a:pPr marL="0" lvl="0" indent="0" defTabSz="9144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Хочешь победить на войне — работай вдвойне.</a:t>
            </a:r>
          </a:p>
          <a:p>
            <a:pPr marL="0" lvl="0" indent="0" defTabSz="9144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бою побывать — цену жизни узнать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353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39" y="552598"/>
            <a:ext cx="11046542" cy="57892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04735" y="982132"/>
            <a:ext cx="690224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 – не место для детей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 – не место для детей!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нет ни книжек, ни игрушек.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Разрывы мин и грохот пушек,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море крови и смертей.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 – не место для детей!</a:t>
            </a:r>
          </a:p>
          <a:p>
            <a:pPr lvl="0"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Ребёнку нужен тёплый дом</a:t>
            </a:r>
            <a:r>
              <a:rPr lang="ru-RU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9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225</TotalTime>
  <Words>145</Words>
  <Application>Microsoft Office PowerPoint</Application>
  <PresentationFormat>Широкоэкранный</PresentationFormat>
  <Paragraphs>20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Правила работы с текстом:</vt:lpstr>
      <vt:lpstr>Темы текстов.</vt:lpstr>
      <vt:lpstr>Пословицы: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User-01</dc:creator>
  <cp:lastModifiedBy>Логопед</cp:lastModifiedBy>
  <cp:revision>7</cp:revision>
  <dcterms:created xsi:type="dcterms:W3CDTF">2020-03-13T17:53:00Z</dcterms:created>
  <dcterms:modified xsi:type="dcterms:W3CDTF">2021-04-14T09:03:18Z</dcterms:modified>
</cp:coreProperties>
</file>