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73" r:id="rId3"/>
    <p:sldId id="274" r:id="rId4"/>
    <p:sldId id="275" r:id="rId5"/>
    <p:sldId id="276" r:id="rId6"/>
    <p:sldId id="278" r:id="rId7"/>
    <p:sldId id="279" r:id="rId8"/>
    <p:sldId id="280" r:id="rId9"/>
    <p:sldId id="281" r:id="rId10"/>
  </p:sldIdLst>
  <p:sldSz cx="9144000" cy="6858000" type="screen4x3"/>
  <p:notesSz cx="6858000" cy="9144000"/>
  <p:embeddedFontLst>
    <p:embeddedFont>
      <p:font typeface="Vesna" panose="020B0604020202020204" charset="0"/>
      <p:regular r:id="rId1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171"/>
    <a:srgbClr val="CC0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798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908720"/>
            <a:ext cx="5616624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7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</a:t>
            </a:r>
            <a:endParaRPr lang="ru-RU" sz="44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озеленения интерьера школы «Зимний сад»</a:t>
            </a:r>
          </a:p>
          <a:p>
            <a:pPr algn="ctr"/>
            <a:endParaRPr lang="ru-RU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7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/>
              <a:t> </a:t>
            </a:r>
            <a:endParaRPr lang="ru-RU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1" i="0" u="none" strike="noStrike" kern="1200" spc="150" normalizeH="0" noProof="0" dirty="0">
              <a:ln w="11430"/>
              <a:gradFill>
                <a:gsLst>
                  <a:gs pos="32000">
                    <a:schemeClr val="accent3">
                      <a:lumMod val="75000"/>
                    </a:schemeClr>
                  </a:gs>
                  <a:gs pos="65000">
                    <a:schemeClr val="accent3">
                      <a:lumMod val="75000"/>
                    </a:schemeClr>
                  </a:gs>
                  <a:gs pos="0">
                    <a:srgbClr val="C00000"/>
                  </a:gs>
                  <a:gs pos="76000">
                    <a:schemeClr val="accent3">
                      <a:lumMod val="75000"/>
                    </a:schemeClr>
                  </a:gs>
                  <a:gs pos="23000">
                    <a:schemeClr val="accent3">
                      <a:lumMod val="83000"/>
                    </a:schemeClr>
                  </a:gs>
                  <a:gs pos="5000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glow rad="635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Vesna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88640"/>
            <a:ext cx="7632848" cy="8640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/>
            </a:r>
            <a:br>
              <a:rPr lang="ru-RU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</a:br>
            <a:r>
              <a:rPr lang="ru-RU" b="1" i="1" dirty="0" smtClean="0">
                <a:ln w="11430"/>
                <a:solidFill>
                  <a:srgbClr val="009900"/>
                </a:solidFill>
                <a:latin typeface="+mn-lt"/>
              </a:rPr>
              <a:t>Умелые руки не знают скуки. </a:t>
            </a:r>
            <a:br>
              <a:rPr lang="ru-RU" b="1" i="1" dirty="0" smtClean="0">
                <a:ln w="11430"/>
                <a:solidFill>
                  <a:srgbClr val="009900"/>
                </a:solidFill>
                <a:latin typeface="+mn-lt"/>
              </a:rPr>
            </a:br>
            <a:r>
              <a:rPr lang="ru-RU" b="1" i="1" dirty="0" smtClean="0">
                <a:ln w="11430"/>
                <a:solidFill>
                  <a:srgbClr val="009900"/>
                </a:solidFill>
                <a:latin typeface="+mn-lt"/>
              </a:rPr>
              <a:t>Так все начиналось.</a:t>
            </a:r>
            <a:endParaRPr lang="ru-RU" b="1" i="1" dirty="0">
              <a:ln w="11430"/>
              <a:solidFill>
                <a:srgbClr val="009900"/>
              </a:solidFill>
              <a:latin typeface="+mn-lt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95" y="2168862"/>
            <a:ext cx="4704522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2" b="30996"/>
          <a:stretch/>
        </p:blipFill>
        <p:spPr>
          <a:xfrm rot="10800000">
            <a:off x="4355976" y="3356992"/>
            <a:ext cx="4252283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773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7584" y="1016807"/>
            <a:ext cx="7632848" cy="5724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36904" cy="8640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solidFill>
                  <a:srgbClr val="009900"/>
                </a:solidFill>
                <a:latin typeface="+mn-lt"/>
              </a:rPr>
              <a:t/>
            </a:r>
            <a:br>
              <a:rPr lang="ru-RU" b="1" i="1" dirty="0" smtClean="0">
                <a:solidFill>
                  <a:srgbClr val="009900"/>
                </a:solidFill>
                <a:latin typeface="+mn-lt"/>
              </a:rPr>
            </a:br>
            <a:r>
              <a:rPr lang="ru-RU" b="1" i="1" dirty="0" smtClean="0">
                <a:solidFill>
                  <a:srgbClr val="009900"/>
                </a:solidFill>
                <a:latin typeface="+mn-lt"/>
              </a:rPr>
              <a:t>Мы </a:t>
            </a:r>
            <a:r>
              <a:rPr lang="ru-RU" b="1" i="1" dirty="0">
                <a:solidFill>
                  <a:srgbClr val="009900"/>
                </a:solidFill>
                <a:latin typeface="+mn-lt"/>
              </a:rPr>
              <a:t>работы не боимся,</a:t>
            </a:r>
            <a:r>
              <a:rPr lang="ru-RU" b="1" i="1" dirty="0">
                <a:solidFill>
                  <a:srgbClr val="009900"/>
                </a:solidFill>
                <a:latin typeface="+mn-lt"/>
              </a:rPr>
              <a:t/>
            </a:r>
            <a:br>
              <a:rPr lang="ru-RU" b="1" i="1" dirty="0">
                <a:solidFill>
                  <a:srgbClr val="009900"/>
                </a:solidFill>
                <a:latin typeface="+mn-lt"/>
              </a:rPr>
            </a:br>
            <a:r>
              <a:rPr lang="ru-RU" b="1" i="1" dirty="0">
                <a:solidFill>
                  <a:srgbClr val="009900"/>
                </a:solidFill>
                <a:latin typeface="+mn-lt"/>
              </a:rPr>
              <a:t>От работы не бежим.</a:t>
            </a:r>
            <a:endParaRPr lang="ru-RU" b="1" i="1" dirty="0">
              <a:ln w="11430"/>
              <a:solidFill>
                <a:srgbClr val="00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116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9900"/>
                </a:solidFill>
                <a:latin typeface="+mn-lt"/>
              </a:rPr>
              <a:t>Дело мастера боится</a:t>
            </a:r>
            <a:endParaRPr lang="ru-RU" sz="4000" b="1" i="1" dirty="0">
              <a:solidFill>
                <a:srgbClr val="0099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83968" y="836712"/>
            <a:ext cx="4247589" cy="3185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0515" y="2647741"/>
            <a:ext cx="4800533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i.mycdn.me/i?r=AzEPZsRbOZEKgBhR0XGMT1Rky1z2uvAIhWeWllefNyQnWKaKTM5SRkZCeTgDn6uOy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09120"/>
            <a:ext cx="2158036" cy="178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988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1672" y="3212976"/>
            <a:ext cx="3998497" cy="2998873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32738" y="1052736"/>
            <a:ext cx="3954062" cy="296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98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1560" y="3212976"/>
            <a:ext cx="4700736" cy="35255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04048" y="404664"/>
            <a:ext cx="351588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39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1360" y="2310364"/>
            <a:ext cx="6034617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56898" y="423157"/>
            <a:ext cx="3900522" cy="292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80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5616" y="908720"/>
            <a:ext cx="7395664" cy="5546748"/>
          </a:xfrm>
        </p:spPr>
      </p:pic>
    </p:spTree>
    <p:extLst>
      <p:ext uri="{BB962C8B-B14F-4D97-AF65-F5344CB8AC3E}">
        <p14:creationId xmlns:p14="http://schemas.microsoft.com/office/powerpoint/2010/main" val="3370723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7696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200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11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Vesna</vt:lpstr>
      <vt:lpstr>Times New Roman</vt:lpstr>
      <vt:lpstr>Arial</vt:lpstr>
      <vt:lpstr>Тема Office</vt:lpstr>
      <vt:lpstr>Презентация PowerPoint</vt:lpstr>
      <vt:lpstr> Умелые руки не знают скуки.  Так все начиналось.</vt:lpstr>
      <vt:lpstr> Мы работы не боимся, От работы не бежим.</vt:lpstr>
      <vt:lpstr>Дело мастера боится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Администратор</cp:lastModifiedBy>
  <cp:revision>50</cp:revision>
  <dcterms:created xsi:type="dcterms:W3CDTF">2013-08-23T08:38:35Z</dcterms:created>
  <dcterms:modified xsi:type="dcterms:W3CDTF">2022-01-25T08:49:25Z</dcterms:modified>
</cp:coreProperties>
</file>