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62" r:id="rId4"/>
    <p:sldId id="263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31F5CC-B158-4C53-85BD-003197C4F7F9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4B4BE3-3675-4BB4-A9D2-156C45BF2B1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31F5CC-B158-4C53-85BD-003197C4F7F9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4B4BE3-3675-4BB4-A9D2-156C45BF2B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31F5CC-B158-4C53-85BD-003197C4F7F9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4B4BE3-3675-4BB4-A9D2-156C45BF2B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31F5CC-B158-4C53-85BD-003197C4F7F9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4B4BE3-3675-4BB4-A9D2-156C45BF2B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31F5CC-B158-4C53-85BD-003197C4F7F9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4B4BE3-3675-4BB4-A9D2-156C45BF2B1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31F5CC-B158-4C53-85BD-003197C4F7F9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4B4BE3-3675-4BB4-A9D2-156C45BF2B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31F5CC-B158-4C53-85BD-003197C4F7F9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4B4BE3-3675-4BB4-A9D2-156C45BF2B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31F5CC-B158-4C53-85BD-003197C4F7F9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4B4BE3-3675-4BB4-A9D2-156C45BF2B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31F5CC-B158-4C53-85BD-003197C4F7F9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4B4BE3-3675-4BB4-A9D2-156C45BF2B16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31F5CC-B158-4C53-85BD-003197C4F7F9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4B4BE3-3675-4BB4-A9D2-156C45BF2B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31F5CC-B158-4C53-85BD-003197C4F7F9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4B4BE3-3675-4BB4-A9D2-156C45BF2B1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E31F5CC-B158-4C53-85BD-003197C4F7F9}" type="datetimeFigureOut">
              <a:rPr lang="ru-RU" smtClean="0"/>
              <a:t>01.06.2015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E4B4BE3-3675-4BB4-A9D2-156C45BF2B16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3569168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Я помню! Я горжусь!</a:t>
            </a:r>
            <a:endParaRPr lang="ru-RU" sz="6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Кронид</a:t>
            </a:r>
            <a:r>
              <a:rPr lang="ru-RU" dirty="0" smtClean="0"/>
              <a:t> Обойщиков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4876" y="1524000"/>
            <a:ext cx="4576002" cy="53340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4400" dirty="0" smtClean="0"/>
              <a:t>По длинной улице села</a:t>
            </a:r>
            <a:br>
              <a:rPr lang="ru-RU" sz="4400" dirty="0" smtClean="0"/>
            </a:br>
            <a:r>
              <a:rPr lang="ru-RU" sz="4400" dirty="0" smtClean="0"/>
              <a:t>Мужчины на войну шагали.</a:t>
            </a:r>
            <a:br>
              <a:rPr lang="ru-RU" sz="4400" dirty="0" smtClean="0"/>
            </a:br>
            <a:r>
              <a:rPr lang="ru-RU" sz="4400" dirty="0" smtClean="0"/>
              <a:t>Дорога пыльная вела</a:t>
            </a:r>
            <a:br>
              <a:rPr lang="ru-RU" sz="4400" dirty="0" smtClean="0"/>
            </a:br>
            <a:r>
              <a:rPr lang="ru-RU" sz="4400" dirty="0" smtClean="0"/>
              <a:t>В чужие грозовые дали.</a:t>
            </a:r>
            <a:br>
              <a:rPr lang="ru-RU" sz="4400" dirty="0" smtClean="0"/>
            </a:br>
            <a:r>
              <a:rPr lang="ru-RU" sz="4400" dirty="0" smtClean="0"/>
              <a:t>А слева. Справа от солдат</a:t>
            </a:r>
            <a:br>
              <a:rPr lang="ru-RU" sz="4400" dirty="0" smtClean="0"/>
            </a:br>
            <a:r>
              <a:rPr lang="ru-RU" sz="4400" dirty="0" smtClean="0"/>
              <a:t>Печально выбелены хатки.</a:t>
            </a:r>
            <a:br>
              <a:rPr lang="ru-RU" sz="4400" dirty="0" smtClean="0"/>
            </a:br>
            <a:r>
              <a:rPr lang="ru-RU" sz="4400" dirty="0" smtClean="0"/>
              <a:t>И у плетней</a:t>
            </a:r>
            <a:br>
              <a:rPr lang="ru-RU" sz="4400" dirty="0" smtClean="0"/>
            </a:br>
            <a:r>
              <a:rPr lang="ru-RU" sz="4400" dirty="0" smtClean="0"/>
              <a:t>В слезах стоят</a:t>
            </a:r>
            <a:br>
              <a:rPr lang="ru-RU" sz="4400" dirty="0" smtClean="0"/>
            </a:br>
            <a:r>
              <a:rPr lang="ru-RU" sz="4400" dirty="0" smtClean="0"/>
              <a:t>Уже не жёны,</a:t>
            </a:r>
            <a:br>
              <a:rPr lang="ru-RU" sz="4400" dirty="0" smtClean="0"/>
            </a:br>
            <a:r>
              <a:rPr lang="ru-RU" sz="4400" dirty="0" smtClean="0"/>
              <a:t>А солдатки.</a:t>
            </a:r>
            <a:br>
              <a:rPr lang="ru-RU" sz="4400" dirty="0" smtClean="0"/>
            </a:br>
            <a:r>
              <a:rPr lang="ru-RU" sz="4400" dirty="0" smtClean="0"/>
              <a:t>Взяла всех пахарей война</a:t>
            </a:r>
            <a:br>
              <a:rPr lang="ru-RU" sz="4400" dirty="0" smtClean="0"/>
            </a:br>
            <a:r>
              <a:rPr lang="ru-RU" sz="4400" dirty="0" smtClean="0"/>
              <a:t>А в поле греча расцветала</a:t>
            </a:r>
            <a:br>
              <a:rPr lang="ru-RU" sz="4400" dirty="0" smtClean="0"/>
            </a:br>
            <a:r>
              <a:rPr lang="ru-RU" sz="4400" dirty="0" smtClean="0"/>
              <a:t>Бойцы шли тихо и устало, </a:t>
            </a:r>
            <a:br>
              <a:rPr lang="ru-RU" sz="4400" dirty="0" smtClean="0"/>
            </a:br>
            <a:r>
              <a:rPr lang="ru-RU" sz="4400" dirty="0" smtClean="0"/>
              <a:t>И улица была длинна</a:t>
            </a:r>
            <a:br>
              <a:rPr lang="ru-RU" sz="4400" dirty="0" smtClean="0"/>
            </a:br>
            <a:r>
              <a:rPr lang="ru-RU" sz="4400" dirty="0" smtClean="0"/>
              <a:t>И долго их не отпускала.</a:t>
            </a:r>
          </a:p>
          <a:p>
            <a:endParaRPr lang="ru-RU" dirty="0"/>
          </a:p>
        </p:txBody>
      </p:sp>
      <p:pic>
        <p:nvPicPr>
          <p:cNvPr id="5" name="Содержимое 4" descr="https://ruschool.files.wordpress.com/2010/04/oboychikov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643050"/>
            <a:ext cx="328614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2858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err="1" smtClean="0"/>
              <a:t>Епистиния</a:t>
            </a:r>
            <a:r>
              <a:rPr lang="ru-RU" sz="4400" dirty="0" smtClean="0"/>
              <a:t>  Федоровна  Степанова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7686" y="1285860"/>
            <a:ext cx="4576002" cy="5572140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4500" dirty="0" smtClean="0"/>
              <a:t>Вблизи,  на  бронзовой  </a:t>
            </a:r>
            <a:r>
              <a:rPr lang="ru-RU" sz="4500" dirty="0" smtClean="0"/>
              <a:t>скамейке,</a:t>
            </a:r>
          </a:p>
          <a:p>
            <a:pPr>
              <a:buNone/>
            </a:pPr>
            <a:r>
              <a:rPr lang="ru-RU" sz="4500" dirty="0" smtClean="0"/>
              <a:t>Мать  </a:t>
            </a:r>
            <a:r>
              <a:rPr lang="ru-RU" sz="4500" dirty="0" smtClean="0"/>
              <a:t>девяти  сынов  сидит.</a:t>
            </a:r>
          </a:p>
          <a:p>
            <a:pPr>
              <a:buNone/>
            </a:pPr>
            <a:r>
              <a:rPr lang="ru-RU" sz="4500" dirty="0" smtClean="0"/>
              <a:t>Она</a:t>
            </a:r>
            <a:r>
              <a:rPr lang="ru-RU" sz="4500" dirty="0" smtClean="0"/>
              <a:t>,  воскресшая  навеки  </a:t>
            </a:r>
          </a:p>
          <a:p>
            <a:pPr>
              <a:buNone/>
            </a:pPr>
            <a:r>
              <a:rPr lang="ru-RU" sz="4500" dirty="0" smtClean="0"/>
              <a:t>На  нас  задумчиво  глядит.</a:t>
            </a:r>
          </a:p>
          <a:p>
            <a:pPr>
              <a:buNone/>
            </a:pPr>
            <a:r>
              <a:rPr lang="ru-RU" sz="4500" dirty="0" smtClean="0"/>
              <a:t>Нет</a:t>
            </a:r>
            <a:r>
              <a:rPr lang="ru-RU" sz="4500" dirty="0" smtClean="0"/>
              <a:t>,  не  моя  она – чужая. </a:t>
            </a:r>
          </a:p>
          <a:p>
            <a:pPr>
              <a:buNone/>
            </a:pPr>
            <a:r>
              <a:rPr lang="ru-RU" sz="4500" dirty="0" smtClean="0"/>
              <a:t>Но  </a:t>
            </a:r>
            <a:r>
              <a:rPr lang="ru-RU" sz="4500" dirty="0" smtClean="0"/>
              <a:t>так  тревожит  говорок:</a:t>
            </a:r>
          </a:p>
          <a:p>
            <a:pPr>
              <a:buNone/>
            </a:pPr>
            <a:r>
              <a:rPr lang="ru-RU" sz="4500" dirty="0" smtClean="0"/>
              <a:t>-</a:t>
            </a:r>
            <a:r>
              <a:rPr lang="ru-RU" sz="4500" dirty="0" smtClean="0"/>
              <a:t>Я  </a:t>
            </a:r>
            <a:r>
              <a:rPr lang="ru-RU" sz="4500" dirty="0" err="1" smtClean="0"/>
              <a:t>бачу</a:t>
            </a:r>
            <a:r>
              <a:rPr lang="ru-RU" sz="4500" dirty="0" smtClean="0"/>
              <a:t> – часто  приезжаешь</a:t>
            </a:r>
            <a:r>
              <a:rPr lang="ru-RU" sz="4500" dirty="0" smtClean="0"/>
              <a:t>…</a:t>
            </a:r>
          </a:p>
          <a:p>
            <a:pPr>
              <a:buNone/>
            </a:pPr>
            <a:r>
              <a:rPr lang="ru-RU" sz="4500" dirty="0" smtClean="0"/>
              <a:t> </a:t>
            </a:r>
            <a:r>
              <a:rPr lang="ru-RU" sz="4500" dirty="0" smtClean="0"/>
              <a:t>Да  уж  не  мой  ли  ты  сынок?</a:t>
            </a:r>
          </a:p>
          <a:p>
            <a:pPr>
              <a:buNone/>
            </a:pPr>
            <a:r>
              <a:rPr lang="ru-RU" sz="4500" dirty="0" smtClean="0"/>
              <a:t>-Не  твой, - шепчу,</a:t>
            </a:r>
          </a:p>
          <a:p>
            <a:pPr>
              <a:buNone/>
            </a:pPr>
            <a:r>
              <a:rPr lang="ru-RU" sz="4500" dirty="0" smtClean="0"/>
              <a:t> А  сам  поспешно</a:t>
            </a:r>
          </a:p>
          <a:p>
            <a:pPr>
              <a:buNone/>
            </a:pPr>
            <a:r>
              <a:rPr lang="ru-RU" sz="4500" dirty="0" smtClean="0"/>
              <a:t>Стираю  след  невольных  слёз.</a:t>
            </a:r>
          </a:p>
          <a:p>
            <a:pPr>
              <a:buNone/>
            </a:pPr>
            <a:r>
              <a:rPr lang="ru-RU" sz="4500" dirty="0" smtClean="0"/>
              <a:t>А  мать  всё  гладит,  гладит  нежно  </a:t>
            </a:r>
          </a:p>
          <a:p>
            <a:pPr>
              <a:buNone/>
            </a:pPr>
            <a:r>
              <a:rPr lang="ru-RU" sz="4500" dirty="0" smtClean="0"/>
              <a:t>Седой  ковыль  моих  волос.</a:t>
            </a:r>
          </a:p>
          <a:p>
            <a:pPr>
              <a:buNone/>
            </a:pPr>
            <a:r>
              <a:rPr lang="ru-RU" sz="4500" dirty="0" smtClean="0"/>
              <a:t>Сидеть  ей  холодно  и  жёстко</a:t>
            </a:r>
          </a:p>
          <a:p>
            <a:pPr>
              <a:buNone/>
            </a:pPr>
            <a:r>
              <a:rPr lang="ru-RU" sz="4500" dirty="0" smtClean="0"/>
              <a:t>Всю  жизнь  одной,  без  сыновей.</a:t>
            </a:r>
          </a:p>
          <a:p>
            <a:pPr>
              <a:buNone/>
            </a:pPr>
            <a:r>
              <a:rPr lang="ru-RU" sz="4500" dirty="0" smtClean="0"/>
              <a:t>И  звёздный  дождь  над  Тимашевском</a:t>
            </a:r>
          </a:p>
          <a:p>
            <a:pPr>
              <a:buNone/>
            </a:pPr>
            <a:r>
              <a:rPr lang="ru-RU" sz="4500" dirty="0" smtClean="0"/>
              <a:t>С  ночных  небес  слетает  к  ней</a:t>
            </a:r>
            <a:r>
              <a:rPr lang="ru-RU" sz="4500" dirty="0" smtClean="0"/>
              <a:t>.</a:t>
            </a:r>
          </a:p>
          <a:p>
            <a:pPr>
              <a:buNone/>
            </a:pPr>
            <a:r>
              <a:rPr lang="ru-RU" sz="4500" i="1" dirty="0" err="1" smtClean="0"/>
              <a:t>Кронид</a:t>
            </a:r>
            <a:r>
              <a:rPr lang="ru-RU" sz="4500" i="1" dirty="0" smtClean="0"/>
              <a:t> Обойщиков</a:t>
            </a:r>
            <a:endParaRPr lang="ru-RU" sz="4500" i="1" dirty="0" smtClean="0"/>
          </a:p>
          <a:p>
            <a:endParaRPr lang="ru-RU" dirty="0"/>
          </a:p>
        </p:txBody>
      </p:sp>
      <p:pic>
        <p:nvPicPr>
          <p:cNvPr id="5" name="Picture 7" descr="imgB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285992"/>
            <a:ext cx="3305175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Владимир Нестеренко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6314" y="1524000"/>
            <a:ext cx="4147374" cy="497683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Сын с отцом у обелиска.</a:t>
            </a:r>
          </a:p>
          <a:p>
            <a:pPr>
              <a:buNone/>
            </a:pPr>
            <a:r>
              <a:rPr lang="ru-RU" dirty="0" smtClean="0"/>
              <a:t>Нет фамилиям конца.</a:t>
            </a:r>
          </a:p>
          <a:p>
            <a:pPr>
              <a:buNone/>
            </a:pPr>
            <a:r>
              <a:rPr lang="ru-RU" dirty="0" smtClean="0"/>
              <a:t>Разыскали в скорбных списках</a:t>
            </a:r>
          </a:p>
          <a:p>
            <a:pPr>
              <a:buNone/>
            </a:pPr>
            <a:r>
              <a:rPr lang="ru-RU" dirty="0" smtClean="0"/>
              <a:t>Имя деда и отца.</a:t>
            </a:r>
          </a:p>
          <a:p>
            <a:pPr>
              <a:buNone/>
            </a:pPr>
            <a:r>
              <a:rPr lang="ru-RU" dirty="0" smtClean="0"/>
              <a:t>День прозрачный в небе звонком</a:t>
            </a:r>
          </a:p>
          <a:p>
            <a:pPr>
              <a:buNone/>
            </a:pPr>
            <a:r>
              <a:rPr lang="ru-RU" dirty="0" smtClean="0"/>
              <a:t>Птица вольная кружит.</a:t>
            </a:r>
          </a:p>
          <a:p>
            <a:pPr>
              <a:buNone/>
            </a:pPr>
            <a:r>
              <a:rPr lang="ru-RU" dirty="0" smtClean="0"/>
              <a:t>Гладит буквы сын ручонкой:</a:t>
            </a:r>
          </a:p>
          <a:p>
            <a:pPr>
              <a:buNone/>
            </a:pPr>
            <a:r>
              <a:rPr lang="ru-RU" dirty="0" smtClean="0"/>
              <a:t>- Здесь мой дедушка лежит?</a:t>
            </a:r>
          </a:p>
          <a:p>
            <a:pPr>
              <a:buNone/>
            </a:pPr>
            <a:r>
              <a:rPr lang="ru-RU" dirty="0" smtClean="0"/>
              <a:t>Но молчит отец…</a:t>
            </a:r>
          </a:p>
          <a:p>
            <a:pPr>
              <a:buNone/>
            </a:pPr>
            <a:r>
              <a:rPr lang="ru-RU" dirty="0" smtClean="0"/>
              <a:t>И ветер, словно замер на лету:</a:t>
            </a:r>
          </a:p>
          <a:p>
            <a:pPr>
              <a:buNone/>
            </a:pPr>
            <a:r>
              <a:rPr lang="ru-RU" dirty="0" smtClean="0"/>
              <a:t>Осторожно лёг букетик.</a:t>
            </a:r>
          </a:p>
          <a:p>
            <a:endParaRPr lang="ru-RU" dirty="0"/>
          </a:p>
        </p:txBody>
      </p:sp>
      <p:pic>
        <p:nvPicPr>
          <p:cNvPr id="5" name="Содержимое 4" descr="http://www.aprlib.ru/wp-content/uploads/2011/12/image001.png"/>
          <p:cNvPicPr>
            <a:picLocks noGrp="1"/>
          </p:cNvPicPr>
          <p:nvPr>
            <p:ph sz="half" idx="1"/>
          </p:nvPr>
        </p:nvPicPr>
        <p:blipFill>
          <a:blip r:embed="rId2" cstate="print"/>
          <a:srcRect l="10534" t="9062" r="26262" b="20705"/>
          <a:stretch>
            <a:fillRect/>
          </a:stretch>
        </p:blipFill>
        <p:spPr bwMode="auto">
          <a:xfrm>
            <a:off x="1571604" y="1857364"/>
            <a:ext cx="3214710" cy="4000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24</TotalTime>
  <Words>175</Words>
  <Application>Microsoft Office PowerPoint</Application>
  <PresentationFormat>Экран (4:3)</PresentationFormat>
  <Paragraphs>34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Солнцестояние</vt:lpstr>
      <vt:lpstr>Я помню! Я горжусь!</vt:lpstr>
      <vt:lpstr>Кронид Обойщиков</vt:lpstr>
      <vt:lpstr>Епистиния  Федоровна  Степанова</vt:lpstr>
      <vt:lpstr>Владимир Нестеренко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помню! Я горжусь!</dc:title>
  <dc:creator>User</dc:creator>
  <cp:lastModifiedBy>User</cp:lastModifiedBy>
  <cp:revision>3</cp:revision>
  <dcterms:created xsi:type="dcterms:W3CDTF">2015-06-01T17:29:09Z</dcterms:created>
  <dcterms:modified xsi:type="dcterms:W3CDTF">2015-06-01T17:54:03Z</dcterms:modified>
</cp:coreProperties>
</file>