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718" autoAdjust="0"/>
  </p:normalViewPr>
  <p:slideViewPr>
    <p:cSldViewPr>
      <p:cViewPr varScale="1">
        <p:scale>
          <a:sx n="69" d="100"/>
          <a:sy n="69" d="100"/>
        </p:scale>
        <p:origin x="-8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Конституционные права и свободы человека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constitution_рф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714356"/>
            <a:ext cx="4040188" cy="135732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5025" y="500043"/>
            <a:ext cx="4041775" cy="15716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1500166" y="285728"/>
            <a:ext cx="2914664" cy="1071570"/>
          </a:xfrm>
          <a:prstGeom prst="wedgeRoundRectCallout">
            <a:avLst>
              <a:gd name="adj1" fmla="val -24138"/>
              <a:gd name="adj2" fmla="val 1070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Право на собственность</a:t>
            </a:r>
            <a:endParaRPr lang="ru-RU" sz="2000" b="1" dirty="0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5857884" y="357166"/>
            <a:ext cx="3071834" cy="1000132"/>
          </a:xfrm>
          <a:prstGeom prst="wedgeRoundRectCallout">
            <a:avLst>
              <a:gd name="adj1" fmla="val -20235"/>
              <a:gd name="adj2" fmla="val 11851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Свобода творчества</a:t>
            </a:r>
            <a:endParaRPr lang="ru-RU" sz="2000" b="1" dirty="0"/>
          </a:p>
        </p:txBody>
      </p:sp>
      <p:sp>
        <p:nvSpPr>
          <p:cNvPr id="13" name="Овал 12"/>
          <p:cNvSpPr/>
          <p:nvPr/>
        </p:nvSpPr>
        <p:spPr>
          <a:xfrm>
            <a:off x="285720" y="1214422"/>
            <a:ext cx="107157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№17 </a:t>
            </a:r>
            <a:endParaRPr lang="ru-RU" sz="2000" b="1" dirty="0"/>
          </a:p>
        </p:txBody>
      </p:sp>
      <p:sp>
        <p:nvSpPr>
          <p:cNvPr id="14" name="Овал 13"/>
          <p:cNvSpPr/>
          <p:nvPr/>
        </p:nvSpPr>
        <p:spPr>
          <a:xfrm>
            <a:off x="4786314" y="1214422"/>
            <a:ext cx="1000132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№18</a:t>
            </a:r>
            <a:endParaRPr lang="ru-RU" sz="2000" b="1" dirty="0"/>
          </a:p>
        </p:txBody>
      </p:sp>
      <p:pic>
        <p:nvPicPr>
          <p:cNvPr id="15" name="Содержимое 14" descr="94293380_4415000_9c3c580441fe7146c1988845cc0afcd6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786314" y="2928934"/>
            <a:ext cx="4041775" cy="3000395"/>
          </a:xfrm>
          <a:prstGeom prst="roundRect">
            <a:avLst/>
          </a:prstGeom>
          <a:ln w="28575">
            <a:solidFill>
              <a:srgbClr val="002060"/>
            </a:solidFill>
          </a:ln>
        </p:spPr>
      </p:pic>
      <p:pic>
        <p:nvPicPr>
          <p:cNvPr id="16" name="Содержимое 15" descr="Skazka-o-rybake-i-rybke-10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200" y="2928934"/>
            <a:ext cx="4040188" cy="2928958"/>
          </a:xfrm>
          <a:prstGeom prst="roundRect">
            <a:avLst/>
          </a:prstGeom>
          <a:ln w="28575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571472" y="571480"/>
            <a:ext cx="3925916" cy="100013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>
          <a:xfrm>
            <a:off x="4786314" y="785794"/>
            <a:ext cx="3900486" cy="135732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5" name="Содержимое 14" descr="0d1c584b654b239a9795a90e79ab56c4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rcRect r="10345" b="4839"/>
          <a:stretch>
            <a:fillRect/>
          </a:stretch>
        </p:blipFill>
        <p:spPr>
          <a:xfrm>
            <a:off x="5143504" y="2143116"/>
            <a:ext cx="3714776" cy="4214842"/>
          </a:xfrm>
          <a:prstGeom prst="round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8" name="Скругленная прямоугольная выноска 17"/>
          <p:cNvSpPr/>
          <p:nvPr/>
        </p:nvSpPr>
        <p:spPr>
          <a:xfrm>
            <a:off x="1357290" y="214290"/>
            <a:ext cx="3000396" cy="1184152"/>
          </a:xfrm>
          <a:prstGeom prst="wedgeRoundRectCallout">
            <a:avLst>
              <a:gd name="adj1" fmla="val -22362"/>
              <a:gd name="adj2" fmla="val 10082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Право на образование</a:t>
            </a:r>
            <a:endParaRPr lang="ru-RU" sz="2000" b="1" dirty="0"/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5715008" y="285728"/>
            <a:ext cx="3214710" cy="1000132"/>
          </a:xfrm>
          <a:prstGeom prst="wedgeRoundRectCallout">
            <a:avLst>
              <a:gd name="adj1" fmla="val -21315"/>
              <a:gd name="adj2" fmla="val 11861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Свобода труда и право на труд в надлежащих условиях </a:t>
            </a:r>
            <a:endParaRPr lang="ru-RU" sz="2000" b="1" dirty="0"/>
          </a:p>
        </p:txBody>
      </p:sp>
      <p:sp>
        <p:nvSpPr>
          <p:cNvPr id="21" name="Овал 20"/>
          <p:cNvSpPr/>
          <p:nvPr/>
        </p:nvSpPr>
        <p:spPr>
          <a:xfrm>
            <a:off x="285720" y="1142984"/>
            <a:ext cx="914400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№1 </a:t>
            </a: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4714876" y="1142984"/>
            <a:ext cx="1057276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№ 2 </a:t>
            </a:r>
            <a:endParaRPr lang="ru-RU" dirty="0"/>
          </a:p>
        </p:txBody>
      </p:sp>
      <p:pic>
        <p:nvPicPr>
          <p:cNvPr id="11" name="Содержимое 10" descr="maxresdefault (1)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200" y="2428868"/>
            <a:ext cx="4040188" cy="2857954"/>
          </a:xfrm>
          <a:prstGeom prst="round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500042"/>
            <a:ext cx="4068792" cy="128588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" name="Содержимое 15" descr="httpgo.mail.ruredirvia_page=1&amp;type=sr&amp;redir=eJzLKCkpKLbS188vScnM0MtLzC5NSszL1Csq1U9PzUnNS6nKyMzWNzIwNNU1NNQ1tNBNLMrILEjNSUzXTSkqzUqqzNTNSyzKT8kv0y3ThejIysxO1WdgMDQ1NTAxMDc0sWAwrLpo5rXh7-m_nTLKVbPXfAEATQAqCA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8596" y="2500306"/>
            <a:ext cx="4143404" cy="3214710"/>
          </a:xfrm>
          <a:prstGeom prst="roundRect">
            <a:avLst/>
          </a:prstGeom>
          <a:ln w="28575">
            <a:solidFill>
              <a:schemeClr val="tx1"/>
            </a:solidFill>
          </a:ln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857752" y="428604"/>
            <a:ext cx="4071966" cy="121444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1" name="Содержимое 20" descr="granicy-prostranstva (1)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72066" y="2500306"/>
            <a:ext cx="3827461" cy="3214710"/>
          </a:xfrm>
          <a:prstGeom prst="round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1357290" y="214290"/>
            <a:ext cx="2928958" cy="1255590"/>
          </a:xfrm>
          <a:prstGeom prst="wedgeRoundRectCallout">
            <a:avLst>
              <a:gd name="adj1" fmla="val -18996"/>
              <a:gd name="adj2" fmla="val 9246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Право на определение национальности</a:t>
            </a:r>
            <a:endParaRPr lang="ru-RU" sz="2000" b="1" dirty="0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5715008" y="214290"/>
            <a:ext cx="3214710" cy="1143008"/>
          </a:xfrm>
          <a:prstGeom prst="wedgeRoundRectCallout">
            <a:avLst>
              <a:gd name="adj1" fmla="val -18923"/>
              <a:gd name="adj2" fmla="val 1051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Право на неприкосновенность частной жизни</a:t>
            </a:r>
            <a:endParaRPr lang="ru-RU" sz="2000" b="1" dirty="0"/>
          </a:p>
        </p:txBody>
      </p:sp>
      <p:sp>
        <p:nvSpPr>
          <p:cNvPr id="13" name="Овал 12"/>
          <p:cNvSpPr/>
          <p:nvPr/>
        </p:nvSpPr>
        <p:spPr>
          <a:xfrm>
            <a:off x="214282" y="1000108"/>
            <a:ext cx="91440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№ 3 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4643438" y="1142984"/>
            <a:ext cx="91440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№ 4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714356"/>
            <a:ext cx="4040188" cy="100013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5143504" y="642918"/>
            <a:ext cx="3543296" cy="121444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8" name="Содержимое 17" descr="map1300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143504" y="2428868"/>
            <a:ext cx="3643339" cy="3071834"/>
          </a:xfrm>
          <a:prstGeom prst="roundRect">
            <a:avLst/>
          </a:prstGeom>
          <a:ln w="28575">
            <a:solidFill>
              <a:schemeClr val="tx1"/>
            </a:solidFill>
          </a:ln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1357290" y="285728"/>
            <a:ext cx="3214710" cy="1143008"/>
          </a:xfrm>
          <a:prstGeom prst="wedgeRoundRectCallout">
            <a:avLst>
              <a:gd name="adj1" fmla="val -21492"/>
              <a:gd name="adj2" fmla="val 1045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Право на свободу передвижения </a:t>
            </a:r>
            <a:endParaRPr lang="ru-RU" sz="2000" b="1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857884" y="285728"/>
            <a:ext cx="3000396" cy="1071570"/>
          </a:xfrm>
          <a:prstGeom prst="wedgeRoundRectCallout">
            <a:avLst>
              <a:gd name="adj1" fmla="val -19942"/>
              <a:gd name="adj2" fmla="val 11623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Право на жизнь</a:t>
            </a:r>
          </a:p>
        </p:txBody>
      </p:sp>
      <p:sp>
        <p:nvSpPr>
          <p:cNvPr id="11" name="Овал 10"/>
          <p:cNvSpPr/>
          <p:nvPr/>
        </p:nvSpPr>
        <p:spPr>
          <a:xfrm>
            <a:off x="357158" y="1214422"/>
            <a:ext cx="91440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№ 5 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857752" y="1214422"/>
            <a:ext cx="91440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№ 6 </a:t>
            </a:r>
            <a:endParaRPr lang="ru-RU" dirty="0"/>
          </a:p>
        </p:txBody>
      </p:sp>
      <p:pic>
        <p:nvPicPr>
          <p:cNvPr id="16" name="Содержимое 15" descr="669775_original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200" y="2428868"/>
            <a:ext cx="4040188" cy="3071834"/>
          </a:xfrm>
          <a:prstGeom prst="round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71481"/>
            <a:ext cx="4040188" cy="10715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5025" y="500043"/>
            <a:ext cx="4041775" cy="114300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5786446" y="285728"/>
            <a:ext cx="3143272" cy="1143008"/>
          </a:xfrm>
          <a:prstGeom prst="wedgeRoundRectCallout">
            <a:avLst>
              <a:gd name="adj1" fmla="val -19097"/>
              <a:gd name="adj2" fmla="val 10390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Право на благоприятную окружающую среду </a:t>
            </a:r>
            <a:endParaRPr lang="ru-RU" sz="2000" b="1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1285852" y="285728"/>
            <a:ext cx="3143272" cy="1143008"/>
          </a:xfrm>
          <a:prstGeom prst="wedgeRoundRectCallout">
            <a:avLst>
              <a:gd name="adj1" fmla="val -23309"/>
              <a:gd name="adj2" fmla="val 10667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 Свобода вероисповедания</a:t>
            </a:r>
            <a:endParaRPr lang="ru-RU" sz="2000" b="1" dirty="0"/>
          </a:p>
        </p:txBody>
      </p:sp>
      <p:sp>
        <p:nvSpPr>
          <p:cNvPr id="11" name="Овал 10"/>
          <p:cNvSpPr/>
          <p:nvPr/>
        </p:nvSpPr>
        <p:spPr>
          <a:xfrm>
            <a:off x="285720" y="1214422"/>
            <a:ext cx="91440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№ 7 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714876" y="1214422"/>
            <a:ext cx="928694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№ 8 </a:t>
            </a:r>
            <a:endParaRPr lang="ru-RU" dirty="0"/>
          </a:p>
        </p:txBody>
      </p:sp>
      <p:pic>
        <p:nvPicPr>
          <p:cNvPr id="14" name="Содержимое 13" descr="917514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57158" y="2500306"/>
            <a:ext cx="4040188" cy="3214710"/>
          </a:xfrm>
          <a:prstGeom prst="round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7" name="Содержимое 16" descr="mid_180552_2606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929191" y="2500306"/>
            <a:ext cx="4000528" cy="3214710"/>
          </a:xfrm>
          <a:prstGeom prst="round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71480"/>
            <a:ext cx="4040188" cy="121444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857752" y="642918"/>
            <a:ext cx="4041775" cy="121444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6" name="Содержимое 15" descr="Zayushkina-izbushka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280025" y="2357430"/>
            <a:ext cx="3363941" cy="3571900"/>
          </a:xfrm>
          <a:prstGeom prst="roundRect">
            <a:avLst/>
          </a:prstGeom>
          <a:ln w="28575">
            <a:solidFill>
              <a:srgbClr val="002060"/>
            </a:solidFill>
          </a:ln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5929322" y="214290"/>
            <a:ext cx="3000396" cy="1143008"/>
          </a:xfrm>
          <a:prstGeom prst="wedgeRoundRectCallout">
            <a:avLst>
              <a:gd name="adj1" fmla="val -19064"/>
              <a:gd name="adj2" fmla="val 10178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Право на неприкосновенность жилища</a:t>
            </a:r>
            <a:endParaRPr lang="ru-RU" sz="2000" b="1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1428728" y="214290"/>
            <a:ext cx="3000396" cy="1143008"/>
          </a:xfrm>
          <a:prstGeom prst="wedgeRoundRectCallout">
            <a:avLst>
              <a:gd name="adj1" fmla="val -20833"/>
              <a:gd name="adj2" fmla="val 1007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Право на охрану здоровья и медицинскую помощь </a:t>
            </a:r>
            <a:endParaRPr lang="ru-RU" sz="2000" b="1" dirty="0"/>
          </a:p>
        </p:txBody>
      </p:sp>
      <p:sp>
        <p:nvSpPr>
          <p:cNvPr id="12" name="Овал 11"/>
          <p:cNvSpPr/>
          <p:nvPr/>
        </p:nvSpPr>
        <p:spPr>
          <a:xfrm>
            <a:off x="428596" y="1142984"/>
            <a:ext cx="914400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№ 9 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4786314" y="1071546"/>
            <a:ext cx="1000132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№10 </a:t>
            </a:r>
            <a:endParaRPr lang="ru-RU" dirty="0"/>
          </a:p>
        </p:txBody>
      </p:sp>
      <p:pic>
        <p:nvPicPr>
          <p:cNvPr id="15" name="Содержимое 14" descr="018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2910" y="2428868"/>
            <a:ext cx="3714776" cy="3500462"/>
          </a:xfrm>
          <a:prstGeom prst="roundRect">
            <a:avLst/>
          </a:prstGeom>
          <a:ln w="28575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500042"/>
            <a:ext cx="4429156" cy="135732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5025" y="571480"/>
            <a:ext cx="4498975" cy="1214446"/>
          </a:xfrm>
        </p:spPr>
        <p:txBody>
          <a:bodyPr>
            <a:noAutofit/>
          </a:bodyPr>
          <a:lstStyle/>
          <a:p>
            <a:endParaRPr lang="ru-RU" sz="2200" dirty="0"/>
          </a:p>
        </p:txBody>
      </p:sp>
      <p:pic>
        <p:nvPicPr>
          <p:cNvPr id="17" name="Содержимое 16" descr="1102-09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000628" y="2357430"/>
            <a:ext cx="3857652" cy="3000396"/>
          </a:xfrm>
          <a:prstGeom prst="roundRect">
            <a:avLst/>
          </a:prstGeom>
          <a:ln w="28575">
            <a:solidFill>
              <a:srgbClr val="002060"/>
            </a:solidFill>
          </a:ln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1428728" y="214290"/>
            <a:ext cx="3000396" cy="1071570"/>
          </a:xfrm>
          <a:prstGeom prst="wedgeRoundRectCallout">
            <a:avLst>
              <a:gd name="adj1" fmla="val -21491"/>
              <a:gd name="adj2" fmla="val 943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ru-RU" sz="2000" b="1" dirty="0" smtClean="0"/>
              <a:t>Право на объединение в общественные организации</a:t>
            </a:r>
            <a:endParaRPr lang="ru-RU" sz="2000" b="1" dirty="0"/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5786446" y="214290"/>
            <a:ext cx="3214710" cy="1000132"/>
          </a:xfrm>
          <a:prstGeom prst="wedgeRoundRectCallout">
            <a:avLst>
              <a:gd name="adj1" fmla="val -19656"/>
              <a:gd name="adj2" fmla="val 1034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Право на пользование учреждениями культуры</a:t>
            </a:r>
            <a:endParaRPr lang="ru-RU" sz="2000" b="1" dirty="0"/>
          </a:p>
        </p:txBody>
      </p:sp>
      <p:sp>
        <p:nvSpPr>
          <p:cNvPr id="13" name="Овал 12"/>
          <p:cNvSpPr/>
          <p:nvPr/>
        </p:nvSpPr>
        <p:spPr>
          <a:xfrm>
            <a:off x="285720" y="928670"/>
            <a:ext cx="1000132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№11 </a:t>
            </a:r>
            <a:endParaRPr lang="ru-RU" b="1" dirty="0"/>
          </a:p>
        </p:txBody>
      </p:sp>
      <p:sp>
        <p:nvSpPr>
          <p:cNvPr id="14" name="Овал 13"/>
          <p:cNvSpPr/>
          <p:nvPr/>
        </p:nvSpPr>
        <p:spPr>
          <a:xfrm>
            <a:off x="4714876" y="928670"/>
            <a:ext cx="107157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№12 </a:t>
            </a:r>
            <a:endParaRPr lang="ru-RU" b="1" dirty="0"/>
          </a:p>
        </p:txBody>
      </p:sp>
      <p:pic>
        <p:nvPicPr>
          <p:cNvPr id="19" name="Содержимое 18" descr="slide-24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8596" y="2357430"/>
            <a:ext cx="4040188" cy="3000396"/>
          </a:xfrm>
          <a:prstGeom prst="roundRect">
            <a:avLst/>
          </a:prstGeom>
          <a:ln w="28575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642918"/>
            <a:ext cx="4040188" cy="1143008"/>
          </a:xfrm>
        </p:spPr>
        <p:txBody>
          <a:bodyPr>
            <a:normAutofit/>
          </a:bodyPr>
          <a:lstStyle/>
          <a:p>
            <a:endParaRPr lang="ru-RU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786314" y="571481"/>
            <a:ext cx="3900486" cy="114300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1428728" y="285728"/>
            <a:ext cx="3071834" cy="1041276"/>
          </a:xfrm>
          <a:prstGeom prst="wedgeRoundRectCallout">
            <a:avLst>
              <a:gd name="adj1" fmla="val -23514"/>
              <a:gd name="adj2" fmla="val 10182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Право на тайну переписки, телефонных переговоров</a:t>
            </a: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6072198" y="285729"/>
            <a:ext cx="2857520" cy="1000132"/>
          </a:xfrm>
          <a:prstGeom prst="wedgeRoundRectCallout">
            <a:avLst>
              <a:gd name="adj1" fmla="val -18158"/>
              <a:gd name="adj2" fmla="val 1076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Право на свободу слова</a:t>
            </a:r>
            <a:endParaRPr lang="ru-RU" sz="2000" b="1" dirty="0"/>
          </a:p>
        </p:txBody>
      </p:sp>
      <p:sp>
        <p:nvSpPr>
          <p:cNvPr id="12" name="Овал 11"/>
          <p:cNvSpPr/>
          <p:nvPr/>
        </p:nvSpPr>
        <p:spPr>
          <a:xfrm>
            <a:off x="357158" y="1071546"/>
            <a:ext cx="1000132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№ 13 </a:t>
            </a:r>
            <a:endParaRPr lang="ru-RU" b="1" dirty="0"/>
          </a:p>
        </p:txBody>
      </p:sp>
      <p:sp>
        <p:nvSpPr>
          <p:cNvPr id="13" name="Овал 12"/>
          <p:cNvSpPr/>
          <p:nvPr/>
        </p:nvSpPr>
        <p:spPr>
          <a:xfrm>
            <a:off x="4929190" y="1000108"/>
            <a:ext cx="985838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№14 </a:t>
            </a:r>
            <a:endParaRPr lang="ru-RU" b="1" dirty="0"/>
          </a:p>
        </p:txBody>
      </p:sp>
      <p:pic>
        <p:nvPicPr>
          <p:cNvPr id="15" name="Содержимое 14" descr="mi02-270x211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072066" y="2214554"/>
            <a:ext cx="3714776" cy="3571900"/>
          </a:xfrm>
          <a:prstGeom prst="roundRect">
            <a:avLst/>
          </a:prstGeom>
          <a:ln w="28575">
            <a:solidFill>
              <a:srgbClr val="002060"/>
            </a:solidFill>
          </a:ln>
        </p:spPr>
      </p:pic>
      <p:pic>
        <p:nvPicPr>
          <p:cNvPr id="17" name="Содержимое 16" descr="133008391_DED_MOROZ_ZVONIT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b="8224"/>
          <a:stretch>
            <a:fillRect/>
          </a:stretch>
        </p:blipFill>
        <p:spPr>
          <a:xfrm>
            <a:off x="457200" y="2285992"/>
            <a:ext cx="4040188" cy="3500462"/>
          </a:xfrm>
          <a:prstGeom prst="roundRect">
            <a:avLst/>
          </a:prstGeom>
          <a:ln w="28575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71480"/>
            <a:ext cx="4040188" cy="121444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572000" y="571480"/>
            <a:ext cx="4214842" cy="121444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8" name="Содержимое 7" descr="831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000628" y="2571744"/>
            <a:ext cx="3929090" cy="3214710"/>
          </a:xfrm>
          <a:prstGeom prst="roundRect">
            <a:avLst/>
          </a:prstGeom>
          <a:ln w="28575">
            <a:solidFill>
              <a:srgbClr val="002060"/>
            </a:solidFill>
          </a:ln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1428728" y="214290"/>
            <a:ext cx="3000396" cy="1000132"/>
          </a:xfrm>
          <a:prstGeom prst="wedgeRoundRectCallout">
            <a:avLst>
              <a:gd name="adj1" fmla="val -21187"/>
              <a:gd name="adj2" fmla="val 1017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Право на свободу и личную неприкосновенность</a:t>
            </a:r>
            <a:endParaRPr lang="ru-RU" sz="2000" b="1" dirty="0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857884" y="285728"/>
            <a:ext cx="3071834" cy="928694"/>
          </a:xfrm>
          <a:prstGeom prst="wedgeRoundRectCallout">
            <a:avLst>
              <a:gd name="adj1" fmla="val -18921"/>
              <a:gd name="adj2" fmla="val 10486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Право на участие  в политической жизни общества</a:t>
            </a:r>
            <a:endParaRPr lang="ru-RU" sz="2000" b="1" dirty="0"/>
          </a:p>
        </p:txBody>
      </p:sp>
      <p:sp>
        <p:nvSpPr>
          <p:cNvPr id="11" name="Овал 10"/>
          <p:cNvSpPr/>
          <p:nvPr/>
        </p:nvSpPr>
        <p:spPr>
          <a:xfrm>
            <a:off x="285720" y="857232"/>
            <a:ext cx="107157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№ 15 </a:t>
            </a:r>
            <a:endParaRPr lang="ru-RU" b="1" dirty="0"/>
          </a:p>
        </p:txBody>
      </p:sp>
      <p:sp>
        <p:nvSpPr>
          <p:cNvPr id="12" name="Овал 11"/>
          <p:cNvSpPr/>
          <p:nvPr/>
        </p:nvSpPr>
        <p:spPr>
          <a:xfrm>
            <a:off x="4643438" y="857232"/>
            <a:ext cx="107157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№ 16 </a:t>
            </a:r>
            <a:endParaRPr lang="ru-RU" b="1" dirty="0"/>
          </a:p>
        </p:txBody>
      </p:sp>
      <p:pic>
        <p:nvPicPr>
          <p:cNvPr id="14" name="Содержимое 13" descr="Skazka-o-rybake-i-rybke-9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8596" y="2571744"/>
            <a:ext cx="4040188" cy="3164202"/>
          </a:xfrm>
          <a:prstGeom prst="round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561</TotalTime>
  <Words>128</Words>
  <PresentationFormat>Экран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Конституционные права и свободы человека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Конституционные права и свободы человека</dc:title>
  <dc:creator>Пользователь</dc:creator>
  <cp:lastModifiedBy>Пользователь</cp:lastModifiedBy>
  <cp:revision>65</cp:revision>
  <dcterms:created xsi:type="dcterms:W3CDTF">2013-12-18T14:58:31Z</dcterms:created>
  <dcterms:modified xsi:type="dcterms:W3CDTF">2019-02-17T11:25:19Z</dcterms:modified>
</cp:coreProperties>
</file>