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Let’s make some pancakes</a:t>
            </a:r>
            <a:endParaRPr lang="ru-RU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cawael Profile - Allrecipes.com (16007344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5738" y="2833706"/>
            <a:ext cx="4208262" cy="4024294"/>
          </a:xfrm>
          <a:prstGeom prst="rect">
            <a:avLst/>
          </a:prstGeom>
          <a:noFill/>
        </p:spPr>
      </p:pic>
      <p:pic>
        <p:nvPicPr>
          <p:cNvPr id="21508" name="Picture 4" descr="Royalty Free Clip Art Image: Cartoon of a Girl Making Pancak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1857364"/>
            <a:ext cx="3333750" cy="26860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 we need?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flour</a:t>
            </a:r>
            <a:endParaRPr lang="ru-RU" dirty="0"/>
          </a:p>
        </p:txBody>
      </p:sp>
      <p:pic>
        <p:nvPicPr>
          <p:cNvPr id="1026" name="Picture 2" descr="C:\Users\михалыч\Desktop\93703956_manka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143116"/>
            <a:ext cx="3500422" cy="3500422"/>
          </a:xfrm>
          <a:prstGeom prst="rect">
            <a:avLst/>
          </a:prstGeom>
          <a:noFill/>
        </p:spPr>
      </p:pic>
      <p:pic>
        <p:nvPicPr>
          <p:cNvPr id="1027" name="Picture 3" descr="C:\Users\михалыч\Desktop\Margarine-butter-620x4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4630" y="4273451"/>
            <a:ext cx="3889370" cy="258454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572132" y="3786190"/>
            <a:ext cx="1714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butter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eggs</a:t>
            </a:r>
            <a:endParaRPr lang="ru-RU" dirty="0"/>
          </a:p>
        </p:txBody>
      </p:sp>
      <p:pic>
        <p:nvPicPr>
          <p:cNvPr id="2050" name="Picture 2" descr="C:\Users\михалыч\Desktop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214554"/>
            <a:ext cx="1962150" cy="1428750"/>
          </a:xfrm>
          <a:prstGeom prst="rect">
            <a:avLst/>
          </a:prstGeom>
          <a:noFill/>
        </p:spPr>
      </p:pic>
      <p:pic>
        <p:nvPicPr>
          <p:cNvPr id="2051" name="Picture 3" descr="C:\Users\михалыч\Desktop\5662f8a11e5a78e05090148b2019a82e.previe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3214686"/>
            <a:ext cx="2933688" cy="293368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786446" y="2571744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milk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74638"/>
            <a:ext cx="749808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sugar</a:t>
            </a:r>
            <a:endParaRPr lang="ru-RU" dirty="0"/>
          </a:p>
        </p:txBody>
      </p:sp>
      <p:pic>
        <p:nvPicPr>
          <p:cNvPr id="3074" name="Picture 2" descr="C:\Users\михалыч\Desktop\g_image_50bdb6a6aed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3429000"/>
            <a:ext cx="3027376" cy="2421901"/>
          </a:xfrm>
          <a:prstGeom prst="rect">
            <a:avLst/>
          </a:prstGeom>
          <a:noFill/>
        </p:spPr>
      </p:pic>
      <p:pic>
        <p:nvPicPr>
          <p:cNvPr id="3075" name="Picture 3" descr="C:\Users\михалыч\Desktop\sol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3107528"/>
            <a:ext cx="2723594" cy="240584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572264" y="2643182"/>
            <a:ext cx="1071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salt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bowl</a:t>
            </a:r>
            <a:endParaRPr lang="ru-RU" dirty="0"/>
          </a:p>
        </p:txBody>
      </p:sp>
      <p:pic>
        <p:nvPicPr>
          <p:cNvPr id="4098" name="Picture 2" descr="C:\Users\михалыч\Desktop\13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1643050"/>
            <a:ext cx="2449526" cy="2449526"/>
          </a:xfrm>
          <a:prstGeom prst="rect">
            <a:avLst/>
          </a:prstGeom>
          <a:noFill/>
        </p:spPr>
      </p:pic>
      <p:pic>
        <p:nvPicPr>
          <p:cNvPr id="4099" name="Picture 3" descr="C:\Users\михалыч\Desktop\40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4141788"/>
            <a:ext cx="2133600" cy="1420812"/>
          </a:xfrm>
          <a:prstGeom prst="rect">
            <a:avLst/>
          </a:prstGeom>
          <a:noFill/>
        </p:spPr>
      </p:pic>
      <p:pic>
        <p:nvPicPr>
          <p:cNvPr id="4100" name="Picture 4" descr="C:\Users\михалыч\Desktop\i (2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78513" y="2435225"/>
            <a:ext cx="1857375" cy="142875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072198" y="3643314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spoon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643306" y="5500702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Frying pan</a:t>
            </a:r>
            <a:endParaRPr lang="ru-RU" dirty="0"/>
          </a:p>
        </p:txBody>
      </p:sp>
      <p:pic>
        <p:nvPicPr>
          <p:cNvPr id="4101" name="Picture 5" descr="C:\Users\михалыч\Desktop\17135004_KnifeHolder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72198" y="4286256"/>
            <a:ext cx="2411402" cy="227274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500694" y="450057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Knife-knives</a:t>
            </a:r>
            <a:endParaRPr lang="ru-RU" dirty="0"/>
          </a:p>
        </p:txBody>
      </p:sp>
      <p:pic>
        <p:nvPicPr>
          <p:cNvPr id="4103" name="Picture 7" descr="Перевод слова fork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29322" y="1"/>
            <a:ext cx="2500300" cy="1878004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6215074" y="1357298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fork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pancakes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михалыч\Desktop\tarelka-blinov-640x4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571612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михалыч\Desktop\previ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4143380"/>
            <a:ext cx="2217751" cy="1772419"/>
          </a:xfrm>
          <a:prstGeom prst="rect">
            <a:avLst/>
          </a:prstGeom>
          <a:noFill/>
        </p:spPr>
      </p:pic>
      <p:pic>
        <p:nvPicPr>
          <p:cNvPr id="6147" name="Picture 3" descr="C:\Users\михалыч\Desktop\delicious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3500438"/>
            <a:ext cx="2927347" cy="22733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714612" y="3929066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sticky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357950" y="3000372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delicious</a:t>
            </a:r>
            <a:endParaRPr lang="ru-RU" dirty="0"/>
          </a:p>
        </p:txBody>
      </p:sp>
      <p:pic>
        <p:nvPicPr>
          <p:cNvPr id="1026" name="Picture 2" descr="C:\Users\михалыч\Desktop\3935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18" y="1571612"/>
            <a:ext cx="3810000" cy="1733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78</TotalTime>
  <Words>24</Words>
  <Application>Microsoft Office PowerPoint</Application>
  <PresentationFormat>Экран (4:3)</PresentationFormat>
  <Paragraphs>16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Солнцестояние</vt:lpstr>
      <vt:lpstr>Let’s make some pancakes</vt:lpstr>
      <vt:lpstr>What do we need?</vt:lpstr>
      <vt:lpstr>Слайд 3</vt:lpstr>
      <vt:lpstr>Слайд 4</vt:lpstr>
      <vt:lpstr>Слайд 5</vt:lpstr>
      <vt:lpstr>pancakes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михалыч</dc:creator>
  <cp:lastModifiedBy>пк</cp:lastModifiedBy>
  <cp:revision>14</cp:revision>
  <dcterms:created xsi:type="dcterms:W3CDTF">2014-12-22T20:02:48Z</dcterms:created>
  <dcterms:modified xsi:type="dcterms:W3CDTF">2016-12-13T19:03:56Z</dcterms:modified>
</cp:coreProperties>
</file>