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4" r:id="rId5"/>
    <p:sldId id="262" r:id="rId6"/>
    <p:sldId id="263" r:id="rId7"/>
    <p:sldId id="272" r:id="rId8"/>
    <p:sldId id="257" r:id="rId9"/>
    <p:sldId id="267" r:id="rId10"/>
    <p:sldId id="268" r:id="rId11"/>
    <p:sldId id="269" r:id="rId12"/>
    <p:sldId id="259" r:id="rId13"/>
    <p:sldId id="265" r:id="rId14"/>
    <p:sldId id="266" r:id="rId15"/>
    <p:sldId id="270" r:id="rId16"/>
    <p:sldId id="258" r:id="rId17"/>
    <p:sldId id="271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2675467"/>
            <a:ext cx="2772296" cy="3450696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Helvetica Neue"/>
              </a:rPr>
              <a:t>Зима для всех обитателей наших лесов является настоящим испытанием, глубокие сугробы и порой лютые морозы значительно усложняют жизнь и добычу пищи. Но, не смотря на эти трудности, жизнь в лесу </a:t>
            </a:r>
            <a:r>
              <a:rPr lang="ru-RU" sz="1600" dirty="0" smtClean="0">
                <a:solidFill>
                  <a:srgbClr val="000000"/>
                </a:solidFill>
                <a:latin typeface="Helvetica Neue"/>
              </a:rPr>
              <a:t>продолжается. 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333333"/>
                </a:solidFill>
                <a:latin typeface="Arial"/>
              </a:rPr>
              <a:t>КАК ЗВЕРИ В ЛЕСУ ЗИМУЮТ? </a:t>
            </a:r>
            <a:endParaRPr lang="ru-RU" dirty="0"/>
          </a:p>
        </p:txBody>
      </p:sp>
      <p:sp>
        <p:nvSpPr>
          <p:cNvPr id="4" name="AutoShape 2" descr="https://coollib.com/i/27/252327/_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484784"/>
            <a:ext cx="4615731" cy="489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0821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3100"/>
            <a:ext cx="8712968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59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99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1002101"/>
          </a:xfrm>
        </p:spPr>
        <p:txBody>
          <a:bodyPr/>
          <a:lstStyle/>
          <a:p>
            <a:r>
              <a:rPr lang="ru-RU" dirty="0" smtClean="0"/>
              <a:t>                  </a:t>
            </a:r>
            <a:r>
              <a:rPr lang="ru-RU" dirty="0" smtClean="0">
                <a:solidFill>
                  <a:schemeClr val="tx1"/>
                </a:solidFill>
              </a:rPr>
              <a:t>Белка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1412776"/>
            <a:ext cx="3818467" cy="4608512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333333"/>
                </a:solidFill>
                <a:latin typeface="Arial"/>
              </a:rPr>
              <a:t>Белка к зиме готовится всю осень. Она припрятывает на деревьях и в земле ягоды, грибы, жёлуди. А зимой даже сквозь снег белка-хозяюшка по запаху находит свои «кладовые». Но питается она не только осенними припасами. Любимое зимнее лакомство белки — шишки. Из еловых и сосновых шишек белка выедает все семена, ловко отгрызая твёрдые чешуйки острыми зубками. Но самые вкусные шишки у кедра, потому что в них под чешуйками — кедровые орешки</a:t>
            </a:r>
            <a:r>
              <a:rPr lang="ru-RU" dirty="0" smtClean="0">
                <a:solidFill>
                  <a:srgbClr val="333333"/>
                </a:solidFill>
                <a:latin typeface="Arial"/>
              </a:rPr>
              <a:t>. В 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самые лютые морозы белочка и вовсе из дупла не показывается, дремлет и днём, и ночью, свернувшись </a:t>
            </a:r>
            <a:r>
              <a:rPr lang="ru-RU" dirty="0" smtClean="0">
                <a:solidFill>
                  <a:srgbClr val="333333"/>
                </a:solidFill>
                <a:latin typeface="Arial"/>
              </a:rPr>
              <a:t>калачиком. 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453650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95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4096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65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фото лесных животных зим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260648"/>
            <a:ext cx="8512497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0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9694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05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93009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     Заяц.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1628800"/>
            <a:ext cx="3818467" cy="4320479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333333"/>
                </a:solidFill>
                <a:latin typeface="Arial"/>
              </a:rPr>
              <a:t>Заяц к зиме меняет летнюю серую шубку на зимнюю белую. Белая одёжка на снегу неприметна, и мех у неё более густой, тёплый. А как зайцу скакать и в снег не проваливаться? В этом ему тоже помогает густой зимний мех: лапки зайца от этого меха становятся широкими — словно они в тапки обуты. Такими лапами заяц по снегу бежит, как будто в лыжах по лыжне скользит, не проваливается. А ещё заячьи лапки выделяют специальный жир, чтобы снег на них не налипал. Заячья зимняя еда — тонкие веточки и кора деревьев. Греется заяц в снежных норах. Зарывается в снег, мордочкой к выходу из норки ложится и так весь день сидит. А ночью </a:t>
            </a:r>
            <a:r>
              <a:rPr lang="ru-RU" dirty="0" smtClean="0">
                <a:solidFill>
                  <a:srgbClr val="333333"/>
                </a:solidFill>
                <a:latin typeface="Arial"/>
              </a:rPr>
              <a:t>вылезет 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в поисках еды. 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6350"/>
            <a:ext cx="4396333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58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58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6" y="548680"/>
            <a:ext cx="2530624" cy="7200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Кабан.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1196752"/>
            <a:ext cx="3818467" cy="5256584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морозные зимы кабанам приходится сложно.  Голод приводит их  к человеку. Порой кабаньи стада совершают нападения  на силосные ямы, картофельные бурты, мусорные свалки. Иногда они могут начать есть даже падаль, трупы погибших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животных.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Из-за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недостатка корма зимует кабан очень сложно. Но его выручает жир.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Кроме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холода для кабана страшен зимой и глубокий снег. Когда  глубина снежного покрова достигает 30—40 см, кабаны не могут свободно передвигаться в лесу. Поскольку ноги у него короткие, то он просто вязнет в снегу . Для того, чтобы легче передвигаться по снегу, кабаны собираются в большие группы, порой до 20 особей. Они идут друг за другом гуськом и пробивают в снегу глубокие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траншеи.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2" descr="Картинки по запросу кабан зимой фото"/>
          <p:cNvSpPr>
            <a:spLocks noGrp="1" noChangeAspect="1" noChangeArrowheads="1"/>
          </p:cNvSpPr>
          <p:nvPr>
            <p:ph type="pic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410445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44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6213"/>
            <a:ext cx="8784976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2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338667"/>
            <a:ext cx="2170584" cy="71406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Медведь.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156176" y="1052736"/>
            <a:ext cx="2808312" cy="5256583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333333"/>
                </a:solidFill>
                <a:latin typeface="Arial"/>
              </a:rPr>
              <a:t>Медведь — зверь огромный и всеядный. Представь, как тяжело ему было бы зимой найти себе пропитание, когда нет ягод, орехов, желудей — основной его пищи. Вот он и засыпает на всю зиму в берлоге. Место для берлоги выбирает непроходимое, рядом с болотом. Сама берлога — это укрытие под поваленным деревом. Стаскивает мишка туда хворост, а дно выстилает толстым слоем мха. Уляжется медведь, а потом берлогу снегом 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засыпет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 — и будет она словно сугроб. Во время зимнего сна у медведиц рождаются медвежата. Крохотные: медвежонок — размером с три твоих ладошки. Они сосут мамино молоко до прихода весны. А как проснутся, впервые увидят солнышко!</a:t>
            </a:r>
            <a:endParaRPr lang="ru-RU" dirty="0"/>
          </a:p>
        </p:txBody>
      </p:sp>
      <p:sp>
        <p:nvSpPr>
          <p:cNvPr id="5" name="AutoShape 2" descr="Картинки по запросу фото лесных животных зимой"/>
          <p:cNvSpPr>
            <a:spLocks noGrp="1" noChangeAspect="1" noChangeArrowheads="1"/>
          </p:cNvSpPr>
          <p:nvPr>
            <p:ph type="pic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590039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8859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338667"/>
            <a:ext cx="2386608" cy="642061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Рысь.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92080" y="1268760"/>
            <a:ext cx="3394720" cy="393824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Рысь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спячку не впадает. Среди всех представителей семейства кошачьих рысь лучше всего приспособлена к холодам. Она великолепно передвигается по глубокому снегу, лазает по деревьям. Любимая добыча рысей- зайцы, тетерева, рябчики. Иногда она нападает на детёнышей кабанов, в голодную зиму она может прокормиться и мелкими грызунами. Зимой особенно достаётся от рыси лосям, когда этим длинноногим животным трудно передвигаться по глубокому и рыхлому снегу. К зиме шерсть у рыси становится густая, пушистая и мягкая, а лапы рыси сильно опушены, чтобы не чувствовать холода.</a:t>
            </a:r>
          </a:p>
          <a:p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2" descr="Картинки по запросу как зимует рысь"/>
          <p:cNvSpPr>
            <a:spLocks noGrp="1" noChangeAspect="1" noChangeArrowheads="1"/>
          </p:cNvSpPr>
          <p:nvPr>
            <p:ph type="pic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6"/>
            <a:ext cx="4608511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00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6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230425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Спасибо за внимание.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3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338667"/>
            <a:ext cx="2386608" cy="1002101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  Волк.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966520" y="1628801"/>
            <a:ext cx="2720280" cy="357820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333333"/>
                </a:solidFill>
                <a:latin typeface="Arial"/>
              </a:rPr>
              <a:t>Волк, как и другие лесные животные, отращивает на зиму мех потеплее да попушистее. И когда спит на морозе, нос хвостом закрывает. А когда волк по снегу бежит, лапы у него холодные — чуть теплее, чем сам снег. Но для волка это обычное дело, не боятся холода волчьи лапы. Основная пища волков — это кабаны, олени, лоси. В суровые зимы волчьи семьи объединяются друг с другом и становятся стаями. Стаей охотиться легче, чем в одиночку. Охотятся волки по ночам. 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02" y="332656"/>
            <a:ext cx="571500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3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54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2280" y="338667"/>
            <a:ext cx="1594520" cy="93009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Лось.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275512" y="1628801"/>
            <a:ext cx="2411288" cy="3578200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333333"/>
                </a:solidFill>
                <a:latin typeface="Arial"/>
              </a:rPr>
              <a:t>Даже такому лесному великану, как </a:t>
            </a:r>
            <a:r>
              <a:rPr lang="ru-RU" dirty="0" smtClean="0">
                <a:solidFill>
                  <a:srgbClr val="333333"/>
                </a:solidFill>
                <a:latin typeface="Arial"/>
              </a:rPr>
              <a:t>лось, 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зима приносит хлопоты. Длинные ноги утопают в сугробах — не побегаешь. А как от волков спасаться? Вот и приходится лосю зимой уходит в леса, где снег не такой глубокий. Лоси — травоядные животные. Зимой они находят траву под снегом, грызут веточки и кору деревьев. 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6096000" cy="6084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22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71406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         Еж.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20072" y="1556792"/>
            <a:ext cx="3672408" cy="4464495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333333"/>
                </a:solidFill>
                <a:latin typeface="Arial"/>
              </a:rPr>
              <a:t>Ежа зимой в лесу не встретишь. Ведь с приходом холодов пропадает для него в лесу всякий корм: червяки и ящерицы в землю попрятались, жуки под корой оцепенели, лягушки на дне пруда в ил зарылись. Поэтому осенью ёж плотно закрывает вход в свою подземную нору, сворачивается клубочком и засыпает на всю зиму. У каждого ежа — своя нора. Чтобы крепко спать зимой, ёж должен за лето нагулять жирок, ведь всю зиму он не будет ничего кушать.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AutoShape 4" descr="Картинки по запросу ежик зимой фото"/>
          <p:cNvSpPr>
            <a:spLocks noGrp="1" noChangeAspect="1" noChangeArrowheads="1"/>
          </p:cNvSpPr>
          <p:nvPr>
            <p:ph type="pic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82453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18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908720"/>
            <a:ext cx="3610744" cy="79208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Барсук.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76056" y="1844824"/>
            <a:ext cx="3816424" cy="4104455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Примерно в ноябре-декабре, если зима обещает быть холодной, животное впадает в спячку. Но перед этим барсук усиленно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кормится.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Барсук – животное всеядное, хотя и считается по классификации хищником. Ест он насекомых, червей, лягушек, мелких мышевидных грызунов, моллюсков, ящериц, а также грибы и ягоды, орехи и траву.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Он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единственный, кто это делает из куньих, да и то не каждую зиму.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наступлением холода эти животные окапываются во вместительных норах и выходят из гнезда все реже. Затем они заваливают входы землей и сухими листьями и засыпают до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весны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4536504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18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642061"/>
          </a:xfrm>
        </p:spPr>
        <p:txBody>
          <a:bodyPr/>
          <a:lstStyle/>
          <a:p>
            <a:r>
              <a:rPr lang="en-US" sz="1600" dirty="0" smtClean="0">
                <a:solidFill>
                  <a:srgbClr val="333333"/>
                </a:solidFill>
                <a:latin typeface="Arial"/>
                <a:ea typeface="+mn-ea"/>
                <a:cs typeface="+mn-cs"/>
              </a:rPr>
              <a:t>           </a:t>
            </a:r>
            <a:r>
              <a:rPr lang="ru-RU" sz="1600" dirty="0" smtClean="0">
                <a:solidFill>
                  <a:srgbClr val="333333"/>
                </a:solidFill>
                <a:latin typeface="Arial"/>
                <a:ea typeface="+mn-ea"/>
                <a:cs typeface="+mn-cs"/>
              </a:rPr>
              <a:t>                </a:t>
            </a:r>
            <a:r>
              <a:rPr lang="ru-RU" dirty="0" smtClean="0">
                <a:solidFill>
                  <a:srgbClr val="333333"/>
                </a:solidFill>
                <a:latin typeface="Arial"/>
                <a:ea typeface="+mn-ea"/>
                <a:cs typeface="+mn-cs"/>
              </a:rPr>
              <a:t>Лиса.</a:t>
            </a:r>
            <a:r>
              <a:rPr lang="en-US" dirty="0" smtClean="0">
                <a:solidFill>
                  <a:srgbClr val="333333"/>
                </a:solidFill>
                <a:latin typeface="Arial"/>
                <a:ea typeface="+mn-ea"/>
                <a:cs typeface="+mn-cs"/>
              </a:rPr>
              <a:t>   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24128" y="1340769"/>
            <a:ext cx="2962672" cy="3866232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31B6FD"/>
              </a:buClr>
            </a:pPr>
            <a:r>
              <a:rPr lang="ru-RU" dirty="0" smtClean="0">
                <a:solidFill>
                  <a:srgbClr val="333333"/>
                </a:solidFill>
                <a:latin typeface="Arial"/>
              </a:rPr>
              <a:t>Лиса 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зимой — краса! Хвост у неё становится ещё пушистее. Он то и помогает лисице зимой согреваться, ведь спит она прямо на снегу, да хвостом укрывается. Меню у лисы и летом, и зимой одно — мыши. На них она и охотиться, и глубокий снег лисе не помеха. Представь себе, рыжая хищница может прыгнуть в сугроб выше тебя ростом, и на самом его дне поймать мышь! 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179512" y="260648"/>
            <a:ext cx="5400600" cy="5904656"/>
          </a:xfrm>
        </p:spPr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75252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92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36297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332656"/>
            <a:ext cx="6417734" cy="122413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1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127</TotalTime>
  <Words>1072</Words>
  <Application>Microsoft Office PowerPoint</Application>
  <PresentationFormat>Экран (4:3)</PresentationFormat>
  <Paragraphs>24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КАК ЗВЕРИ В ЛЕСУ ЗИМУЮТ? </vt:lpstr>
      <vt:lpstr>Медведь.</vt:lpstr>
      <vt:lpstr>      Волк.</vt:lpstr>
      <vt:lpstr>Презентация PowerPoint</vt:lpstr>
      <vt:lpstr>Лось.</vt:lpstr>
      <vt:lpstr>             Еж.</vt:lpstr>
      <vt:lpstr>Барсук.</vt:lpstr>
      <vt:lpstr>                           Лиса.   </vt:lpstr>
      <vt:lpstr>Презентация PowerPoint</vt:lpstr>
      <vt:lpstr>Презентация PowerPoint</vt:lpstr>
      <vt:lpstr>Презентация PowerPoint</vt:lpstr>
      <vt:lpstr>                  Белка</vt:lpstr>
      <vt:lpstr>Презентация PowerPoint</vt:lpstr>
      <vt:lpstr>Презентация PowerPoint</vt:lpstr>
      <vt:lpstr>Презентация PowerPoint</vt:lpstr>
      <vt:lpstr>                     Заяц.</vt:lpstr>
      <vt:lpstr>Презентация PowerPoint</vt:lpstr>
      <vt:lpstr>Кабан.</vt:lpstr>
      <vt:lpstr>Презентация PowerPoint</vt:lpstr>
      <vt:lpstr>Рысь.</vt:lpstr>
      <vt:lpstr>Презентация PowerPoint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ЗВЕРИ В ЛЕСУ ЗИМУЮТ? </dc:title>
  <dc:creator>Юля</dc:creator>
  <cp:lastModifiedBy>Юля</cp:lastModifiedBy>
  <cp:revision>14</cp:revision>
  <dcterms:created xsi:type="dcterms:W3CDTF">2017-11-09T17:04:17Z</dcterms:created>
  <dcterms:modified xsi:type="dcterms:W3CDTF">2017-12-09T17:18:26Z</dcterms:modified>
</cp:coreProperties>
</file>