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62" r:id="rId4"/>
    <p:sldId id="263" r:id="rId5"/>
    <p:sldId id="264" r:id="rId6"/>
    <p:sldId id="265" r:id="rId7"/>
    <p:sldId id="266" r:id="rId8"/>
    <p:sldId id="279" r:id="rId9"/>
    <p:sldId id="267" r:id="rId10"/>
    <p:sldId id="282" r:id="rId11"/>
    <p:sldId id="280" r:id="rId12"/>
    <p:sldId id="281" r:id="rId13"/>
    <p:sldId id="283" r:id="rId14"/>
    <p:sldId id="270" r:id="rId15"/>
    <p:sldId id="271" r:id="rId16"/>
    <p:sldId id="273" r:id="rId17"/>
    <p:sldId id="274" r:id="rId18"/>
    <p:sldId id="272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C1E4B1-9366-4092-B2E3-4C6B8A333CCD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856E950-77CA-4834-9EE2-0CA1467389FA}">
      <dgm:prSet phldrT="[Текст]" custT="1"/>
      <dgm:spPr/>
      <dgm:t>
        <a:bodyPr/>
        <a:lstStyle/>
        <a:p>
          <a:pPr algn="ctr"/>
          <a:r>
            <a: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Word revision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7F94E39-B389-4854-9366-55800EC34AE2}" type="parTrans" cxnId="{57DEDAC3-1B13-4528-934D-BDFDADBD7CBA}">
      <dgm:prSet/>
      <dgm:spPr/>
      <dgm:t>
        <a:bodyPr/>
        <a:lstStyle/>
        <a:p>
          <a:endParaRPr lang="ru-RU"/>
        </a:p>
      </dgm:t>
    </dgm:pt>
    <dgm:pt modelId="{407C7750-76F7-4FF5-8CEA-F7FC91DBFC7A}" type="sibTrans" cxnId="{57DEDAC3-1B13-4528-934D-BDFDADBD7CBA}">
      <dgm:prSet/>
      <dgm:spPr/>
      <dgm:t>
        <a:bodyPr/>
        <a:lstStyle/>
        <a:p>
          <a:endParaRPr lang="ru-RU"/>
        </a:p>
      </dgm:t>
    </dgm:pt>
    <dgm:pt modelId="{DBFBDE74-782B-43BB-83D7-19614A1A136E}">
      <dgm:prSet phldrT="[Текст]" custT="1"/>
      <dgm:spPr/>
      <dgm:t>
        <a:bodyPr/>
        <a:lstStyle/>
        <a:p>
          <a:pPr algn="ctr"/>
          <a:r>
            <a: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Teaching. Interviewing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B2FE14C-A9C0-4F44-B79F-EEF9F22534A4}" type="parTrans" cxnId="{9357C237-943F-4977-B30B-5F11C6205064}">
      <dgm:prSet/>
      <dgm:spPr/>
      <dgm:t>
        <a:bodyPr/>
        <a:lstStyle/>
        <a:p>
          <a:endParaRPr lang="ru-RU"/>
        </a:p>
      </dgm:t>
    </dgm:pt>
    <dgm:pt modelId="{6B80592B-B0D9-4A1C-9441-984F447AB847}" type="sibTrans" cxnId="{9357C237-943F-4977-B30B-5F11C6205064}">
      <dgm:prSet/>
      <dgm:spPr/>
      <dgm:t>
        <a:bodyPr/>
        <a:lstStyle/>
        <a:p>
          <a:endParaRPr lang="ru-RU"/>
        </a:p>
      </dgm:t>
    </dgm:pt>
    <dgm:pt modelId="{A8AE5404-37ED-4434-BAEE-8D99151B8C18}">
      <dgm:prSet phldrT="[Текст]" custT="1"/>
      <dgm:spPr/>
      <dgm:t>
        <a:bodyPr/>
        <a:lstStyle/>
        <a:p>
          <a:pPr algn="ctr"/>
          <a:r>
            <a: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Watching video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CD77122-2146-4002-91F9-F27FED48C680}" type="parTrans" cxnId="{24D505D2-8237-4281-903B-0A4E7E9281AF}">
      <dgm:prSet/>
      <dgm:spPr/>
      <dgm:t>
        <a:bodyPr/>
        <a:lstStyle/>
        <a:p>
          <a:endParaRPr lang="ru-RU"/>
        </a:p>
      </dgm:t>
    </dgm:pt>
    <dgm:pt modelId="{A25B8930-32FF-4BD9-B2D4-415C0765CDD0}" type="sibTrans" cxnId="{24D505D2-8237-4281-903B-0A4E7E9281AF}">
      <dgm:prSet/>
      <dgm:spPr/>
      <dgm:t>
        <a:bodyPr/>
        <a:lstStyle/>
        <a:p>
          <a:endParaRPr lang="ru-RU"/>
        </a:p>
      </dgm:t>
    </dgm:pt>
    <dgm:pt modelId="{7885D14D-C38E-4197-A1A5-5E5E575D617B}">
      <dgm:prSet phldrT="[Текст]" custT="1"/>
      <dgm:spPr/>
      <dgm:t>
        <a:bodyPr/>
        <a:lstStyle/>
        <a:p>
          <a:pPr algn="ctr"/>
          <a:r>
            <a: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Making dialogues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B5D6B10-BF85-4B14-8867-99D24803A1E8}" type="parTrans" cxnId="{706DA0ED-1C0A-43FA-9671-58A517AC5ED3}">
      <dgm:prSet/>
      <dgm:spPr/>
      <dgm:t>
        <a:bodyPr/>
        <a:lstStyle/>
        <a:p>
          <a:endParaRPr lang="ru-RU"/>
        </a:p>
      </dgm:t>
    </dgm:pt>
    <dgm:pt modelId="{F0F9C87D-E865-451B-8D6A-AABF346E11D1}" type="sibTrans" cxnId="{706DA0ED-1C0A-43FA-9671-58A517AC5ED3}">
      <dgm:prSet/>
      <dgm:spPr/>
      <dgm:t>
        <a:bodyPr/>
        <a:lstStyle/>
        <a:p>
          <a:endParaRPr lang="ru-RU"/>
        </a:p>
      </dgm:t>
    </dgm:pt>
    <dgm:pt modelId="{A82BABE2-3A25-415D-8C1C-C8269832D255}">
      <dgm:prSet phldrT="[Текст]" custT="1"/>
      <dgm:spPr/>
      <dgm:t>
        <a:bodyPr/>
        <a:lstStyle/>
        <a:p>
          <a:pPr algn="ctr"/>
          <a:r>
            <a: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Group work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DDEC6CF-9EF7-4E1B-80BA-1EA7A96AAC9B}" type="parTrans" cxnId="{EA89D2C4-541C-4C0F-9AAE-48C9E529D72C}">
      <dgm:prSet/>
      <dgm:spPr/>
      <dgm:t>
        <a:bodyPr/>
        <a:lstStyle/>
        <a:p>
          <a:endParaRPr lang="ru-RU"/>
        </a:p>
      </dgm:t>
    </dgm:pt>
    <dgm:pt modelId="{99CB1B50-26DE-48D2-BFF8-DE5A217FE1B4}" type="sibTrans" cxnId="{EA89D2C4-541C-4C0F-9AAE-48C9E529D72C}">
      <dgm:prSet/>
      <dgm:spPr/>
      <dgm:t>
        <a:bodyPr/>
        <a:lstStyle/>
        <a:p>
          <a:endParaRPr lang="ru-RU"/>
        </a:p>
      </dgm:t>
    </dgm:pt>
    <dgm:pt modelId="{EA636CEF-6732-4898-A484-C5EA26EAC5DF}">
      <dgm:prSet phldrT="[Текст]" custT="1"/>
      <dgm:spPr/>
      <dgm:t>
        <a:bodyPr/>
        <a:lstStyle/>
        <a:p>
          <a:pPr algn="ctr"/>
          <a:r>
            <a: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Home assignment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EE672AE-C740-49C6-B1E6-4D81EA14393A}" type="parTrans" cxnId="{432D99AF-428C-4882-93A4-E9951C0FDBD6}">
      <dgm:prSet/>
      <dgm:spPr/>
      <dgm:t>
        <a:bodyPr/>
        <a:lstStyle/>
        <a:p>
          <a:endParaRPr lang="ru-RU"/>
        </a:p>
      </dgm:t>
    </dgm:pt>
    <dgm:pt modelId="{094F8FC6-7AC8-41D5-980A-245A5B747BB6}" type="sibTrans" cxnId="{432D99AF-428C-4882-93A4-E9951C0FDBD6}">
      <dgm:prSet/>
      <dgm:spPr/>
      <dgm:t>
        <a:bodyPr/>
        <a:lstStyle/>
        <a:p>
          <a:endParaRPr lang="ru-RU"/>
        </a:p>
      </dgm:t>
    </dgm:pt>
    <dgm:pt modelId="{B7839C1F-39F9-4C5F-9C19-E0E2F49BFD57}">
      <dgm:prSet phldrT="[Текст]" custT="1"/>
      <dgm:spPr/>
      <dgm:t>
        <a:bodyPr/>
        <a:lstStyle/>
        <a:p>
          <a:pPr algn="ctr"/>
          <a:r>
            <a:rPr lang="en-US" sz="2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Reading for gist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4F9551-08DB-4830-A2B0-2A0C60BAD855}" type="parTrans" cxnId="{52CB1CD0-FF02-478A-8811-8DD3898D9C23}">
      <dgm:prSet/>
      <dgm:spPr/>
      <dgm:t>
        <a:bodyPr/>
        <a:lstStyle/>
        <a:p>
          <a:endParaRPr lang="ru-RU"/>
        </a:p>
      </dgm:t>
    </dgm:pt>
    <dgm:pt modelId="{AC93562D-0045-4DE4-9C76-83256B83FCAE}" type="sibTrans" cxnId="{52CB1CD0-FF02-478A-8811-8DD3898D9C23}">
      <dgm:prSet/>
      <dgm:spPr/>
      <dgm:t>
        <a:bodyPr/>
        <a:lstStyle/>
        <a:p>
          <a:endParaRPr lang="ru-RU"/>
        </a:p>
      </dgm:t>
    </dgm:pt>
    <dgm:pt modelId="{E465677B-DC8E-4A1D-814A-1E4DB4F50A0F}" type="pres">
      <dgm:prSet presAssocID="{B9C1E4B1-9366-4092-B2E3-4C6B8A333CC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CE06FE-B13D-43D6-9739-44C94406D80B}" type="pres">
      <dgm:prSet presAssocID="{0856E950-77CA-4834-9EE2-0CA1467389FA}" presName="parentLin" presStyleCnt="0"/>
      <dgm:spPr/>
    </dgm:pt>
    <dgm:pt modelId="{DB95BE3F-FBED-4393-A867-96273627F077}" type="pres">
      <dgm:prSet presAssocID="{0856E950-77CA-4834-9EE2-0CA1467389FA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E30DDBCD-DFEC-4B12-A32F-F505844E0ADC}" type="pres">
      <dgm:prSet presAssocID="{0856E950-77CA-4834-9EE2-0CA1467389FA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82DBC2-A461-4BBD-8F0F-4EBAA8300D3B}" type="pres">
      <dgm:prSet presAssocID="{0856E950-77CA-4834-9EE2-0CA1467389FA}" presName="negativeSpace" presStyleCnt="0"/>
      <dgm:spPr/>
    </dgm:pt>
    <dgm:pt modelId="{99FE11C5-D6C1-42C9-970E-BA3D184D166D}" type="pres">
      <dgm:prSet presAssocID="{0856E950-77CA-4834-9EE2-0CA1467389FA}" presName="childText" presStyleLbl="conFgAcc1" presStyleIdx="0" presStyleCnt="7">
        <dgm:presLayoutVars>
          <dgm:bulletEnabled val="1"/>
        </dgm:presLayoutVars>
      </dgm:prSet>
      <dgm:spPr/>
    </dgm:pt>
    <dgm:pt modelId="{6FA4790F-4FB5-46BE-91A5-A46957CAE6B8}" type="pres">
      <dgm:prSet presAssocID="{407C7750-76F7-4FF5-8CEA-F7FC91DBFC7A}" presName="spaceBetweenRectangles" presStyleCnt="0"/>
      <dgm:spPr/>
    </dgm:pt>
    <dgm:pt modelId="{31349AB8-4B5C-404A-AA34-EC2B8A21C822}" type="pres">
      <dgm:prSet presAssocID="{DBFBDE74-782B-43BB-83D7-19614A1A136E}" presName="parentLin" presStyleCnt="0"/>
      <dgm:spPr/>
    </dgm:pt>
    <dgm:pt modelId="{20A057EA-6436-4A20-A6C9-70303DFCD866}" type="pres">
      <dgm:prSet presAssocID="{DBFBDE74-782B-43BB-83D7-19614A1A136E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DB55AB05-82DA-45B1-90BC-0D9F1F29257E}" type="pres">
      <dgm:prSet presAssocID="{DBFBDE74-782B-43BB-83D7-19614A1A136E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9F0855-B8DF-4AED-82CB-63CED0E7D679}" type="pres">
      <dgm:prSet presAssocID="{DBFBDE74-782B-43BB-83D7-19614A1A136E}" presName="negativeSpace" presStyleCnt="0"/>
      <dgm:spPr/>
    </dgm:pt>
    <dgm:pt modelId="{8BD5685C-836E-46DF-BF4D-F992FF57DD8C}" type="pres">
      <dgm:prSet presAssocID="{DBFBDE74-782B-43BB-83D7-19614A1A136E}" presName="childText" presStyleLbl="conFgAcc1" presStyleIdx="1" presStyleCnt="7">
        <dgm:presLayoutVars>
          <dgm:bulletEnabled val="1"/>
        </dgm:presLayoutVars>
      </dgm:prSet>
      <dgm:spPr/>
    </dgm:pt>
    <dgm:pt modelId="{D9225A56-2BA4-46F0-8D2C-501CA7970218}" type="pres">
      <dgm:prSet presAssocID="{6B80592B-B0D9-4A1C-9441-984F447AB847}" presName="spaceBetweenRectangles" presStyleCnt="0"/>
      <dgm:spPr/>
    </dgm:pt>
    <dgm:pt modelId="{DD774CDA-49C5-4AF8-A26B-2F9A52056B99}" type="pres">
      <dgm:prSet presAssocID="{A8AE5404-37ED-4434-BAEE-8D99151B8C18}" presName="parentLin" presStyleCnt="0"/>
      <dgm:spPr/>
    </dgm:pt>
    <dgm:pt modelId="{3932D65F-4283-43A6-B195-8030FD95D1CF}" type="pres">
      <dgm:prSet presAssocID="{A8AE5404-37ED-4434-BAEE-8D99151B8C18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954600DF-7441-41D8-B81F-87B393E04F1A}" type="pres">
      <dgm:prSet presAssocID="{A8AE5404-37ED-4434-BAEE-8D99151B8C18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C550D-2920-4555-9C53-F8841222DB6C}" type="pres">
      <dgm:prSet presAssocID="{A8AE5404-37ED-4434-BAEE-8D99151B8C18}" presName="negativeSpace" presStyleCnt="0"/>
      <dgm:spPr/>
    </dgm:pt>
    <dgm:pt modelId="{B0F2E1FC-E4C0-4E82-B738-A2BB97623785}" type="pres">
      <dgm:prSet presAssocID="{A8AE5404-37ED-4434-BAEE-8D99151B8C18}" presName="childText" presStyleLbl="conFgAcc1" presStyleIdx="2" presStyleCnt="7">
        <dgm:presLayoutVars>
          <dgm:bulletEnabled val="1"/>
        </dgm:presLayoutVars>
      </dgm:prSet>
      <dgm:spPr/>
    </dgm:pt>
    <dgm:pt modelId="{6F0F197A-25E8-4652-913D-8399245F1229}" type="pres">
      <dgm:prSet presAssocID="{A25B8930-32FF-4BD9-B2D4-415C0765CDD0}" presName="spaceBetweenRectangles" presStyleCnt="0"/>
      <dgm:spPr/>
    </dgm:pt>
    <dgm:pt modelId="{1A0F94EE-C9A1-4541-BB30-9B5A18B64BD8}" type="pres">
      <dgm:prSet presAssocID="{7885D14D-C38E-4197-A1A5-5E5E575D617B}" presName="parentLin" presStyleCnt="0"/>
      <dgm:spPr/>
    </dgm:pt>
    <dgm:pt modelId="{2961A15C-92D0-475D-B274-43D45DE4AB71}" type="pres">
      <dgm:prSet presAssocID="{7885D14D-C38E-4197-A1A5-5E5E575D617B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60BD113D-BC82-4B0B-8F15-584C2433383F}" type="pres">
      <dgm:prSet presAssocID="{7885D14D-C38E-4197-A1A5-5E5E575D617B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45E29D-7B09-4550-90AE-ADF4D445CC3E}" type="pres">
      <dgm:prSet presAssocID="{7885D14D-C38E-4197-A1A5-5E5E575D617B}" presName="negativeSpace" presStyleCnt="0"/>
      <dgm:spPr/>
    </dgm:pt>
    <dgm:pt modelId="{AA6DB6E3-8BD8-4A25-A102-9615BC1B52BA}" type="pres">
      <dgm:prSet presAssocID="{7885D14D-C38E-4197-A1A5-5E5E575D617B}" presName="childText" presStyleLbl="conFgAcc1" presStyleIdx="3" presStyleCnt="7">
        <dgm:presLayoutVars>
          <dgm:bulletEnabled val="1"/>
        </dgm:presLayoutVars>
      </dgm:prSet>
      <dgm:spPr/>
    </dgm:pt>
    <dgm:pt modelId="{BCB9A8B2-ECA9-44B2-8BAC-A9F215A50F22}" type="pres">
      <dgm:prSet presAssocID="{F0F9C87D-E865-451B-8D6A-AABF346E11D1}" presName="spaceBetweenRectangles" presStyleCnt="0"/>
      <dgm:spPr/>
    </dgm:pt>
    <dgm:pt modelId="{D78BD78D-DD4C-4521-AD44-4F6E1810692F}" type="pres">
      <dgm:prSet presAssocID="{A82BABE2-3A25-415D-8C1C-C8269832D255}" presName="parentLin" presStyleCnt="0"/>
      <dgm:spPr/>
    </dgm:pt>
    <dgm:pt modelId="{951A3224-67E2-4AE2-ABD3-608FCDEBBFF7}" type="pres">
      <dgm:prSet presAssocID="{A82BABE2-3A25-415D-8C1C-C8269832D255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84AE9C01-747A-44FA-8246-EF8E7527700F}" type="pres">
      <dgm:prSet presAssocID="{A82BABE2-3A25-415D-8C1C-C8269832D255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D8C33-CE66-4A3F-9D6B-7DB3B07A3D6B}" type="pres">
      <dgm:prSet presAssocID="{A82BABE2-3A25-415D-8C1C-C8269832D255}" presName="negativeSpace" presStyleCnt="0"/>
      <dgm:spPr/>
    </dgm:pt>
    <dgm:pt modelId="{ECDC3DAC-1BBC-4B27-A566-E3C9D2BEEC80}" type="pres">
      <dgm:prSet presAssocID="{A82BABE2-3A25-415D-8C1C-C8269832D255}" presName="childText" presStyleLbl="conFgAcc1" presStyleIdx="4" presStyleCnt="7">
        <dgm:presLayoutVars>
          <dgm:bulletEnabled val="1"/>
        </dgm:presLayoutVars>
      </dgm:prSet>
      <dgm:spPr/>
    </dgm:pt>
    <dgm:pt modelId="{B01E25DB-4811-46BC-87D4-15C2C3E01C9A}" type="pres">
      <dgm:prSet presAssocID="{99CB1B50-26DE-48D2-BFF8-DE5A217FE1B4}" presName="spaceBetweenRectangles" presStyleCnt="0"/>
      <dgm:spPr/>
    </dgm:pt>
    <dgm:pt modelId="{B892C7D2-D4F3-4BEE-9780-F614CA0C156B}" type="pres">
      <dgm:prSet presAssocID="{B7839C1F-39F9-4C5F-9C19-E0E2F49BFD57}" presName="parentLin" presStyleCnt="0"/>
      <dgm:spPr/>
    </dgm:pt>
    <dgm:pt modelId="{D36369F0-FD6F-4617-AFF9-B7652103686F}" type="pres">
      <dgm:prSet presAssocID="{B7839C1F-39F9-4C5F-9C19-E0E2F49BFD57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5B7B5C84-853D-49F6-9D29-0A662C96F131}" type="pres">
      <dgm:prSet presAssocID="{B7839C1F-39F9-4C5F-9C19-E0E2F49BFD57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F07EE-7738-49E9-AC86-D7B2A1C1D468}" type="pres">
      <dgm:prSet presAssocID="{B7839C1F-39F9-4C5F-9C19-E0E2F49BFD57}" presName="negativeSpace" presStyleCnt="0"/>
      <dgm:spPr/>
    </dgm:pt>
    <dgm:pt modelId="{70197BFB-AA5E-45FE-85B7-99BD1216EE79}" type="pres">
      <dgm:prSet presAssocID="{B7839C1F-39F9-4C5F-9C19-E0E2F49BFD57}" presName="childText" presStyleLbl="conFgAcc1" presStyleIdx="5" presStyleCnt="7">
        <dgm:presLayoutVars>
          <dgm:bulletEnabled val="1"/>
        </dgm:presLayoutVars>
      </dgm:prSet>
      <dgm:spPr/>
    </dgm:pt>
    <dgm:pt modelId="{7126F314-74B2-4E87-A3F5-089D68D565BB}" type="pres">
      <dgm:prSet presAssocID="{AC93562D-0045-4DE4-9C76-83256B83FCAE}" presName="spaceBetweenRectangles" presStyleCnt="0"/>
      <dgm:spPr/>
    </dgm:pt>
    <dgm:pt modelId="{1EF6941C-F2D9-4D2F-B4A2-1692CF76F0D5}" type="pres">
      <dgm:prSet presAssocID="{EA636CEF-6732-4898-A484-C5EA26EAC5DF}" presName="parentLin" presStyleCnt="0"/>
      <dgm:spPr/>
    </dgm:pt>
    <dgm:pt modelId="{6542E026-2159-481B-8F7A-936FA2C052DE}" type="pres">
      <dgm:prSet presAssocID="{EA636CEF-6732-4898-A484-C5EA26EAC5DF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6F606639-DE15-427D-8B45-69175CA0E323}" type="pres">
      <dgm:prSet presAssocID="{EA636CEF-6732-4898-A484-C5EA26EAC5DF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430935-1AE6-43A1-8A4C-E6C36F573E9A}" type="pres">
      <dgm:prSet presAssocID="{EA636CEF-6732-4898-A484-C5EA26EAC5DF}" presName="negativeSpace" presStyleCnt="0"/>
      <dgm:spPr/>
    </dgm:pt>
    <dgm:pt modelId="{0DBF2E75-4682-4488-8A86-D8D2E7F0715B}" type="pres">
      <dgm:prSet presAssocID="{EA636CEF-6732-4898-A484-C5EA26EAC5DF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7F3285A1-A4F9-4A0D-8D1D-BBDEE4CDEDFC}" type="presOf" srcId="{EA636CEF-6732-4898-A484-C5EA26EAC5DF}" destId="{6542E026-2159-481B-8F7A-936FA2C052DE}" srcOrd="0" destOrd="0" presId="urn:microsoft.com/office/officeart/2005/8/layout/list1"/>
    <dgm:cxn modelId="{3C7F1CCC-733A-4ECE-B83D-7F9318523460}" type="presOf" srcId="{A82BABE2-3A25-415D-8C1C-C8269832D255}" destId="{84AE9C01-747A-44FA-8246-EF8E7527700F}" srcOrd="1" destOrd="0" presId="urn:microsoft.com/office/officeart/2005/8/layout/list1"/>
    <dgm:cxn modelId="{9066A405-2A3C-4B65-84EB-9246C0DD7DAD}" type="presOf" srcId="{A82BABE2-3A25-415D-8C1C-C8269832D255}" destId="{951A3224-67E2-4AE2-ABD3-608FCDEBBFF7}" srcOrd="0" destOrd="0" presId="urn:microsoft.com/office/officeart/2005/8/layout/list1"/>
    <dgm:cxn modelId="{E513DF14-54C9-47BA-8ED5-3AD9C8043B29}" type="presOf" srcId="{B9C1E4B1-9366-4092-B2E3-4C6B8A333CCD}" destId="{E465677B-DC8E-4A1D-814A-1E4DB4F50A0F}" srcOrd="0" destOrd="0" presId="urn:microsoft.com/office/officeart/2005/8/layout/list1"/>
    <dgm:cxn modelId="{F3B8C868-41C8-4C86-BF53-C2F8AE1F1463}" type="presOf" srcId="{7885D14D-C38E-4197-A1A5-5E5E575D617B}" destId="{2961A15C-92D0-475D-B274-43D45DE4AB71}" srcOrd="0" destOrd="0" presId="urn:microsoft.com/office/officeart/2005/8/layout/list1"/>
    <dgm:cxn modelId="{9A533D28-03F6-4DC1-A623-7F524F6C241F}" type="presOf" srcId="{EA636CEF-6732-4898-A484-C5EA26EAC5DF}" destId="{6F606639-DE15-427D-8B45-69175CA0E323}" srcOrd="1" destOrd="0" presId="urn:microsoft.com/office/officeart/2005/8/layout/list1"/>
    <dgm:cxn modelId="{3C1BED76-E04D-4D02-A929-C4C8E5E7ABDD}" type="presOf" srcId="{0856E950-77CA-4834-9EE2-0CA1467389FA}" destId="{E30DDBCD-DFEC-4B12-A32F-F505844E0ADC}" srcOrd="1" destOrd="0" presId="urn:microsoft.com/office/officeart/2005/8/layout/list1"/>
    <dgm:cxn modelId="{A1F6C203-5816-4459-9399-873A442C1E2B}" type="presOf" srcId="{0856E950-77CA-4834-9EE2-0CA1467389FA}" destId="{DB95BE3F-FBED-4393-A867-96273627F077}" srcOrd="0" destOrd="0" presId="urn:microsoft.com/office/officeart/2005/8/layout/list1"/>
    <dgm:cxn modelId="{A54C0DFA-618A-432A-9C98-8ACAED50B6E4}" type="presOf" srcId="{A8AE5404-37ED-4434-BAEE-8D99151B8C18}" destId="{954600DF-7441-41D8-B81F-87B393E04F1A}" srcOrd="1" destOrd="0" presId="urn:microsoft.com/office/officeart/2005/8/layout/list1"/>
    <dgm:cxn modelId="{31DCDF5E-1B1C-4B0F-A90A-052AB1279532}" type="presOf" srcId="{A8AE5404-37ED-4434-BAEE-8D99151B8C18}" destId="{3932D65F-4283-43A6-B195-8030FD95D1CF}" srcOrd="0" destOrd="0" presId="urn:microsoft.com/office/officeart/2005/8/layout/list1"/>
    <dgm:cxn modelId="{52CB1CD0-FF02-478A-8811-8DD3898D9C23}" srcId="{B9C1E4B1-9366-4092-B2E3-4C6B8A333CCD}" destId="{B7839C1F-39F9-4C5F-9C19-E0E2F49BFD57}" srcOrd="5" destOrd="0" parTransId="{EC4F9551-08DB-4830-A2B0-2A0C60BAD855}" sibTransId="{AC93562D-0045-4DE4-9C76-83256B83FCAE}"/>
    <dgm:cxn modelId="{519806DE-ED5F-48FC-A63A-4952BFF0A458}" type="presOf" srcId="{B7839C1F-39F9-4C5F-9C19-E0E2F49BFD57}" destId="{D36369F0-FD6F-4617-AFF9-B7652103686F}" srcOrd="0" destOrd="0" presId="urn:microsoft.com/office/officeart/2005/8/layout/list1"/>
    <dgm:cxn modelId="{A21F98ED-44B2-46C7-8448-5C36AD9872F0}" type="presOf" srcId="{7885D14D-C38E-4197-A1A5-5E5E575D617B}" destId="{60BD113D-BC82-4B0B-8F15-584C2433383F}" srcOrd="1" destOrd="0" presId="urn:microsoft.com/office/officeart/2005/8/layout/list1"/>
    <dgm:cxn modelId="{EA89D2C4-541C-4C0F-9AAE-48C9E529D72C}" srcId="{B9C1E4B1-9366-4092-B2E3-4C6B8A333CCD}" destId="{A82BABE2-3A25-415D-8C1C-C8269832D255}" srcOrd="4" destOrd="0" parTransId="{0DDEC6CF-9EF7-4E1B-80BA-1EA7A96AAC9B}" sibTransId="{99CB1B50-26DE-48D2-BFF8-DE5A217FE1B4}"/>
    <dgm:cxn modelId="{30F403BE-EFF8-4178-82E3-A7D00324EB8F}" type="presOf" srcId="{DBFBDE74-782B-43BB-83D7-19614A1A136E}" destId="{DB55AB05-82DA-45B1-90BC-0D9F1F29257E}" srcOrd="1" destOrd="0" presId="urn:microsoft.com/office/officeart/2005/8/layout/list1"/>
    <dgm:cxn modelId="{706DA0ED-1C0A-43FA-9671-58A517AC5ED3}" srcId="{B9C1E4B1-9366-4092-B2E3-4C6B8A333CCD}" destId="{7885D14D-C38E-4197-A1A5-5E5E575D617B}" srcOrd="3" destOrd="0" parTransId="{2B5D6B10-BF85-4B14-8867-99D24803A1E8}" sibTransId="{F0F9C87D-E865-451B-8D6A-AABF346E11D1}"/>
    <dgm:cxn modelId="{AC8C5B30-14FF-491A-B62B-88A99FE07AB7}" type="presOf" srcId="{B7839C1F-39F9-4C5F-9C19-E0E2F49BFD57}" destId="{5B7B5C84-853D-49F6-9D29-0A662C96F131}" srcOrd="1" destOrd="0" presId="urn:microsoft.com/office/officeart/2005/8/layout/list1"/>
    <dgm:cxn modelId="{432D99AF-428C-4882-93A4-E9951C0FDBD6}" srcId="{B9C1E4B1-9366-4092-B2E3-4C6B8A333CCD}" destId="{EA636CEF-6732-4898-A484-C5EA26EAC5DF}" srcOrd="6" destOrd="0" parTransId="{CEE672AE-C740-49C6-B1E6-4D81EA14393A}" sibTransId="{094F8FC6-7AC8-41D5-980A-245A5B747BB6}"/>
    <dgm:cxn modelId="{24D505D2-8237-4281-903B-0A4E7E9281AF}" srcId="{B9C1E4B1-9366-4092-B2E3-4C6B8A333CCD}" destId="{A8AE5404-37ED-4434-BAEE-8D99151B8C18}" srcOrd="2" destOrd="0" parTransId="{DCD77122-2146-4002-91F9-F27FED48C680}" sibTransId="{A25B8930-32FF-4BD9-B2D4-415C0765CDD0}"/>
    <dgm:cxn modelId="{9357C237-943F-4977-B30B-5F11C6205064}" srcId="{B9C1E4B1-9366-4092-B2E3-4C6B8A333CCD}" destId="{DBFBDE74-782B-43BB-83D7-19614A1A136E}" srcOrd="1" destOrd="0" parTransId="{BB2FE14C-A9C0-4F44-B79F-EEF9F22534A4}" sibTransId="{6B80592B-B0D9-4A1C-9441-984F447AB847}"/>
    <dgm:cxn modelId="{57DEDAC3-1B13-4528-934D-BDFDADBD7CBA}" srcId="{B9C1E4B1-9366-4092-B2E3-4C6B8A333CCD}" destId="{0856E950-77CA-4834-9EE2-0CA1467389FA}" srcOrd="0" destOrd="0" parTransId="{67F94E39-B389-4854-9366-55800EC34AE2}" sibTransId="{407C7750-76F7-4FF5-8CEA-F7FC91DBFC7A}"/>
    <dgm:cxn modelId="{240BD5E0-E7C9-4859-9A86-4036D881827B}" type="presOf" srcId="{DBFBDE74-782B-43BB-83D7-19614A1A136E}" destId="{20A057EA-6436-4A20-A6C9-70303DFCD866}" srcOrd="0" destOrd="0" presId="urn:microsoft.com/office/officeart/2005/8/layout/list1"/>
    <dgm:cxn modelId="{FCBEF1D7-C3EB-4075-89A6-9548F21CC03A}" type="presParOf" srcId="{E465677B-DC8E-4A1D-814A-1E4DB4F50A0F}" destId="{15CE06FE-B13D-43D6-9739-44C94406D80B}" srcOrd="0" destOrd="0" presId="urn:microsoft.com/office/officeart/2005/8/layout/list1"/>
    <dgm:cxn modelId="{7E5BB888-BD2F-4C0A-B323-3981F1B1E15D}" type="presParOf" srcId="{15CE06FE-B13D-43D6-9739-44C94406D80B}" destId="{DB95BE3F-FBED-4393-A867-96273627F077}" srcOrd="0" destOrd="0" presId="urn:microsoft.com/office/officeart/2005/8/layout/list1"/>
    <dgm:cxn modelId="{B12405F3-BC31-4E98-B56F-C869111565A4}" type="presParOf" srcId="{15CE06FE-B13D-43D6-9739-44C94406D80B}" destId="{E30DDBCD-DFEC-4B12-A32F-F505844E0ADC}" srcOrd="1" destOrd="0" presId="urn:microsoft.com/office/officeart/2005/8/layout/list1"/>
    <dgm:cxn modelId="{7755B2E5-125F-45D9-9A80-FE75D9D4EF58}" type="presParOf" srcId="{E465677B-DC8E-4A1D-814A-1E4DB4F50A0F}" destId="{D182DBC2-A461-4BBD-8F0F-4EBAA8300D3B}" srcOrd="1" destOrd="0" presId="urn:microsoft.com/office/officeart/2005/8/layout/list1"/>
    <dgm:cxn modelId="{989AA9ED-53D4-4EAD-B894-A067CE4B0343}" type="presParOf" srcId="{E465677B-DC8E-4A1D-814A-1E4DB4F50A0F}" destId="{99FE11C5-D6C1-42C9-970E-BA3D184D166D}" srcOrd="2" destOrd="0" presId="urn:microsoft.com/office/officeart/2005/8/layout/list1"/>
    <dgm:cxn modelId="{AF923A51-5C88-4768-8B35-835DEDA0F39C}" type="presParOf" srcId="{E465677B-DC8E-4A1D-814A-1E4DB4F50A0F}" destId="{6FA4790F-4FB5-46BE-91A5-A46957CAE6B8}" srcOrd="3" destOrd="0" presId="urn:microsoft.com/office/officeart/2005/8/layout/list1"/>
    <dgm:cxn modelId="{D92E5BD0-5883-4A09-9076-AFDA3DCE42B2}" type="presParOf" srcId="{E465677B-DC8E-4A1D-814A-1E4DB4F50A0F}" destId="{31349AB8-4B5C-404A-AA34-EC2B8A21C822}" srcOrd="4" destOrd="0" presId="urn:microsoft.com/office/officeart/2005/8/layout/list1"/>
    <dgm:cxn modelId="{7D26ED56-B18F-48A9-B953-546E52F1C9D8}" type="presParOf" srcId="{31349AB8-4B5C-404A-AA34-EC2B8A21C822}" destId="{20A057EA-6436-4A20-A6C9-70303DFCD866}" srcOrd="0" destOrd="0" presId="urn:microsoft.com/office/officeart/2005/8/layout/list1"/>
    <dgm:cxn modelId="{97EBCF24-D23B-4447-BBF7-DAAAE26F8780}" type="presParOf" srcId="{31349AB8-4B5C-404A-AA34-EC2B8A21C822}" destId="{DB55AB05-82DA-45B1-90BC-0D9F1F29257E}" srcOrd="1" destOrd="0" presId="urn:microsoft.com/office/officeart/2005/8/layout/list1"/>
    <dgm:cxn modelId="{44F4357B-A110-47B6-84B2-D9BF14613A5E}" type="presParOf" srcId="{E465677B-DC8E-4A1D-814A-1E4DB4F50A0F}" destId="{FD9F0855-B8DF-4AED-82CB-63CED0E7D679}" srcOrd="5" destOrd="0" presId="urn:microsoft.com/office/officeart/2005/8/layout/list1"/>
    <dgm:cxn modelId="{C60C7703-66F8-4D33-BAC5-A2C6F04823B8}" type="presParOf" srcId="{E465677B-DC8E-4A1D-814A-1E4DB4F50A0F}" destId="{8BD5685C-836E-46DF-BF4D-F992FF57DD8C}" srcOrd="6" destOrd="0" presId="urn:microsoft.com/office/officeart/2005/8/layout/list1"/>
    <dgm:cxn modelId="{BF90EE04-FFD5-4BF9-9AF0-2521446A2191}" type="presParOf" srcId="{E465677B-DC8E-4A1D-814A-1E4DB4F50A0F}" destId="{D9225A56-2BA4-46F0-8D2C-501CA7970218}" srcOrd="7" destOrd="0" presId="urn:microsoft.com/office/officeart/2005/8/layout/list1"/>
    <dgm:cxn modelId="{07DA2592-68A0-413C-94CA-C8B013E6FB83}" type="presParOf" srcId="{E465677B-DC8E-4A1D-814A-1E4DB4F50A0F}" destId="{DD774CDA-49C5-4AF8-A26B-2F9A52056B99}" srcOrd="8" destOrd="0" presId="urn:microsoft.com/office/officeart/2005/8/layout/list1"/>
    <dgm:cxn modelId="{8499A289-D02C-4B12-ABB6-AD04C4B3791C}" type="presParOf" srcId="{DD774CDA-49C5-4AF8-A26B-2F9A52056B99}" destId="{3932D65F-4283-43A6-B195-8030FD95D1CF}" srcOrd="0" destOrd="0" presId="urn:microsoft.com/office/officeart/2005/8/layout/list1"/>
    <dgm:cxn modelId="{99F02D08-CAE0-4B67-9A34-5C1128E14A17}" type="presParOf" srcId="{DD774CDA-49C5-4AF8-A26B-2F9A52056B99}" destId="{954600DF-7441-41D8-B81F-87B393E04F1A}" srcOrd="1" destOrd="0" presId="urn:microsoft.com/office/officeart/2005/8/layout/list1"/>
    <dgm:cxn modelId="{638F9873-ED65-48F9-A471-5AB7106DCB7C}" type="presParOf" srcId="{E465677B-DC8E-4A1D-814A-1E4DB4F50A0F}" destId="{127C550D-2920-4555-9C53-F8841222DB6C}" srcOrd="9" destOrd="0" presId="urn:microsoft.com/office/officeart/2005/8/layout/list1"/>
    <dgm:cxn modelId="{A4F27B5B-6A8E-4A67-B7C4-9D302B4814FC}" type="presParOf" srcId="{E465677B-DC8E-4A1D-814A-1E4DB4F50A0F}" destId="{B0F2E1FC-E4C0-4E82-B738-A2BB97623785}" srcOrd="10" destOrd="0" presId="urn:microsoft.com/office/officeart/2005/8/layout/list1"/>
    <dgm:cxn modelId="{C910E774-B6DB-4D19-8846-823463E43013}" type="presParOf" srcId="{E465677B-DC8E-4A1D-814A-1E4DB4F50A0F}" destId="{6F0F197A-25E8-4652-913D-8399245F1229}" srcOrd="11" destOrd="0" presId="urn:microsoft.com/office/officeart/2005/8/layout/list1"/>
    <dgm:cxn modelId="{0B6A618C-EF4E-48FB-9DE5-89892D15F3CC}" type="presParOf" srcId="{E465677B-DC8E-4A1D-814A-1E4DB4F50A0F}" destId="{1A0F94EE-C9A1-4541-BB30-9B5A18B64BD8}" srcOrd="12" destOrd="0" presId="urn:microsoft.com/office/officeart/2005/8/layout/list1"/>
    <dgm:cxn modelId="{FD600091-B0F0-4B1C-ACF7-6DC50DF8D475}" type="presParOf" srcId="{1A0F94EE-C9A1-4541-BB30-9B5A18B64BD8}" destId="{2961A15C-92D0-475D-B274-43D45DE4AB71}" srcOrd="0" destOrd="0" presId="urn:microsoft.com/office/officeart/2005/8/layout/list1"/>
    <dgm:cxn modelId="{EEE8B1D5-90AA-458A-82DB-103409B2E393}" type="presParOf" srcId="{1A0F94EE-C9A1-4541-BB30-9B5A18B64BD8}" destId="{60BD113D-BC82-4B0B-8F15-584C2433383F}" srcOrd="1" destOrd="0" presId="urn:microsoft.com/office/officeart/2005/8/layout/list1"/>
    <dgm:cxn modelId="{B3B59CC1-FFCA-476A-9D16-A75C78BCBA42}" type="presParOf" srcId="{E465677B-DC8E-4A1D-814A-1E4DB4F50A0F}" destId="{1745E29D-7B09-4550-90AE-ADF4D445CC3E}" srcOrd="13" destOrd="0" presId="urn:microsoft.com/office/officeart/2005/8/layout/list1"/>
    <dgm:cxn modelId="{BC4677D7-CEDF-4D6A-986E-5E02201C2F7A}" type="presParOf" srcId="{E465677B-DC8E-4A1D-814A-1E4DB4F50A0F}" destId="{AA6DB6E3-8BD8-4A25-A102-9615BC1B52BA}" srcOrd="14" destOrd="0" presId="urn:microsoft.com/office/officeart/2005/8/layout/list1"/>
    <dgm:cxn modelId="{52516280-999C-48F5-B78E-FBFB69855FF7}" type="presParOf" srcId="{E465677B-DC8E-4A1D-814A-1E4DB4F50A0F}" destId="{BCB9A8B2-ECA9-44B2-8BAC-A9F215A50F22}" srcOrd="15" destOrd="0" presId="urn:microsoft.com/office/officeart/2005/8/layout/list1"/>
    <dgm:cxn modelId="{A0FA62C2-AA69-41A1-86F3-D11121A87606}" type="presParOf" srcId="{E465677B-DC8E-4A1D-814A-1E4DB4F50A0F}" destId="{D78BD78D-DD4C-4521-AD44-4F6E1810692F}" srcOrd="16" destOrd="0" presId="urn:microsoft.com/office/officeart/2005/8/layout/list1"/>
    <dgm:cxn modelId="{9D8F8D6C-0D0D-4458-BE12-1ABC9C934C98}" type="presParOf" srcId="{D78BD78D-DD4C-4521-AD44-4F6E1810692F}" destId="{951A3224-67E2-4AE2-ABD3-608FCDEBBFF7}" srcOrd="0" destOrd="0" presId="urn:microsoft.com/office/officeart/2005/8/layout/list1"/>
    <dgm:cxn modelId="{39A43B41-FF6D-4AC7-972B-44871F6FEDE5}" type="presParOf" srcId="{D78BD78D-DD4C-4521-AD44-4F6E1810692F}" destId="{84AE9C01-747A-44FA-8246-EF8E7527700F}" srcOrd="1" destOrd="0" presId="urn:microsoft.com/office/officeart/2005/8/layout/list1"/>
    <dgm:cxn modelId="{C6BC60EC-E926-4E4B-B91B-3AE13967194B}" type="presParOf" srcId="{E465677B-DC8E-4A1D-814A-1E4DB4F50A0F}" destId="{2E3D8C33-CE66-4A3F-9D6B-7DB3B07A3D6B}" srcOrd="17" destOrd="0" presId="urn:microsoft.com/office/officeart/2005/8/layout/list1"/>
    <dgm:cxn modelId="{104AAED6-5172-462B-BCD7-0955E48CD5F2}" type="presParOf" srcId="{E465677B-DC8E-4A1D-814A-1E4DB4F50A0F}" destId="{ECDC3DAC-1BBC-4B27-A566-E3C9D2BEEC80}" srcOrd="18" destOrd="0" presId="urn:microsoft.com/office/officeart/2005/8/layout/list1"/>
    <dgm:cxn modelId="{44A80C1D-4AC7-464D-BA02-26AB32C82E37}" type="presParOf" srcId="{E465677B-DC8E-4A1D-814A-1E4DB4F50A0F}" destId="{B01E25DB-4811-46BC-87D4-15C2C3E01C9A}" srcOrd="19" destOrd="0" presId="urn:microsoft.com/office/officeart/2005/8/layout/list1"/>
    <dgm:cxn modelId="{CE0F5B9F-7A1D-4EEA-8371-5633BE3173AB}" type="presParOf" srcId="{E465677B-DC8E-4A1D-814A-1E4DB4F50A0F}" destId="{B892C7D2-D4F3-4BEE-9780-F614CA0C156B}" srcOrd="20" destOrd="0" presId="urn:microsoft.com/office/officeart/2005/8/layout/list1"/>
    <dgm:cxn modelId="{5EAF6854-683D-40C9-A74A-D9103E58FA42}" type="presParOf" srcId="{B892C7D2-D4F3-4BEE-9780-F614CA0C156B}" destId="{D36369F0-FD6F-4617-AFF9-B7652103686F}" srcOrd="0" destOrd="0" presId="urn:microsoft.com/office/officeart/2005/8/layout/list1"/>
    <dgm:cxn modelId="{C499E3BF-38E4-4284-93F0-478AD5662F5F}" type="presParOf" srcId="{B892C7D2-D4F3-4BEE-9780-F614CA0C156B}" destId="{5B7B5C84-853D-49F6-9D29-0A662C96F131}" srcOrd="1" destOrd="0" presId="urn:microsoft.com/office/officeart/2005/8/layout/list1"/>
    <dgm:cxn modelId="{4A578497-E723-4637-8EB5-E953C9806860}" type="presParOf" srcId="{E465677B-DC8E-4A1D-814A-1E4DB4F50A0F}" destId="{A3DF07EE-7738-49E9-AC86-D7B2A1C1D468}" srcOrd="21" destOrd="0" presId="urn:microsoft.com/office/officeart/2005/8/layout/list1"/>
    <dgm:cxn modelId="{8559518F-F6E1-40BC-A17D-EA46FD2D2AA5}" type="presParOf" srcId="{E465677B-DC8E-4A1D-814A-1E4DB4F50A0F}" destId="{70197BFB-AA5E-45FE-85B7-99BD1216EE79}" srcOrd="22" destOrd="0" presId="urn:microsoft.com/office/officeart/2005/8/layout/list1"/>
    <dgm:cxn modelId="{386A4D67-E7F6-4270-BDF2-9360313D8458}" type="presParOf" srcId="{E465677B-DC8E-4A1D-814A-1E4DB4F50A0F}" destId="{7126F314-74B2-4E87-A3F5-089D68D565BB}" srcOrd="23" destOrd="0" presId="urn:microsoft.com/office/officeart/2005/8/layout/list1"/>
    <dgm:cxn modelId="{3DA5AF2A-3B5D-4B7A-B573-77A50754487B}" type="presParOf" srcId="{E465677B-DC8E-4A1D-814A-1E4DB4F50A0F}" destId="{1EF6941C-F2D9-4D2F-B4A2-1692CF76F0D5}" srcOrd="24" destOrd="0" presId="urn:microsoft.com/office/officeart/2005/8/layout/list1"/>
    <dgm:cxn modelId="{8DFFA3AC-1FBB-4C6E-997E-FBDF48A18953}" type="presParOf" srcId="{1EF6941C-F2D9-4D2F-B4A2-1692CF76F0D5}" destId="{6542E026-2159-481B-8F7A-936FA2C052DE}" srcOrd="0" destOrd="0" presId="urn:microsoft.com/office/officeart/2005/8/layout/list1"/>
    <dgm:cxn modelId="{574A5B85-C4F7-46B0-A11F-9D7BE82B7593}" type="presParOf" srcId="{1EF6941C-F2D9-4D2F-B4A2-1692CF76F0D5}" destId="{6F606639-DE15-427D-8B45-69175CA0E323}" srcOrd="1" destOrd="0" presId="urn:microsoft.com/office/officeart/2005/8/layout/list1"/>
    <dgm:cxn modelId="{A279E8A1-D752-4780-BE85-2CBA3E36C1F7}" type="presParOf" srcId="{E465677B-DC8E-4A1D-814A-1E4DB4F50A0F}" destId="{8F430935-1AE6-43A1-8A4C-E6C36F573E9A}" srcOrd="25" destOrd="0" presId="urn:microsoft.com/office/officeart/2005/8/layout/list1"/>
    <dgm:cxn modelId="{0AFBC5B3-B4DA-4B10-AF96-F380A58047C2}" type="presParOf" srcId="{E465677B-DC8E-4A1D-814A-1E4DB4F50A0F}" destId="{0DBF2E75-4682-4488-8A86-D8D2E7F0715B}" srcOrd="26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FE11C5-D6C1-42C9-970E-BA3D184D166D}">
      <dsp:nvSpPr>
        <dsp:cNvPr id="0" name=""/>
        <dsp:cNvSpPr/>
      </dsp:nvSpPr>
      <dsp:spPr>
        <a:xfrm>
          <a:off x="0" y="195099"/>
          <a:ext cx="6096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0DDBCD-DFEC-4B12-A32F-F505844E0ADC}">
      <dsp:nvSpPr>
        <dsp:cNvPr id="0" name=""/>
        <dsp:cNvSpPr/>
      </dsp:nvSpPr>
      <dsp:spPr>
        <a:xfrm>
          <a:off x="304800" y="3219"/>
          <a:ext cx="4267200" cy="383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Word revision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4800" y="3219"/>
        <a:ext cx="4267200" cy="383760"/>
      </dsp:txXfrm>
    </dsp:sp>
    <dsp:sp modelId="{8BD5685C-836E-46DF-BF4D-F992FF57DD8C}">
      <dsp:nvSpPr>
        <dsp:cNvPr id="0" name=""/>
        <dsp:cNvSpPr/>
      </dsp:nvSpPr>
      <dsp:spPr>
        <a:xfrm>
          <a:off x="0" y="784779"/>
          <a:ext cx="6096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655646"/>
              <a:satOff val="6635"/>
              <a:lumOff val="14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55AB05-82DA-45B1-90BC-0D9F1F29257E}">
      <dsp:nvSpPr>
        <dsp:cNvPr id="0" name=""/>
        <dsp:cNvSpPr/>
      </dsp:nvSpPr>
      <dsp:spPr>
        <a:xfrm>
          <a:off x="304800" y="592899"/>
          <a:ext cx="4267200" cy="383760"/>
        </a:xfrm>
        <a:prstGeom prst="roundRect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Teaching. Interviewing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4800" y="592899"/>
        <a:ext cx="4267200" cy="383760"/>
      </dsp:txXfrm>
    </dsp:sp>
    <dsp:sp modelId="{B0F2E1FC-E4C0-4E82-B738-A2BB97623785}">
      <dsp:nvSpPr>
        <dsp:cNvPr id="0" name=""/>
        <dsp:cNvSpPr/>
      </dsp:nvSpPr>
      <dsp:spPr>
        <a:xfrm>
          <a:off x="0" y="1374460"/>
          <a:ext cx="6096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4600DF-7441-41D8-B81F-87B393E04F1A}">
      <dsp:nvSpPr>
        <dsp:cNvPr id="0" name=""/>
        <dsp:cNvSpPr/>
      </dsp:nvSpPr>
      <dsp:spPr>
        <a:xfrm>
          <a:off x="304800" y="1182580"/>
          <a:ext cx="4267200" cy="383760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Watching video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4800" y="1182580"/>
        <a:ext cx="4267200" cy="383760"/>
      </dsp:txXfrm>
    </dsp:sp>
    <dsp:sp modelId="{AA6DB6E3-8BD8-4A25-A102-9615BC1B52BA}">
      <dsp:nvSpPr>
        <dsp:cNvPr id="0" name=""/>
        <dsp:cNvSpPr/>
      </dsp:nvSpPr>
      <dsp:spPr>
        <a:xfrm>
          <a:off x="0" y="1964140"/>
          <a:ext cx="6096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BD113D-BC82-4B0B-8F15-584C2433383F}">
      <dsp:nvSpPr>
        <dsp:cNvPr id="0" name=""/>
        <dsp:cNvSpPr/>
      </dsp:nvSpPr>
      <dsp:spPr>
        <a:xfrm>
          <a:off x="304800" y="1772260"/>
          <a:ext cx="4267200" cy="38376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Making dialogues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4800" y="1772260"/>
        <a:ext cx="4267200" cy="383760"/>
      </dsp:txXfrm>
    </dsp:sp>
    <dsp:sp modelId="{ECDC3DAC-1BBC-4B27-A566-E3C9D2BEEC80}">
      <dsp:nvSpPr>
        <dsp:cNvPr id="0" name=""/>
        <dsp:cNvSpPr/>
      </dsp:nvSpPr>
      <dsp:spPr>
        <a:xfrm>
          <a:off x="0" y="2553820"/>
          <a:ext cx="6096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AE9C01-747A-44FA-8246-EF8E7527700F}">
      <dsp:nvSpPr>
        <dsp:cNvPr id="0" name=""/>
        <dsp:cNvSpPr/>
      </dsp:nvSpPr>
      <dsp:spPr>
        <a:xfrm>
          <a:off x="304800" y="2361940"/>
          <a:ext cx="4267200" cy="383760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Group work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4800" y="2361940"/>
        <a:ext cx="4267200" cy="383760"/>
      </dsp:txXfrm>
    </dsp:sp>
    <dsp:sp modelId="{70197BFB-AA5E-45FE-85B7-99BD1216EE79}">
      <dsp:nvSpPr>
        <dsp:cNvPr id="0" name=""/>
        <dsp:cNvSpPr/>
      </dsp:nvSpPr>
      <dsp:spPr>
        <a:xfrm>
          <a:off x="0" y="3143500"/>
          <a:ext cx="6096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8278230"/>
              <a:satOff val="33176"/>
              <a:lumOff val="71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7B5C84-853D-49F6-9D29-0A662C96F131}">
      <dsp:nvSpPr>
        <dsp:cNvPr id="0" name=""/>
        <dsp:cNvSpPr/>
      </dsp:nvSpPr>
      <dsp:spPr>
        <a:xfrm>
          <a:off x="304800" y="2951620"/>
          <a:ext cx="4267200" cy="383760"/>
        </a:xfrm>
        <a:prstGeom prst="roundRect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Reading for gist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4800" y="2951620"/>
        <a:ext cx="4267200" cy="383760"/>
      </dsp:txXfrm>
    </dsp:sp>
    <dsp:sp modelId="{0DBF2E75-4682-4488-8A86-D8D2E7F0715B}">
      <dsp:nvSpPr>
        <dsp:cNvPr id="0" name=""/>
        <dsp:cNvSpPr/>
      </dsp:nvSpPr>
      <dsp:spPr>
        <a:xfrm>
          <a:off x="0" y="3733180"/>
          <a:ext cx="6096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606639-DE15-427D-8B45-69175CA0E323}">
      <dsp:nvSpPr>
        <dsp:cNvPr id="0" name=""/>
        <dsp:cNvSpPr/>
      </dsp:nvSpPr>
      <dsp:spPr>
        <a:xfrm>
          <a:off x="304800" y="3541300"/>
          <a:ext cx="4267200" cy="38376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Home assignment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4800" y="3541300"/>
        <a:ext cx="4267200" cy="383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5A3C-7397-41AF-B963-D257BAE62BCC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E2D93-6314-44D3-A177-C6073D1BB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5A3C-7397-41AF-B963-D257BAE62BCC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E2D93-6314-44D3-A177-C6073D1BB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5A3C-7397-41AF-B963-D257BAE62BCC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E2D93-6314-44D3-A177-C6073D1BB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5A3C-7397-41AF-B963-D257BAE62BCC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E2D93-6314-44D3-A177-C6073D1BB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5A3C-7397-41AF-B963-D257BAE62BCC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E2D93-6314-44D3-A177-C6073D1BB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5A3C-7397-41AF-B963-D257BAE62BCC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E2D93-6314-44D3-A177-C6073D1BB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5A3C-7397-41AF-B963-D257BAE62BCC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E2D93-6314-44D3-A177-C6073D1BB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5A3C-7397-41AF-B963-D257BAE62BCC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E2D93-6314-44D3-A177-C6073D1BB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5A3C-7397-41AF-B963-D257BAE62BCC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E2D93-6314-44D3-A177-C6073D1BB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5A3C-7397-41AF-B963-D257BAE62BCC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E2D93-6314-44D3-A177-C6073D1BB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5A3C-7397-41AF-B963-D257BAE62BCC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E2D93-6314-44D3-A177-C6073D1BB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25A3C-7397-41AF-B963-D257BAE62BCC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E2D93-6314-44D3-A177-C6073D1BB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348880"/>
            <a:ext cx="8856984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ckwell Extra Bold" pitchFamily="18" charset="0"/>
                <a:cs typeface="Times New Roman" pitchFamily="18" charset="0"/>
              </a:rPr>
              <a:t>“Would 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ckwell Extra Bold" pitchFamily="18" charset="0"/>
                <a:cs typeface="Times New Roman" pitchFamily="18" charset="0"/>
              </a:rPr>
              <a:t>you like to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ckwell Extra Bold" pitchFamily="18" charset="0"/>
                <a:cs typeface="Times New Roman" pitchFamily="18" charset="0"/>
              </a:rPr>
              <a:t>study 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ckwell Extra Bold" pitchFamily="18" charset="0"/>
                <a:cs typeface="Times New Roman" pitchFamily="18" charset="0"/>
              </a:rPr>
              <a:t>in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ckwell Extra Bold" pitchFamily="18" charset="0"/>
                <a:cs typeface="Times New Roman" pitchFamily="18" charset="0"/>
              </a:rPr>
              <a:t>England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ckwell Extra Bold" pitchFamily="18" charset="0"/>
                <a:cs typeface="Times New Roman" pitchFamily="18" charset="0"/>
              </a:rPr>
              <a:t>”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1800" y="0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Davydovskaya</a:t>
            </a:r>
            <a:r>
              <a:rPr lang="en-US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Gymnasium</a:t>
            </a:r>
            <a:endParaRPr lang="ru-RU" sz="3200" i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Aharoni" pitchFamily="2" charset="-79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437112"/>
            <a:ext cx="5200650" cy="2219325"/>
          </a:xfrm>
          <a:prstGeom prst="snip2DiagRect">
            <a:avLst/>
          </a:prstGeom>
          <a:solidFill>
            <a:schemeClr val="accent4">
              <a:lumMod val="40000"/>
              <a:lumOff val="60000"/>
            </a:scheme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tmpNBK(20)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451100" cy="2451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4941168"/>
            <a:ext cx="3300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to pass an exam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1844824"/>
            <a:ext cx="30957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to fail an exam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576" y="83671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to be at school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568" y="1628800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boys’ (girls’) </a:t>
            </a: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school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576" y="3284984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independent school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32040" y="83671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state school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4048" y="494116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to leave school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4048" y="3212976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mixed (co-</a:t>
            </a: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educational) school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5856" y="26064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Find the opposites!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3809066">
            <a:off x="2126295" y="3114965"/>
            <a:ext cx="4089510" cy="2004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670353">
            <a:off x="2109498" y="3052864"/>
            <a:ext cx="3070756" cy="2250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8362098">
            <a:off x="2783892" y="2434478"/>
            <a:ext cx="2826394" cy="2384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7438315">
            <a:off x="2954792" y="3623914"/>
            <a:ext cx="2986380" cy="2582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484784"/>
            <a:ext cx="2464136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Education is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00496" y="214290"/>
            <a:ext cx="1938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Let's discuss!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1556792"/>
            <a:ext cx="5351080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process of getting knowledge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34363" y="2071678"/>
            <a:ext cx="3436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proverbs about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learning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28794" y="3214686"/>
            <a:ext cx="58455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“One is never old to learn”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57290" y="3857628"/>
            <a:ext cx="71806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“There is no royal road to learning”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488" y="2428868"/>
            <a:ext cx="3679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“Live and learn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71538" y="4429132"/>
            <a:ext cx="7354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“Knowledge is power”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2910" y="5286388"/>
            <a:ext cx="82926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“Experience is the mother of wisdom”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09814" y="6000768"/>
            <a:ext cx="87341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 Little learning is a dangerous thing”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" name="Рисунок 11" descr="24_studentprotests_g_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2808312" cy="15583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5" grpId="0"/>
      <p:bldP spid="16" grpId="0"/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132856"/>
            <a:ext cx="3492020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88640"/>
            <a:ext cx="2009775" cy="17526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 cstate="print"/>
          <a:srcRect t="11581"/>
          <a:stretch>
            <a:fillRect/>
          </a:stretch>
        </p:blipFill>
        <p:spPr bwMode="auto">
          <a:xfrm>
            <a:off x="179512" y="836712"/>
            <a:ext cx="2224658" cy="2106284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Стрелка вправо 9"/>
          <p:cNvSpPr/>
          <p:nvPr/>
        </p:nvSpPr>
        <p:spPr>
          <a:xfrm rot="16200000">
            <a:off x="4391980" y="1952836"/>
            <a:ext cx="792088" cy="43204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9653556">
            <a:off x="5855722" y="2505710"/>
            <a:ext cx="978880" cy="43204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2451045">
            <a:off x="5975377" y="4525315"/>
            <a:ext cx="870946" cy="43204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8539504">
            <a:off x="2371086" y="4608975"/>
            <a:ext cx="965861" cy="43204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2387234">
            <a:off x="2091300" y="2550980"/>
            <a:ext cx="1159179" cy="43204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0" y="6237312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Give your variant!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620688"/>
            <a:ext cx="2257425" cy="20193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6" cstate="print"/>
          <a:srcRect l="10641" t="25381" r="16807" b="6091"/>
          <a:stretch>
            <a:fillRect/>
          </a:stretch>
        </p:blipFill>
        <p:spPr bwMode="auto">
          <a:xfrm>
            <a:off x="6588224" y="4581128"/>
            <a:ext cx="2143140" cy="1928826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7" cstate="print"/>
          <a:srcRect t="9575"/>
          <a:stretch>
            <a:fillRect/>
          </a:stretch>
        </p:blipFill>
        <p:spPr bwMode="auto">
          <a:xfrm>
            <a:off x="395536" y="4365104"/>
            <a:ext cx="2076450" cy="2024061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10274" r="154" b="7534"/>
          <a:stretch>
            <a:fillRect/>
          </a:stretch>
        </p:blipFill>
        <p:spPr bwMode="auto">
          <a:xfrm>
            <a:off x="2915816" y="1772816"/>
            <a:ext cx="2880320" cy="21434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214678" y="214290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Continue!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692696"/>
            <a:ext cx="45457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teacher is a person who …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1196752"/>
            <a:ext cx="3252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This job requires …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6212" t="10256" r="3712" b="5128"/>
          <a:stretch>
            <a:fillRect/>
          </a:stretch>
        </p:blipFill>
        <p:spPr bwMode="auto">
          <a:xfrm>
            <a:off x="500034" y="4143380"/>
            <a:ext cx="2071702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 l="11765" t="11029" r="8822" b="6249"/>
          <a:stretch>
            <a:fillRect/>
          </a:stretch>
        </p:blipFill>
        <p:spPr bwMode="auto">
          <a:xfrm>
            <a:off x="5940152" y="4149080"/>
            <a:ext cx="2987824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 t="12234"/>
          <a:stretch>
            <a:fillRect/>
          </a:stretch>
        </p:blipFill>
        <p:spPr bwMode="auto">
          <a:xfrm>
            <a:off x="3214678" y="4143380"/>
            <a:ext cx="2524125" cy="23574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5178176_f26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260648"/>
            <a:ext cx="1958330" cy="1958330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 descr="86516460_Angliyskaya_grammatik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88224" y="188640"/>
            <a:ext cx="2280253" cy="1872208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0"/>
            <a:ext cx="56187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Watch the film and answer the questions!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487025"/>
            <a:ext cx="892971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Questions: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a)When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do British children start schooling?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b)How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do they call schools for five years old children?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c)Is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primary school compulsory for children or not?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d)In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what types of schools is primary education given in Britain?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e)At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what age do children usually finish infant &amp; junior schools?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f)After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finishing primary school children go to secondary schools, don’t they?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g)What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types of secondary school do you know?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h)How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long can pupils stay in secondary schools?</a:t>
            </a: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)When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do they take their 1st public exam?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j)Where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will children go after the fifth form if they decide to continue their education?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k)Is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schooling in the sixth form compulsory in Britain?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l)What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kind of exam do they take after the sixth form?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m)Where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will children go after the fifth form if they decide to leave school?</a:t>
            </a:r>
          </a:p>
        </p:txBody>
      </p:sp>
      <p:pic>
        <p:nvPicPr>
          <p:cNvPr id="4" name="Рисунок 3" descr="brita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0"/>
            <a:ext cx="1829217" cy="1829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4664"/>
            <a:ext cx="7200800" cy="59285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tmpNBK(21)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133600" cy="2997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0"/>
            <a:ext cx="3674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EDUCATION IN RUSSIA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99792" y="620688"/>
            <a:ext cx="403244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kindergarten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-6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years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optional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1628800"/>
            <a:ext cx="4032448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primary school compulsory 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6/7-10/11 years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2636912"/>
            <a:ext cx="396044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Secondary school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Basic General Secondary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10/11-15/16 years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4005064"/>
            <a:ext cx="331236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comprehensive schools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8064" y="4005064"/>
            <a:ext cx="2736304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rivate schools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68" y="4869160"/>
            <a:ext cx="432048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Secondary(complete) school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15/16-17/18 years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6165304"/>
            <a:ext cx="250033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vocational school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3808" y="6165304"/>
            <a:ext cx="171451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college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0152" y="6165304"/>
            <a:ext cx="299640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university/institute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>
            <a:endCxn id="10" idx="0"/>
          </p:cNvCxnSpPr>
          <p:nvPr/>
        </p:nvCxnSpPr>
        <p:spPr>
          <a:xfrm flipH="1">
            <a:off x="1429677" y="4509120"/>
            <a:ext cx="1054091" cy="165618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948264" y="4581128"/>
            <a:ext cx="720080" cy="151216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1475656" y="4509120"/>
            <a:ext cx="1054091" cy="165618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3923928" y="5753686"/>
            <a:ext cx="268244" cy="41161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3851920" y="4509120"/>
            <a:ext cx="432048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2123728" y="5661248"/>
            <a:ext cx="432048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6732240" y="5733256"/>
            <a:ext cx="648072" cy="43204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 descr="tmpNBK(21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2133600" cy="2997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404664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There are different types of schools in the UK.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5373216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Which one would you choose?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175174044_ts-front-021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836712"/>
            <a:ext cx="2785492" cy="2089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школа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908720"/>
            <a:ext cx="2736304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школа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908720"/>
            <a:ext cx="2553072" cy="1986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школа4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3140968"/>
            <a:ext cx="2952328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школа1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3068960"/>
            <a:ext cx="2934955" cy="19479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21277" t="26786" r="25532" b="15178"/>
          <a:stretch>
            <a:fillRect/>
          </a:stretch>
        </p:blipFill>
        <p:spPr bwMode="auto">
          <a:xfrm>
            <a:off x="3357554" y="285728"/>
            <a:ext cx="2143140" cy="9286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 l="8750" t="9252" r="11250" b="3524"/>
          <a:stretch>
            <a:fillRect/>
          </a:stretch>
        </p:blipFill>
        <p:spPr bwMode="auto">
          <a:xfrm>
            <a:off x="2428860" y="1357298"/>
            <a:ext cx="457203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6079" t="12935" r="6128" b="8666"/>
          <a:stretch>
            <a:fillRect/>
          </a:stretch>
        </p:blipFill>
        <p:spPr bwMode="auto">
          <a:xfrm>
            <a:off x="6794248" y="4841776"/>
            <a:ext cx="2349751" cy="1827584"/>
          </a:xfrm>
          <a:prstGeom prst="ellips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softEdge rad="112500"/>
          </a:effectLst>
        </p:spPr>
      </p:pic>
      <p:pic>
        <p:nvPicPr>
          <p:cNvPr id="5" name="Рисунок 4" descr="tmpNBK(4).pn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60648"/>
            <a:ext cx="2304256" cy="1807468"/>
          </a:xfrm>
          <a:prstGeom prst="ellipse">
            <a:avLst/>
          </a:prstGeom>
          <a:ln w="63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урсы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404664"/>
            <a:ext cx="4176464" cy="19442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43608" y="980728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Good-bye!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ducation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32656"/>
            <a:ext cx="5832648" cy="17838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3" name="Схема 2"/>
          <p:cNvGraphicFramePr/>
          <p:nvPr/>
        </p:nvGraphicFramePr>
        <p:xfrm>
          <a:off x="1835696" y="234888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tmpNBK(6).pn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332656"/>
            <a:ext cx="2088232" cy="18722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tmpNBK(5).pn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1600" y="4826000"/>
            <a:ext cx="2692400" cy="203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357166"/>
            <a:ext cx="2900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Let's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practice! Spell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6522" t="12397" r="7065" b="11156"/>
          <a:stretch>
            <a:fillRect/>
          </a:stretch>
        </p:blipFill>
        <p:spPr bwMode="auto">
          <a:xfrm>
            <a:off x="2500298" y="1142984"/>
            <a:ext cx="378621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71604" y="4214818"/>
          <a:ext cx="6095997" cy="757397"/>
        </p:xfrm>
        <a:graphic>
          <a:graphicData uri="http://schemas.openxmlformats.org/drawingml/2006/table">
            <a:tbl>
              <a:tblPr/>
              <a:tblGrid>
                <a:gridCol w="677275"/>
                <a:gridCol w="677275"/>
                <a:gridCol w="677362"/>
                <a:gridCol w="677362"/>
                <a:gridCol w="677362"/>
                <a:gridCol w="677275"/>
                <a:gridCol w="677362"/>
                <a:gridCol w="677362"/>
                <a:gridCol w="677362"/>
              </a:tblGrid>
              <a:tr h="757397">
                <a:tc>
                  <a:txBody>
                    <a:bodyPr/>
                    <a:lstStyle/>
                    <a:p>
                      <a:r>
                        <a:rPr lang="en-US" sz="4300" b="1" dirty="0">
                          <a:latin typeface="Times New Roman"/>
                        </a:rPr>
                        <a:t>g</a:t>
                      </a:r>
                      <a:endParaRPr lang="en-US" sz="1700" dirty="0"/>
                    </a:p>
                  </a:txBody>
                  <a:tcPr marL="84155" marR="84155" marT="42078" marB="420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FFD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>
                        <a:latin typeface="Arial"/>
                      </a:endParaRPr>
                    </a:p>
                  </a:txBody>
                  <a:tcPr marL="84155" marR="84155" marT="42078" marB="420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FFD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>
                        <a:latin typeface="Arial"/>
                      </a:endParaRPr>
                    </a:p>
                  </a:txBody>
                  <a:tcPr marL="84155" marR="84155" marT="42078" marB="420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FFD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>
                        <a:latin typeface="Arial"/>
                      </a:endParaRPr>
                    </a:p>
                  </a:txBody>
                  <a:tcPr marL="84155" marR="84155" marT="42078" marB="420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FFD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>
                        <a:latin typeface="Arial"/>
                      </a:endParaRPr>
                    </a:p>
                  </a:txBody>
                  <a:tcPr marL="84155" marR="84155" marT="42078" marB="420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FFD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>
                        <a:latin typeface="Arial"/>
                      </a:endParaRPr>
                    </a:p>
                  </a:txBody>
                  <a:tcPr marL="84155" marR="84155" marT="42078" marB="420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FFD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latin typeface="Arial"/>
                      </a:endParaRPr>
                    </a:p>
                  </a:txBody>
                  <a:tcPr marL="84155" marR="84155" marT="42078" marB="420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FFD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>
                        <a:latin typeface="Arial"/>
                      </a:endParaRPr>
                    </a:p>
                  </a:txBody>
                  <a:tcPr marL="84155" marR="84155" marT="42078" marB="420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FF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latin typeface="Times New Roman"/>
                        </a:rPr>
                        <a:t>m</a:t>
                      </a:r>
                      <a:endParaRPr lang="en-US" sz="1700" dirty="0"/>
                    </a:p>
                  </a:txBody>
                  <a:tcPr marL="84155" marR="84155" marT="42078" marB="420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FFD4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63688" y="5085184"/>
            <a:ext cx="60486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gymnasium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3571" t="9677" r="3571" b="5645"/>
          <a:stretch>
            <a:fillRect/>
          </a:stretch>
        </p:blipFill>
        <p:spPr bwMode="auto">
          <a:xfrm>
            <a:off x="2339752" y="836712"/>
            <a:ext cx="4914848" cy="330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835696" y="4365104"/>
          <a:ext cx="6096000" cy="743121"/>
        </p:xfrm>
        <a:graphic>
          <a:graphicData uri="http://schemas.openxmlformats.org/drawingml/2006/table">
            <a:tbl>
              <a:tblPr/>
              <a:tblGrid>
                <a:gridCol w="609634"/>
                <a:gridCol w="609549"/>
                <a:gridCol w="609634"/>
                <a:gridCol w="609549"/>
                <a:gridCol w="609634"/>
                <a:gridCol w="609549"/>
                <a:gridCol w="609634"/>
                <a:gridCol w="609549"/>
                <a:gridCol w="609634"/>
                <a:gridCol w="609634"/>
              </a:tblGrid>
              <a:tr h="743121">
                <a:tc>
                  <a:txBody>
                    <a:bodyPr/>
                    <a:lstStyle/>
                    <a:p>
                      <a:r>
                        <a:rPr lang="en-US" sz="4300" dirty="0">
                          <a:latin typeface="Times New Roman"/>
                        </a:rPr>
                        <a:t>u</a:t>
                      </a:r>
                      <a:endParaRPr lang="en-US" sz="1600" dirty="0"/>
                    </a:p>
                  </a:txBody>
                  <a:tcPr marL="82569" marR="82569" marT="41284" marB="412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latin typeface="Arial"/>
                      </a:endParaRPr>
                    </a:p>
                  </a:txBody>
                  <a:tcPr marL="82569" marR="82569" marT="41284" marB="412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latin typeface="Arial"/>
                      </a:endParaRPr>
                    </a:p>
                  </a:txBody>
                  <a:tcPr marL="82569" marR="82569" marT="41284" marB="412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latin typeface="Arial"/>
                      </a:endParaRPr>
                    </a:p>
                  </a:txBody>
                  <a:tcPr marL="82569" marR="82569" marT="41284" marB="412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latin typeface="Arial"/>
                      </a:endParaRPr>
                    </a:p>
                  </a:txBody>
                  <a:tcPr marL="82569" marR="82569" marT="41284" marB="412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Arial"/>
                      </a:endParaRPr>
                    </a:p>
                  </a:txBody>
                  <a:tcPr marL="82569" marR="82569" marT="41284" marB="412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latin typeface="Arial"/>
                      </a:endParaRPr>
                    </a:p>
                  </a:txBody>
                  <a:tcPr marL="82569" marR="82569" marT="41284" marB="412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Arial"/>
                      </a:endParaRPr>
                    </a:p>
                  </a:txBody>
                  <a:tcPr marL="82569" marR="82569" marT="41284" marB="412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latin typeface="Arial"/>
                      </a:endParaRPr>
                    </a:p>
                  </a:txBody>
                  <a:tcPr marL="82569" marR="82569" marT="41284" marB="412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>
                          <a:latin typeface="Times New Roman"/>
                        </a:rPr>
                        <a:t>y</a:t>
                      </a:r>
                      <a:endParaRPr lang="en-US" sz="1600" dirty="0"/>
                    </a:p>
                  </a:txBody>
                  <a:tcPr marL="82569" marR="82569" marT="41284" marB="412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35696" y="5301208"/>
            <a:ext cx="59046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university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8357" t="9740" r="3899" b="4545"/>
          <a:stretch>
            <a:fillRect/>
          </a:stretch>
        </p:blipFill>
        <p:spPr bwMode="auto">
          <a:xfrm>
            <a:off x="2339752" y="332656"/>
            <a:ext cx="4896544" cy="457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19672" y="4941168"/>
          <a:ext cx="6095999" cy="645437"/>
        </p:xfrm>
        <a:graphic>
          <a:graphicData uri="http://schemas.openxmlformats.org/drawingml/2006/table">
            <a:tbl>
              <a:tblPr/>
              <a:tblGrid>
                <a:gridCol w="677333"/>
                <a:gridCol w="677333"/>
                <a:gridCol w="677333"/>
                <a:gridCol w="677333"/>
                <a:gridCol w="677333"/>
                <a:gridCol w="677333"/>
                <a:gridCol w="672268"/>
                <a:gridCol w="682400"/>
                <a:gridCol w="677333"/>
              </a:tblGrid>
              <a:tr h="645437">
                <a:tc>
                  <a:txBody>
                    <a:bodyPr/>
                    <a:lstStyle/>
                    <a:p>
                      <a:r>
                        <a:rPr lang="en-US" sz="3600" b="1" dirty="0">
                          <a:latin typeface="Times New Roman"/>
                        </a:rPr>
                        <a:t>t</a:t>
                      </a:r>
                      <a:endParaRPr lang="en-US" sz="1800" dirty="0"/>
                    </a:p>
                  </a:txBody>
                  <a:tcPr marL="90061" marR="90061" marT="45030" marB="450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>
                        <a:latin typeface="Arial"/>
                      </a:endParaRPr>
                    </a:p>
                  </a:txBody>
                  <a:tcPr marL="90061" marR="90061" marT="45030" marB="450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>
                        <a:latin typeface="Arial"/>
                      </a:endParaRPr>
                    </a:p>
                  </a:txBody>
                  <a:tcPr marL="90061" marR="90061" marT="45030" marB="450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>
                        <a:latin typeface="Arial"/>
                      </a:endParaRPr>
                    </a:p>
                  </a:txBody>
                  <a:tcPr marL="90061" marR="90061" marT="45030" marB="450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latin typeface="Arial"/>
                      </a:endParaRPr>
                    </a:p>
                  </a:txBody>
                  <a:tcPr marL="90061" marR="90061" marT="45030" marB="450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>
                        <a:latin typeface="Arial"/>
                      </a:endParaRPr>
                    </a:p>
                  </a:txBody>
                  <a:tcPr marL="90061" marR="90061" marT="45030" marB="450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>
                        <a:latin typeface="Arial"/>
                      </a:endParaRPr>
                    </a:p>
                  </a:txBody>
                  <a:tcPr marL="90061" marR="90061" marT="45030" marB="450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>
                        <a:latin typeface="Arial"/>
                      </a:endParaRPr>
                    </a:p>
                  </a:txBody>
                  <a:tcPr marL="90061" marR="90061" marT="45030" marB="450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latin typeface="Times New Roman"/>
                        </a:rPr>
                        <a:t>e</a:t>
                      </a:r>
                      <a:endParaRPr lang="en-US" sz="1800" dirty="0"/>
                    </a:p>
                  </a:txBody>
                  <a:tcPr marL="90061" marR="90061" marT="45030" marB="450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91680" y="5445224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timetable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tmpNBK(3)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0"/>
            <a:ext cx="1907704" cy="17728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4021" t="13538" r="3485" b="5234"/>
          <a:stretch>
            <a:fillRect/>
          </a:stretch>
        </p:blipFill>
        <p:spPr bwMode="auto">
          <a:xfrm>
            <a:off x="1619672" y="692696"/>
            <a:ext cx="561662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 l="3663" t="31250" r="2930" b="21874"/>
          <a:stretch>
            <a:fillRect/>
          </a:stretch>
        </p:blipFill>
        <p:spPr bwMode="auto">
          <a:xfrm>
            <a:off x="1115616" y="4581128"/>
            <a:ext cx="728667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115616" y="5157192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cafeteria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4747" t="12048" r="5063" b="6626"/>
          <a:stretch>
            <a:fillRect/>
          </a:stretch>
        </p:blipFill>
        <p:spPr bwMode="auto">
          <a:xfrm>
            <a:off x="2339752" y="692696"/>
            <a:ext cx="475252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47664" y="4293096"/>
          <a:ext cx="6096000" cy="730516"/>
        </p:xfrm>
        <a:graphic>
          <a:graphicData uri="http://schemas.openxmlformats.org/drawingml/2006/table">
            <a:tbl>
              <a:tblPr/>
              <a:tblGrid>
                <a:gridCol w="468872"/>
                <a:gridCol w="468872"/>
                <a:gridCol w="468955"/>
                <a:gridCol w="468955"/>
                <a:gridCol w="468872"/>
                <a:gridCol w="468955"/>
                <a:gridCol w="468872"/>
                <a:gridCol w="468955"/>
                <a:gridCol w="468955"/>
                <a:gridCol w="468872"/>
                <a:gridCol w="468955"/>
                <a:gridCol w="468955"/>
                <a:gridCol w="468955"/>
              </a:tblGrid>
              <a:tr h="730516">
                <a:tc>
                  <a:txBody>
                    <a:bodyPr/>
                    <a:lstStyle/>
                    <a:p>
                      <a:r>
                        <a:rPr lang="en-US" sz="3800" b="1">
                          <a:latin typeface="Times New Roman"/>
                        </a:rPr>
                        <a:t>c</a:t>
                      </a:r>
                      <a:endParaRPr lang="en-US" sz="1600"/>
                    </a:p>
                  </a:txBody>
                  <a:tcPr marL="79568" marR="79568" marT="39784" marB="397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E0D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latin typeface="Arial"/>
                      </a:endParaRPr>
                    </a:p>
                  </a:txBody>
                  <a:tcPr marL="79568" marR="79568" marT="39784" marB="397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E0D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latin typeface="Arial"/>
                      </a:endParaRPr>
                    </a:p>
                  </a:txBody>
                  <a:tcPr marL="79568" marR="79568" marT="39784" marB="397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E0D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latin typeface="Arial"/>
                      </a:endParaRPr>
                    </a:p>
                  </a:txBody>
                  <a:tcPr marL="79568" marR="79568" marT="39784" marB="397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E0D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latin typeface="Arial"/>
                      </a:endParaRPr>
                    </a:p>
                  </a:txBody>
                  <a:tcPr marL="79568" marR="79568" marT="39784" marB="397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E0D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latin typeface="Arial"/>
                      </a:endParaRPr>
                    </a:p>
                  </a:txBody>
                  <a:tcPr marL="79568" marR="79568" marT="39784" marB="397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E0D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latin typeface="Arial"/>
                      </a:endParaRPr>
                    </a:p>
                  </a:txBody>
                  <a:tcPr marL="79568" marR="79568" marT="39784" marB="397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E0D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latin typeface="Arial"/>
                      </a:endParaRPr>
                    </a:p>
                  </a:txBody>
                  <a:tcPr marL="79568" marR="79568" marT="39784" marB="397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E0D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/>
                      </a:endParaRPr>
                    </a:p>
                  </a:txBody>
                  <a:tcPr marL="79568" marR="79568" marT="39784" marB="397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E0D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latin typeface="Arial"/>
                      </a:endParaRPr>
                    </a:p>
                  </a:txBody>
                  <a:tcPr marL="79568" marR="79568" marT="39784" marB="397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E0D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latin typeface="Arial"/>
                      </a:endParaRPr>
                    </a:p>
                  </a:txBody>
                  <a:tcPr marL="79568" marR="79568" marT="39784" marB="397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E0D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latin typeface="Arial"/>
                      </a:endParaRPr>
                    </a:p>
                  </a:txBody>
                  <a:tcPr marL="79568" marR="79568" marT="39784" marB="397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E0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800" b="1" dirty="0">
                          <a:latin typeface="Times New Roman"/>
                        </a:rPr>
                        <a:t>e</a:t>
                      </a:r>
                      <a:endParaRPr lang="en-US" sz="1600" dirty="0"/>
                    </a:p>
                  </a:txBody>
                  <a:tcPr marL="79568" marR="79568" marT="39784" marB="397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E0D0"/>
                    </a:solidFill>
                  </a:tcPr>
                </a:tc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2771800" y="2708920"/>
            <a:ext cx="3960440" cy="0"/>
          </a:xfrm>
          <a:prstGeom prst="line">
            <a:avLst/>
          </a:prstGeom>
          <a:ln w="635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47664" y="5229200"/>
            <a:ext cx="61206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comprehensive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771800" y="0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Give  synonyms!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611560" y="620688"/>
            <a:ext cx="3168352" cy="144016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27584" y="112474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co-educational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10800000">
            <a:off x="5148064" y="620688"/>
            <a:ext cx="3176736" cy="144016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796136" y="1124744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mixed school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539552" y="2204864"/>
            <a:ext cx="3168352" cy="1440160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0800000">
            <a:off x="5220072" y="2204864"/>
            <a:ext cx="3168352" cy="1440160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755576" y="270892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nursery school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52120" y="2708920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kindergarten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611560" y="3717032"/>
            <a:ext cx="3168352" cy="1440160"/>
          </a:xfrm>
          <a:prstGeom prst="rightArrow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0800000">
            <a:off x="5220072" y="3789040"/>
            <a:ext cx="3168352" cy="1440160"/>
          </a:xfrm>
          <a:prstGeom prst="rightArrow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539552" y="4149080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not to pass an exam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80112" y="4293096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to fail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611560" y="5229200"/>
            <a:ext cx="3168352" cy="1440160"/>
          </a:xfrm>
          <a:prstGeom prst="rightArrow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827584" y="573325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to sit an exam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трелка вправо 27"/>
          <p:cNvSpPr/>
          <p:nvPr/>
        </p:nvSpPr>
        <p:spPr>
          <a:xfrm rot="10800000">
            <a:off x="5220072" y="5229200"/>
            <a:ext cx="3168352" cy="1440160"/>
          </a:xfrm>
          <a:prstGeom prst="rightArrow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5868144" y="5733256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to take an exam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4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 l="12530" t="34232" r="14081" b="25311"/>
          <a:stretch>
            <a:fillRect/>
          </a:stretch>
        </p:blipFill>
        <p:spPr bwMode="auto">
          <a:xfrm>
            <a:off x="539552" y="3356992"/>
            <a:ext cx="280831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3286116" y="285728"/>
            <a:ext cx="26132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Explain in English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 l="13061" t="30406" r="15095" b="23984"/>
          <a:stretch>
            <a:fillRect/>
          </a:stretch>
        </p:blipFill>
        <p:spPr bwMode="auto">
          <a:xfrm>
            <a:off x="539552" y="738519"/>
            <a:ext cx="2808312" cy="8834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 l="14320" t="37344" r="15871" b="25311"/>
          <a:stretch>
            <a:fillRect/>
          </a:stretch>
        </p:blipFill>
        <p:spPr bwMode="auto">
          <a:xfrm>
            <a:off x="539552" y="4293096"/>
            <a:ext cx="278608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5" cstate="print"/>
          <a:srcRect l="14085" t="34233" r="17253" b="28423"/>
          <a:stretch>
            <a:fillRect/>
          </a:stretch>
        </p:blipFill>
        <p:spPr bwMode="auto">
          <a:xfrm>
            <a:off x="539552" y="1628800"/>
            <a:ext cx="278608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6" cstate="print"/>
          <a:srcRect l="14320" t="34232" r="14081" b="28423"/>
          <a:stretch>
            <a:fillRect/>
          </a:stretch>
        </p:blipFill>
        <p:spPr bwMode="auto">
          <a:xfrm>
            <a:off x="539552" y="2492896"/>
            <a:ext cx="280831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7" cstate="print"/>
          <a:srcRect l="14320" t="34233" r="15871" b="28423"/>
          <a:stretch>
            <a:fillRect/>
          </a:stretch>
        </p:blipFill>
        <p:spPr bwMode="auto">
          <a:xfrm>
            <a:off x="539552" y="5157192"/>
            <a:ext cx="278608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419872" y="764704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 two year form  for 16 year olds to prepare for a university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7864" y="1772816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after lessons activities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47864" y="2564904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General Certificate of Secondary Education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19872" y="3645024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 private/independent school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19872" y="4509120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 national exam to enter a university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19872" y="537321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subjects to choose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422</Words>
  <Application>Microsoft Office PowerPoint</Application>
  <PresentationFormat>Экран (4:3)</PresentationFormat>
  <Paragraphs>97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ДНС</dc:creator>
  <cp:lastModifiedBy>UserXP</cp:lastModifiedBy>
  <cp:revision>44</cp:revision>
  <dcterms:created xsi:type="dcterms:W3CDTF">2012-10-13T02:13:18Z</dcterms:created>
  <dcterms:modified xsi:type="dcterms:W3CDTF">2012-10-14T09:41:45Z</dcterms:modified>
</cp:coreProperties>
</file>